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46241"/>
        <a:ext cx="2065693" cy="647417"/>
      </dsp:txXfrm>
    </dsp:sp>
    <dsp:sp modelId="{9D677988-374B-4BBA-B73C-8BE59201B4AA}">
      <dsp:nvSpPr>
        <dsp:cNvPr id="0" name=""/>
        <dsp:cNvSpPr/>
      </dsp:nvSpPr>
      <dsp:spPr>
        <a:xfrm>
          <a:off x="4276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54160"/>
        <a:ext cx="1944689" cy="3091996"/>
      </dsp:txXfrm>
    </dsp:sp>
    <dsp:sp modelId="{51EA4E37-9197-43C9-9502-961CC2F00719}">
      <dsp:nvSpPr>
        <dsp:cNvPr id="0" name=""/>
        <dsp:cNvSpPr/>
      </dsp:nvSpPr>
      <dsp:spPr>
        <a:xfrm>
          <a:off x="2383388"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15660"/>
        <a:ext cx="509592" cy="308578"/>
      </dsp:txXfrm>
    </dsp:sp>
    <dsp:sp modelId="{6BB0ABCB-2373-47ED-9774-278F8EE9E9B2}">
      <dsp:nvSpPr>
        <dsp:cNvPr id="0" name=""/>
        <dsp:cNvSpPr/>
      </dsp:nvSpPr>
      <dsp:spPr>
        <a:xfrm>
          <a:off x="3322843"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46241"/>
        <a:ext cx="2065693" cy="647417"/>
      </dsp:txXfrm>
    </dsp:sp>
    <dsp:sp modelId="{93C83A52-6E6B-41FD-9424-D118FD751CED}">
      <dsp:nvSpPr>
        <dsp:cNvPr id="0" name=""/>
        <dsp:cNvSpPr/>
      </dsp:nvSpPr>
      <dsp:spPr>
        <a:xfrm>
          <a:off x="3745937"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54160"/>
        <a:ext cx="1944689" cy="3091996"/>
      </dsp:txXfrm>
    </dsp:sp>
    <dsp:sp modelId="{A66EA167-6AD2-4AA4-A421-59E2B4561DDF}">
      <dsp:nvSpPr>
        <dsp:cNvPr id="0" name=""/>
        <dsp:cNvSpPr/>
      </dsp:nvSpPr>
      <dsp:spPr>
        <a:xfrm>
          <a:off x="5701689" y="2128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15660"/>
        <a:ext cx="509592" cy="308578"/>
      </dsp:txXfrm>
    </dsp:sp>
    <dsp:sp modelId="{3E371716-205E-4EF6-A7ED-14278F63B034}">
      <dsp:nvSpPr>
        <dsp:cNvPr id="0" name=""/>
        <dsp:cNvSpPr/>
      </dsp:nvSpPr>
      <dsp:spPr>
        <a:xfrm>
          <a:off x="6641144" y="146241"/>
          <a:ext cx="2065693" cy="97112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46241"/>
        <a:ext cx="2065693" cy="647417"/>
      </dsp:txXfrm>
    </dsp:sp>
    <dsp:sp modelId="{D91F2413-E4E3-4058-AF8C-E44208B5C14B}">
      <dsp:nvSpPr>
        <dsp:cNvPr id="0" name=""/>
        <dsp:cNvSpPr/>
      </dsp:nvSpPr>
      <dsp:spPr>
        <a:xfrm>
          <a:off x="7064238" y="793658"/>
          <a:ext cx="2065693" cy="3213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54160"/>
        <a:ext cx="1944689" cy="3091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97996"/>
        <a:ext cx="2065693" cy="567532"/>
      </dsp:txXfrm>
    </dsp:sp>
    <dsp:sp modelId="{9D677988-374B-4BBA-B73C-8BE59201B4AA}">
      <dsp:nvSpPr>
        <dsp:cNvPr id="0" name=""/>
        <dsp:cNvSpPr/>
      </dsp:nvSpPr>
      <dsp:spPr>
        <a:xfrm>
          <a:off x="4276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826030"/>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327473"/>
        <a:ext cx="509592" cy="308578"/>
      </dsp:txXfrm>
    </dsp:sp>
    <dsp:sp modelId="{6BB0ABCB-2373-47ED-9774-278F8EE9E9B2}">
      <dsp:nvSpPr>
        <dsp:cNvPr id="0" name=""/>
        <dsp:cNvSpPr/>
      </dsp:nvSpPr>
      <dsp:spPr>
        <a:xfrm>
          <a:off x="3322843"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97996"/>
        <a:ext cx="2065693" cy="567532"/>
      </dsp:txXfrm>
    </dsp:sp>
    <dsp:sp modelId="{93C83A52-6E6B-41FD-9424-D118FD751CED}">
      <dsp:nvSpPr>
        <dsp:cNvPr id="0" name=""/>
        <dsp:cNvSpPr/>
      </dsp:nvSpPr>
      <dsp:spPr>
        <a:xfrm>
          <a:off x="3745937"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826030"/>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327473"/>
        <a:ext cx="509592" cy="308578"/>
      </dsp:txXfrm>
    </dsp:sp>
    <dsp:sp modelId="{3E371716-205E-4EF6-A7ED-14278F63B034}">
      <dsp:nvSpPr>
        <dsp:cNvPr id="0" name=""/>
        <dsp:cNvSpPr/>
      </dsp:nvSpPr>
      <dsp:spPr>
        <a:xfrm>
          <a:off x="6641144" y="197996"/>
          <a:ext cx="2065693" cy="851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97996"/>
        <a:ext cx="2065693" cy="567532"/>
      </dsp:txXfrm>
    </dsp:sp>
    <dsp:sp modelId="{D91F2413-E4E3-4058-AF8C-E44208B5C14B}">
      <dsp:nvSpPr>
        <dsp:cNvPr id="0" name=""/>
        <dsp:cNvSpPr/>
      </dsp:nvSpPr>
      <dsp:spPr>
        <a:xfrm>
          <a:off x="7064238" y="765528"/>
          <a:ext cx="2065693" cy="31893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826030"/>
        <a:ext cx="1944689" cy="3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rot="248467">
            <a:off x="223563" y="2575407"/>
            <a:ext cx="4688853" cy="2424835"/>
            <a:chOff x="-10068" y="2615721"/>
            <a:chExt cx="5488038" cy="2838132"/>
          </a:xfrm>
        </p:grpSpPr>
        <p:sp>
          <p:nvSpPr>
            <p:cNvPr id="5" name="Freeform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 name="Freeform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 name="Freeform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 name="Freeform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0" name="Group 39"/>
          <p:cNvGrpSpPr/>
          <p:nvPr/>
        </p:nvGrpSpPr>
        <p:grpSpPr>
          <a:xfrm rot="18988672">
            <a:off x="68557" y="189622"/>
            <a:ext cx="517230" cy="587584"/>
            <a:chOff x="11036616" y="1071278"/>
            <a:chExt cx="1030189" cy="1170315"/>
          </a:xfrm>
        </p:grpSpPr>
        <p:sp>
          <p:nvSpPr>
            <p:cNvPr id="41"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49" name="Freeform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50" name="Group 49"/>
          <p:cNvGrpSpPr/>
          <p:nvPr/>
        </p:nvGrpSpPr>
        <p:grpSpPr>
          <a:xfrm>
            <a:off x="11434163" y="6542"/>
            <a:ext cx="679129" cy="712528"/>
            <a:chOff x="11231706" y="127529"/>
            <a:chExt cx="679129" cy="712528"/>
          </a:xfrm>
        </p:grpSpPr>
        <p:sp>
          <p:nvSpPr>
            <p:cNvPr id="51" name="Freeform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59" name="Freeform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61" name="Group 5"/>
          <p:cNvGrpSpPr>
            <a:grpSpLocks noChangeAspect="1"/>
          </p:cNvGrpSpPr>
          <p:nvPr/>
        </p:nvGrpSpPr>
        <p:grpSpPr bwMode="auto">
          <a:xfrm>
            <a:off x="-1519" y="854145"/>
            <a:ext cx="1881474" cy="2341763"/>
            <a:chOff x="3000" y="1116"/>
            <a:chExt cx="1680" cy="2091"/>
          </a:xfrm>
        </p:grpSpPr>
        <p:sp>
          <p:nvSpPr>
            <p:cNvPr id="62" name="Freeform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1" name="Group 33"/>
          <p:cNvGrpSpPr>
            <a:grpSpLocks noChangeAspect="1"/>
          </p:cNvGrpSpPr>
          <p:nvPr/>
        </p:nvGrpSpPr>
        <p:grpSpPr bwMode="auto">
          <a:xfrm>
            <a:off x="1714988" y="4544219"/>
            <a:ext cx="1873268" cy="2324202"/>
            <a:chOff x="3359" y="1523"/>
            <a:chExt cx="943" cy="1170"/>
          </a:xfrm>
        </p:grpSpPr>
        <p:sp>
          <p:nvSpPr>
            <p:cNvPr id="82" name="Freeform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87" name="Group 43"/>
          <p:cNvGrpSpPr>
            <a:grpSpLocks noChangeAspect="1"/>
          </p:cNvGrpSpPr>
          <p:nvPr/>
        </p:nvGrpSpPr>
        <p:grpSpPr bwMode="auto">
          <a:xfrm>
            <a:off x="1168399" y="5011046"/>
            <a:ext cx="1497013" cy="1857375"/>
            <a:chOff x="3367" y="1523"/>
            <a:chExt cx="943" cy="1170"/>
          </a:xfrm>
        </p:grpSpPr>
        <p:sp>
          <p:nvSpPr>
            <p:cNvPr id="88"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3"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4" name="Group 93"/>
          <p:cNvGrpSpPr/>
          <p:nvPr/>
        </p:nvGrpSpPr>
        <p:grpSpPr>
          <a:xfrm>
            <a:off x="-21971" y="4350236"/>
            <a:ext cx="1696783" cy="2518186"/>
            <a:chOff x="-3496" y="4350236"/>
            <a:chExt cx="1696783" cy="2518186"/>
          </a:xfrm>
        </p:grpSpPr>
        <p:sp>
          <p:nvSpPr>
            <p:cNvPr id="95" name="Freeform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9" name="Group 43"/>
          <p:cNvGrpSpPr>
            <a:grpSpLocks noChangeAspect="1"/>
          </p:cNvGrpSpPr>
          <p:nvPr/>
        </p:nvGrpSpPr>
        <p:grpSpPr bwMode="auto">
          <a:xfrm>
            <a:off x="2911336" y="4572470"/>
            <a:ext cx="1850498" cy="2295951"/>
            <a:chOff x="3367" y="1523"/>
            <a:chExt cx="943" cy="1170"/>
          </a:xfrm>
        </p:grpSpPr>
        <p:sp>
          <p:nvSpPr>
            <p:cNvPr id="100" name="Freeform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06" name="Group 105"/>
          <p:cNvGrpSpPr/>
          <p:nvPr/>
        </p:nvGrpSpPr>
        <p:grpSpPr>
          <a:xfrm rot="1576354">
            <a:off x="11125791" y="2895976"/>
            <a:ext cx="1030189" cy="1170315"/>
            <a:chOff x="11036616" y="1071278"/>
            <a:chExt cx="1030189" cy="1170315"/>
          </a:xfrm>
        </p:grpSpPr>
        <p:sp>
          <p:nvSpPr>
            <p:cNvPr id="107" name="Freeform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115" name="Freeform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7" name="Group 116"/>
          <p:cNvGrpSpPr/>
          <p:nvPr/>
        </p:nvGrpSpPr>
        <p:grpSpPr>
          <a:xfrm rot="198573">
            <a:off x="1199275" y="2684218"/>
            <a:ext cx="2154692" cy="1686565"/>
            <a:chOff x="1175948" y="2708421"/>
            <a:chExt cx="2159248" cy="1690131"/>
          </a:xfrm>
        </p:grpSpPr>
        <p:sp>
          <p:nvSpPr>
            <p:cNvPr id="118" name="Freeform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sp>
          <p:nvSpPr>
            <p:cNvPr id="145" name="Freeform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anchor="t" anchorCtr="0" compatLnSpc="1">
              <a:prstTxWarp prst="textNoShape">
                <a:avLst/>
              </a:prstTxWarp>
            </a:bodyPr>
            <a:lstStyle/>
            <a:p>
              <a:endParaRPr/>
            </a:p>
          </p:txBody>
        </p:sp>
      </p:grpSp>
      <p:grpSp>
        <p:nvGrpSpPr>
          <p:cNvPr id="146" name="Group 5"/>
          <p:cNvGrpSpPr>
            <a:grpSpLocks noChangeAspect="1"/>
          </p:cNvGrpSpPr>
          <p:nvPr/>
        </p:nvGrpSpPr>
        <p:grpSpPr bwMode="auto">
          <a:xfrm>
            <a:off x="9167354" y="4138360"/>
            <a:ext cx="3023057" cy="2719639"/>
            <a:chOff x="2887" y="1286"/>
            <a:chExt cx="1903" cy="1712"/>
          </a:xfrm>
        </p:grpSpPr>
        <p:sp>
          <p:nvSpPr>
            <p:cNvPr id="147" name="Freeform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1" name="Group 64"/>
          <p:cNvGrpSpPr>
            <a:grpSpLocks noChangeAspect="1"/>
          </p:cNvGrpSpPr>
          <p:nvPr/>
        </p:nvGrpSpPr>
        <p:grpSpPr bwMode="auto">
          <a:xfrm rot="12827499" flipH="1">
            <a:off x="11360417" y="2338535"/>
            <a:ext cx="483752" cy="536662"/>
            <a:chOff x="2052" y="995"/>
            <a:chExt cx="768" cy="852"/>
          </a:xfrm>
        </p:grpSpPr>
        <p:sp>
          <p:nvSpPr>
            <p:cNvPr id="17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2681288" y="165020"/>
            <a:ext cx="9360418" cy="2263258"/>
          </a:xfrm>
        </p:spPr>
        <p:txBody>
          <a:bodyPr anchor="b">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11/11/2021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11/11/2021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11/11/2021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chor="b">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583DDF-CA54-461A-A486-592D2374C532}" type="datetimeFigureOut">
              <a:rPr lang="en-US"/>
              <a:t>11/11/2021</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12952B5-7A2F-4CC8-B7CE-9234E21C2837}" type="datetime1">
              <a:rPr lang="en-US" smtClean="0"/>
              <a:t>11/11/2021</a:t>
            </a:fld>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E1DA07A-9201-4B4B-BAF2-015AFA30F520}" type="datetime1">
              <a:rPr lang="en-US" smtClean="0"/>
              <a:t>11/11/2021</a:t>
            </a:fld>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anchor="t" anchorCtr="0" compatLnSpc="1">
            <a:prstTxWarp prst="textNoShape">
              <a:avLst/>
            </a:prstTxWarp>
          </a:bodyPr>
          <a:lstStyle/>
          <a:p>
            <a:endParaRPr/>
          </a:p>
        </p:txBody>
      </p:sp>
      <p:sp>
        <p:nvSpPr>
          <p:cNvPr id="7" name="Freeform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nvGrpSpPr>
          <p:cNvPr id="9" name="Group 69"/>
          <p:cNvGrpSpPr>
            <a:grpSpLocks noChangeAspect="1"/>
          </p:cNvGrpSpPr>
          <p:nvPr/>
        </p:nvGrpSpPr>
        <p:grpSpPr bwMode="auto">
          <a:xfrm flipH="1">
            <a:off x="9732236" y="958654"/>
            <a:ext cx="1400819" cy="4001744"/>
            <a:chOff x="3220" y="236"/>
            <a:chExt cx="1347" cy="3848"/>
          </a:xfrm>
        </p:grpSpPr>
        <p:sp>
          <p:nvSpPr>
            <p:cNvPr id="10"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2"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3"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1"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2"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0"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1"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2"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3"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4"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5"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6"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7"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8"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79"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0"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1"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2"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3"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4"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5"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6"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7"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8"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9"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0"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1"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2"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93" name="Group 69"/>
          <p:cNvGrpSpPr>
            <a:grpSpLocks noChangeAspect="1"/>
          </p:cNvGrpSpPr>
          <p:nvPr/>
        </p:nvGrpSpPr>
        <p:grpSpPr bwMode="auto">
          <a:xfrm>
            <a:off x="10895012" y="1248597"/>
            <a:ext cx="1254796" cy="3346122"/>
            <a:chOff x="3124" y="236"/>
            <a:chExt cx="1443" cy="3848"/>
          </a:xfrm>
        </p:grpSpPr>
        <p:sp>
          <p:nvSpPr>
            <p:cNvPr id="94" name="Freeform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5" name="Freeform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6" name="Freeform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7" name="Freeform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8"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9" name="Freeform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0" name="Freeform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1" name="Freeform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2" name="Freeform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3" name="Freeform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4" name="Freeform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5"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6"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7"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8"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09"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0"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1"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2"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3"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4"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5"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6"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7" name="Freeform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8"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19"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0"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1"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2"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3"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4"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5"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6"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7"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8"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9"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0"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1"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2"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3"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4"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5"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6"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7"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8"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9"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0"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1"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2"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3"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4"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5"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6"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7"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8"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9"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0"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1"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2"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3"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4"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5"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6"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7"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8"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9"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0"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1"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2"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3"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4"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5"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6"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7"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8"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9"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0"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1"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2"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3"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4"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5"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6"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77" name="Group 69"/>
          <p:cNvGrpSpPr>
            <a:grpSpLocks noChangeAspect="1"/>
          </p:cNvGrpSpPr>
          <p:nvPr/>
        </p:nvGrpSpPr>
        <p:grpSpPr bwMode="auto">
          <a:xfrm>
            <a:off x="9087454" y="2736976"/>
            <a:ext cx="906206" cy="2416549"/>
            <a:chOff x="3124" y="236"/>
            <a:chExt cx="1443" cy="3848"/>
          </a:xfrm>
        </p:grpSpPr>
        <p:sp>
          <p:nvSpPr>
            <p:cNvPr id="178" name="Freeform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9" name="Freeform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0" name="Freeform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1" name="Freeform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2" name="Freeform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3" name="Freeform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4" name="Freeform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5" name="Freeform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6" name="Freeform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7" name="Freeform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8" name="Freeform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9" name="Freeform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0" name="Freeform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1" name="Freeform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2" name="Freeform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3" name="Freeform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4" name="Freeform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5" name="Freeform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6" name="Freeform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7" name="Freeform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8" name="Freeform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9" name="Freeform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0" name="Freeform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1" name="Freeform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2" name="Freeform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3" name="Freeform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4" name="Freeform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5" name="Freeform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6" name="Freeform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7" name="Freeform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8" name="Freeform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9" name="Freeform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0" name="Freeform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1" name="Freeform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2" name="Freeform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3" name="Freeform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4" name="Freeform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5" name="Freeform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6" name="Freeform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7" name="Freeform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8" name="Freeform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9" name="Freeform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0" name="Freeform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1" name="Freeform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2" name="Freeform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3" name="Freeform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4" name="Freeform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5" name="Freeform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6" name="Freeform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7" name="Freeform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8" name="Freeform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9" name="Freeform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0" name="Freeform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1" name="Freeform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2" name="Freeform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3" name="Freeform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4" name="Freeform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5" name="Freeform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6" name="Freeform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7" name="Freeform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8" name="Freeform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9" name="Freeform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0" name="Freeform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1" name="Freeform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2" name="Freeform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3" name="Freeform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4" name="Freeform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5" name="Freeform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6" name="Freeform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7" name="Freeform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8" name="Freeform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9" name="Freeform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0" name="Freeform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1" name="Freeform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2" name="Freeform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3" name="Freeform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4" name="Freeform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5" name="Freeform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6" name="Freeform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7" name="Freeform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8" name="Freeform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9" name="Freeform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0" name="Group 50"/>
          <p:cNvGrpSpPr>
            <a:grpSpLocks noChangeAspect="1"/>
          </p:cNvGrpSpPr>
          <p:nvPr/>
        </p:nvGrpSpPr>
        <p:grpSpPr bwMode="auto">
          <a:xfrm>
            <a:off x="10514012" y="2438400"/>
            <a:ext cx="1485016" cy="2195929"/>
            <a:chOff x="3369" y="1563"/>
            <a:chExt cx="940" cy="1390"/>
          </a:xfrm>
        </p:grpSpPr>
        <p:sp>
          <p:nvSpPr>
            <p:cNvPr id="261" name="Freeform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2" name="Freeform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3" name="Freeform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4" name="Freeform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5" name="Freeform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6" name="Freeform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7" name="Freeform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8" name="Freeform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69" name="Freeform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0" name="Freeform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1" name="Freeform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2" name="Freeform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3" name="Freeform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4" name="Freeform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5" name="Freeform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6" name="Freeform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7" name="Freeform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solidFill>
              </a:endParaRPr>
            </a:p>
          </p:txBody>
        </p:sp>
        <p:sp>
          <p:nvSpPr>
            <p:cNvPr id="278" name="Freeform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79" name="Freeform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0" name="Freeform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1" name="Freeform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2" name="Freeform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3" name="Freeform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4" name="Freeform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5" name="Freeform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6">
                    <a:lumMod val="75000"/>
                  </a:schemeClr>
                </a:solidFill>
              </a:endParaRPr>
            </a:p>
          </p:txBody>
        </p:sp>
        <p:sp>
          <p:nvSpPr>
            <p:cNvPr id="286" name="Freeform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7" name="Freeform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8" name="Freeform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89" name="Group 5"/>
          <p:cNvGrpSpPr>
            <a:grpSpLocks noChangeAspect="1"/>
          </p:cNvGrpSpPr>
          <p:nvPr/>
        </p:nvGrpSpPr>
        <p:grpSpPr bwMode="auto">
          <a:xfrm>
            <a:off x="7988059" y="2988645"/>
            <a:ext cx="2439575" cy="3074765"/>
            <a:chOff x="2968" y="1107"/>
            <a:chExt cx="1736" cy="2188"/>
          </a:xfrm>
        </p:grpSpPr>
        <p:sp>
          <p:nvSpPr>
            <p:cNvPr id="290" name="Freeform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1" name="Oval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2" name="Freeform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3" name="Freeform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4" name="Freeform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5" name="Freeform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6" name="Freeform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7" name="Freeform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8" name="Freeform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9" name="Freeform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0" name="Freeform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1" name="Freeform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2" name="Freeform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3" name="Freeform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4" name="Freeform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5" name="Freeform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6" name="Freeform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7" name="Freeform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8" name="Freeform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9" name="Freeform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310" name="Freeform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311" name="Group 29"/>
          <p:cNvGrpSpPr>
            <a:grpSpLocks noChangeAspect="1"/>
          </p:cNvGrpSpPr>
          <p:nvPr/>
        </p:nvGrpSpPr>
        <p:grpSpPr bwMode="auto">
          <a:xfrm flipH="1">
            <a:off x="9191537" y="4800600"/>
            <a:ext cx="2998875" cy="2083312"/>
            <a:chOff x="2481" y="1188"/>
            <a:chExt cx="2735" cy="1900"/>
          </a:xfrm>
        </p:grpSpPr>
        <p:sp>
          <p:nvSpPr>
            <p:cNvPr id="312" name="Freeform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3" name="Freeform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4" name="Freeform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5" name="Freeform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6" name="Freeform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7" name="Freeform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8" name="Freeform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9" name="Freeform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0" name="Freeform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1" name="Freeform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2" name="Freeform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3" name="Freeform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4" name="Freeform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5" name="Freeform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6" name="Freeform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7" name="Freeform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8" name="Freeform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9" name="Freeform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0" name="Freeform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1" name="Freeform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2" name="Freeform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3" name="Freeform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4" name="Freeform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5" name="Freeform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6" name="Freeform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7" name="Freeform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8" name="Freeform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9" name="Freeform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0" name="Freeform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1" name="Freeform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2" name="Freeform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3" name="Freeform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4" name="Freeform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5" name="Freeform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6" name="Freeform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47" name="Freeform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8" name="Group 347"/>
          <p:cNvGrpSpPr/>
          <p:nvPr/>
        </p:nvGrpSpPr>
        <p:grpSpPr>
          <a:xfrm>
            <a:off x="-1588" y="3799401"/>
            <a:ext cx="4386410" cy="3084511"/>
            <a:chOff x="-1588" y="4419600"/>
            <a:chExt cx="3504440" cy="2464312"/>
          </a:xfrm>
        </p:grpSpPr>
        <p:grpSp>
          <p:nvGrpSpPr>
            <p:cNvPr id="349" name="Group 156"/>
            <p:cNvGrpSpPr>
              <a:grpSpLocks noChangeAspect="1"/>
            </p:cNvGrpSpPr>
            <p:nvPr/>
          </p:nvGrpSpPr>
          <p:grpSpPr bwMode="auto">
            <a:xfrm>
              <a:off x="-321" y="4419600"/>
              <a:ext cx="2827754" cy="2458133"/>
              <a:chOff x="437" y="-367"/>
              <a:chExt cx="5799" cy="5041"/>
            </a:xfrm>
          </p:grpSpPr>
          <p:sp>
            <p:nvSpPr>
              <p:cNvPr id="375" name="Freeform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6" name="Freeform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7" name="Freeform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8" name="Freeform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9" name="Freeform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0" name="Freeform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1" name="Freeform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2" name="Freeform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3" name="Freeform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4" name="Freeform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5" name="Freeform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6" name="Freeform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7" name="Freeform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8" name="Freeform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9" name="Freeform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0" name="Freeform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1" name="Freeform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2" name="Freeform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3" name="Freeform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4" name="Freeform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5" name="Freeform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6" name="Freeform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7" name="Freeform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8" name="Freeform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9" name="Freeform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0" name="Freeform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1" name="Freeform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2" name="Freeform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3" name="Freeform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4" name="Freeform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5" name="Freeform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6" name="Freeform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7" name="Freeform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8" name="Freeform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9" name="Freeform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0" name="Freeform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1" name="Freeform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2" name="Freeform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3" name="Freeform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4" name="Freeform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5" name="Freeform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6" name="Freeform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7" name="Freeform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8" name="Freeform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9" name="Freeform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0" name="Freeform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1" name="Freeform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0" name="Group 349"/>
            <p:cNvGrpSpPr/>
            <p:nvPr/>
          </p:nvGrpSpPr>
          <p:grpSpPr>
            <a:xfrm flipH="1">
              <a:off x="2055224" y="5313306"/>
              <a:ext cx="1134584" cy="955223"/>
              <a:chOff x="3900133" y="5425719"/>
              <a:chExt cx="1778554" cy="1449268"/>
            </a:xfrm>
          </p:grpSpPr>
          <p:sp>
            <p:nvSpPr>
              <p:cNvPr id="366" name="Freeform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7" name="Freeform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8" name="Freeform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9" name="Freeform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0" name="Freeform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1" name="Freeform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2" name="Freeform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3" name="Freeform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4" name="Freeform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1" name="Group 350"/>
            <p:cNvGrpSpPr/>
            <p:nvPr/>
          </p:nvGrpSpPr>
          <p:grpSpPr>
            <a:xfrm>
              <a:off x="-1588" y="5362669"/>
              <a:ext cx="1522208" cy="1521243"/>
              <a:chOff x="-1588" y="5362669"/>
              <a:chExt cx="1522208" cy="1521243"/>
            </a:xfrm>
          </p:grpSpPr>
          <p:sp>
            <p:nvSpPr>
              <p:cNvPr id="359" name="Freeform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0" name="Freeform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1" name="Freeform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2" name="Freeform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3" name="Freeform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4" name="Freeform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5" name="Freeform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52" name="Group 351"/>
            <p:cNvGrpSpPr/>
            <p:nvPr/>
          </p:nvGrpSpPr>
          <p:grpSpPr>
            <a:xfrm>
              <a:off x="1808901" y="5856153"/>
              <a:ext cx="1693951" cy="1019100"/>
              <a:chOff x="1623186" y="-214403"/>
              <a:chExt cx="1171187" cy="716005"/>
            </a:xfrm>
          </p:grpSpPr>
          <p:sp>
            <p:nvSpPr>
              <p:cNvPr id="353" name="Freeform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4" name="Freeform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5" name="Freeform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6" name="Freeform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7" name="Freeform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58" name="Freeform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grpSp>
        <p:nvGrpSpPr>
          <p:cNvPr id="422" name="Group 52"/>
          <p:cNvGrpSpPr>
            <a:grpSpLocks noChangeAspect="1"/>
          </p:cNvGrpSpPr>
          <p:nvPr/>
        </p:nvGrpSpPr>
        <p:grpSpPr bwMode="auto">
          <a:xfrm rot="19948164">
            <a:off x="369246" y="506291"/>
            <a:ext cx="892898" cy="1021771"/>
            <a:chOff x="4634" y="754"/>
            <a:chExt cx="1164" cy="1332"/>
          </a:xfrm>
        </p:grpSpPr>
        <p:sp>
          <p:nvSpPr>
            <p:cNvPr id="42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1" name="Group 52"/>
          <p:cNvGrpSpPr>
            <a:grpSpLocks noChangeAspect="1"/>
          </p:cNvGrpSpPr>
          <p:nvPr/>
        </p:nvGrpSpPr>
        <p:grpSpPr bwMode="auto">
          <a:xfrm rot="5825446">
            <a:off x="11635759" y="394369"/>
            <a:ext cx="408172" cy="467084"/>
            <a:chOff x="4634" y="754"/>
            <a:chExt cx="1164" cy="1332"/>
          </a:xfrm>
        </p:grpSpPr>
        <p:sp>
          <p:nvSpPr>
            <p:cNvPr id="432"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3"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4"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5"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6"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7"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8"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39"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40" name="Group 66"/>
          <p:cNvGrpSpPr>
            <a:grpSpLocks noChangeAspect="1"/>
          </p:cNvGrpSpPr>
          <p:nvPr/>
        </p:nvGrpSpPr>
        <p:grpSpPr bwMode="auto">
          <a:xfrm>
            <a:off x="23436" y="3048994"/>
            <a:ext cx="388175" cy="364678"/>
            <a:chOff x="3636" y="1964"/>
            <a:chExt cx="413" cy="388"/>
          </a:xfrm>
        </p:grpSpPr>
        <p:sp>
          <p:nvSpPr>
            <p:cNvPr id="44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4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9E583DDF-CA54-461A-A486-592D2374C532}" type="datetimeFigureOut">
              <a:rPr lang="en-US"/>
              <a:t>11/11/2021</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E583DDF-CA54-461A-A486-592D2374C532}" type="datetimeFigureOut">
              <a:rPr lang="en-US"/>
              <a:t>11/11/2021</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11/11/2021</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480560" y="457200"/>
            <a:ext cx="6675120" cy="5943600"/>
          </a:xfrm>
          <a:solidFill>
            <a:schemeClr val="bg1">
              <a:lumMod val="95000"/>
            </a:schemeClr>
          </a:solidFill>
        </p:spPr>
        <p:txBody>
          <a:bodyPr>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9E583DDF-CA54-461A-A486-592D2374C532}" type="datetimeFigureOut">
              <a:rPr lang="en-US"/>
              <a:t>11/11/2021</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Freeform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sp>
        <p:nvSpPr>
          <p:cNvPr id="8" name="Freeform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anchor="t" anchorCtr="0" compatLnSpc="1">
            <a:prstTxWarp prst="textNoShape">
              <a:avLst/>
            </a:prstTxWarp>
          </a:bodyPr>
          <a:lstStyle/>
          <a:p>
            <a:endParaRPr/>
          </a:p>
        </p:txBody>
      </p:sp>
      <p:sp>
        <p:nvSpPr>
          <p:cNvPr id="9" name="Freeform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anchor="t" anchorCtr="0" compatLnSpc="1">
            <a:prstTxWarp prst="textNoShape">
              <a:avLst/>
            </a:prstTxWarp>
          </a:bodyPr>
          <a:lstStyle/>
          <a:p>
            <a:endParaRPr/>
          </a:p>
        </p:txBody>
      </p:sp>
      <p:grpSp>
        <p:nvGrpSpPr>
          <p:cNvPr id="10" name="Group 66"/>
          <p:cNvGrpSpPr>
            <a:grpSpLocks noChangeAspect="1"/>
          </p:cNvGrpSpPr>
          <p:nvPr/>
        </p:nvGrpSpPr>
        <p:grpSpPr bwMode="auto">
          <a:xfrm>
            <a:off x="11647687" y="947576"/>
            <a:ext cx="426645" cy="400819"/>
            <a:chOff x="3636" y="1964"/>
            <a:chExt cx="413" cy="388"/>
          </a:xfrm>
        </p:grpSpPr>
        <p:sp>
          <p:nvSpPr>
            <p:cNvPr id="11" name="Freeform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19" name="Group 18"/>
          <p:cNvGrpSpPr/>
          <p:nvPr/>
        </p:nvGrpSpPr>
        <p:grpSpPr>
          <a:xfrm>
            <a:off x="11308927" y="6212029"/>
            <a:ext cx="875471" cy="645972"/>
            <a:chOff x="7344986" y="5566058"/>
            <a:chExt cx="1750940" cy="1291943"/>
          </a:xfrm>
        </p:grpSpPr>
        <p:sp>
          <p:nvSpPr>
            <p:cNvPr id="20" name="Freeform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26" name="Group 5"/>
          <p:cNvGrpSpPr>
            <a:grpSpLocks noChangeAspect="1"/>
          </p:cNvGrpSpPr>
          <p:nvPr/>
        </p:nvGrpSpPr>
        <p:grpSpPr bwMode="auto">
          <a:xfrm>
            <a:off x="2441" y="2873890"/>
            <a:ext cx="597228" cy="789302"/>
            <a:chOff x="2121" y="1060"/>
            <a:chExt cx="597" cy="789"/>
          </a:xfrm>
        </p:grpSpPr>
        <p:sp>
          <p:nvSpPr>
            <p:cNvPr id="27" name="Freeform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8" name="Freeform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9" name="Freeform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0" name="Freeform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1" name="Freeform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2" name="Freeform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3" name="Freeform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34" name="Group 16"/>
          <p:cNvGrpSpPr>
            <a:grpSpLocks noChangeAspect="1"/>
          </p:cNvGrpSpPr>
          <p:nvPr/>
        </p:nvGrpSpPr>
        <p:grpSpPr bwMode="auto">
          <a:xfrm>
            <a:off x="139505" y="-13010"/>
            <a:ext cx="1382907" cy="804244"/>
            <a:chOff x="1922" y="1129"/>
            <a:chExt cx="987" cy="574"/>
          </a:xfrm>
        </p:grpSpPr>
        <p:sp>
          <p:nvSpPr>
            <p:cNvPr id="35" name="Freeform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43" name="Group 28"/>
          <p:cNvGrpSpPr>
            <a:grpSpLocks noChangeAspect="1"/>
          </p:cNvGrpSpPr>
          <p:nvPr/>
        </p:nvGrpSpPr>
        <p:grpSpPr bwMode="auto">
          <a:xfrm>
            <a:off x="0" y="5007562"/>
            <a:ext cx="687853" cy="1147722"/>
            <a:chOff x="1901" y="2020"/>
            <a:chExt cx="1059" cy="1767"/>
          </a:xfrm>
        </p:grpSpPr>
        <p:sp>
          <p:nvSpPr>
            <p:cNvPr id="44" name="Freeform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5" name="Freeform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6" name="Freeform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7" name="Freeform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8" name="Freeform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49" name="Freeform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0" name="Freeform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1" name="Freeform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52" name="Group 52"/>
          <p:cNvGrpSpPr>
            <a:grpSpLocks noChangeAspect="1"/>
          </p:cNvGrpSpPr>
          <p:nvPr/>
        </p:nvGrpSpPr>
        <p:grpSpPr bwMode="auto">
          <a:xfrm rot="19948164">
            <a:off x="11143247" y="105148"/>
            <a:ext cx="675071" cy="772505"/>
            <a:chOff x="4634" y="754"/>
            <a:chExt cx="1164" cy="1332"/>
          </a:xfrm>
        </p:grpSpPr>
        <p:sp>
          <p:nvSpPr>
            <p:cNvPr id="53" name="Freeform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4" name="Freeform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5" name="Freeform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6" name="Freeform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7" name="Freeform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8" name="Freeform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59" name="Freeform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0" name="Freeform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grpSp>
        <p:nvGrpSpPr>
          <p:cNvPr id="61" name="Group 64"/>
          <p:cNvGrpSpPr>
            <a:grpSpLocks noChangeAspect="1"/>
          </p:cNvGrpSpPr>
          <p:nvPr/>
        </p:nvGrpSpPr>
        <p:grpSpPr bwMode="auto">
          <a:xfrm flipH="1">
            <a:off x="10782665" y="2958792"/>
            <a:ext cx="1028242" cy="1140705"/>
            <a:chOff x="2052" y="995"/>
            <a:chExt cx="768" cy="852"/>
          </a:xfrm>
        </p:grpSpPr>
        <p:sp>
          <p:nvSpPr>
            <p:cNvPr id="62" name="Freeform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3" name="Freeform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4" name="Freeform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5" name="Freeform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6" name="Freeform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7" name="Freeform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8" name="Freeform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69" name="Freeform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2" name="Title Placeholder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1063198" cy="193933"/>
          </a:xfrm>
          <a:prstGeom prst="rect">
            <a:avLst/>
          </a:prstGeom>
        </p:spPr>
        <p:txBody>
          <a:bodyPr vert="horz" lIns="91440" tIns="45720" rIns="91440" bIns="45720" rtlCol="0" anchor="ctr"/>
          <a:lstStyle>
            <a:lvl1pPr algn="r">
              <a:defRPr sz="1200">
                <a:solidFill>
                  <a:schemeClr val="tx1"/>
                </a:solidFill>
              </a:defRPr>
            </a:lvl1pPr>
          </a:lstStyle>
          <a:p>
            <a:fld id="{9E583DDF-CA54-461A-A486-592D2374C532}" type="datetimeFigureOut">
              <a:rPr lang="en-US" smtClean="0"/>
              <a:pPr/>
              <a:t>11/11/2021</a:t>
            </a:fld>
            <a:endParaRPr lang="en-US"/>
          </a:p>
        </p:txBody>
      </p:sp>
      <p:sp>
        <p:nvSpPr>
          <p:cNvPr id="6" name="Slide Number Placeholder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4569155" y="3543923"/>
            <a:ext cx="6916336" cy="1771600"/>
          </a:xfrm>
        </p:spPr>
        <p:txBody>
          <a:bodyPr/>
          <a:lstStyle/>
          <a:p>
            <a:r>
              <a:rPr lang="en-US" dirty="0"/>
              <a:t>Submitted by Sweta Rai</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775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659580" y="1663453"/>
            <a:ext cx="7732995" cy="4945520"/>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1485900"/>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 would like to express my deepest gratitude to my SME (Subject Matter Expert) Khushboo Garg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2" y="1485900"/>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1716718"/>
            <a:ext cx="9133730" cy="4906023"/>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1485900"/>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1485900"/>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615737" y="1654575"/>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1938661"/>
            <a:ext cx="8838312" cy="464857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1686" y="1612778"/>
            <a:ext cx="9068628" cy="490248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fontScale="92500" lnSpcReduction="2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1388245"/>
            <a:ext cx="9210668" cy="5101331"/>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pic>
        <p:nvPicPr>
          <p:cNvPr id="5" name="Picture 4">
            <a:extLst>
              <a:ext uri="{FF2B5EF4-FFF2-40B4-BE49-F238E27FC236}">
                <a16:creationId xmlns:a16="http://schemas.microsoft.com/office/drawing/2014/main" id="{1438A0EA-63A6-4226-B6A1-BDFD9C95AAC4}"/>
              </a:ext>
            </a:extLst>
          </p:cNvPr>
          <p:cNvPicPr>
            <a:picLocks noChangeAspect="1"/>
          </p:cNvPicPr>
          <p:nvPr/>
        </p:nvPicPr>
        <p:blipFill>
          <a:blip r:embed="rId2"/>
          <a:stretch>
            <a:fillRect/>
          </a:stretch>
        </p:blipFill>
        <p:spPr>
          <a:xfrm>
            <a:off x="7421732" y="949911"/>
            <a:ext cx="4687410" cy="4479525"/>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2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fontScale="92500"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ll fun education presentation (widescreen).potx" id="{13F266B3-3667-4715-838E-2D35384A824B}" vid="{5EC2A2B6-6A5B-436A-9EF3-6607D16C2EDB}"/>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education presentation (widescreen)</Template>
  <TotalTime>2219</TotalTime>
  <Words>1878</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Cambria</vt:lpstr>
      <vt:lpstr>Constantia (Body)</vt:lpstr>
      <vt:lpstr>Wingdings</vt:lpstr>
      <vt:lpstr>Back to School 16x9</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Sweta Rai</cp:lastModifiedBy>
  <cp:revision>13</cp:revision>
  <dcterms:created xsi:type="dcterms:W3CDTF">2021-11-11T17:57:02Z</dcterms:created>
  <dcterms:modified xsi:type="dcterms:W3CDTF">2021-11-13T06:56:32Z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