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Roboto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-9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PHP LinkedIn</a:t>
            </a:r>
            <a:r>
              <a:rPr lang="en-US" dirty="0"/>
              <a:t>R</a:t>
            </a:r>
            <a:endParaRPr lang="en" dirty="0"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Sagar, Tyler, Yash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100,000 ft Goal	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LinkedIn</a:t>
            </a:r>
          </a:p>
          <a:p>
            <a:pPr marL="914400" lvl="1" indent="-228600">
              <a:spcBef>
                <a:spcPts val="0"/>
              </a:spcBef>
              <a:buAutoNum type="alphaLcPeriod"/>
            </a:pPr>
            <a:r>
              <a:rPr lang="en"/>
              <a:t>Companies can create profiles and post jobs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/>
              <a:t>Employee can have profiles and apply to jobs</a:t>
            </a:r>
          </a:p>
          <a:p>
            <a:pPr marL="914400" lvl="1" indent="-228600">
              <a:spcBef>
                <a:spcPts val="0"/>
              </a:spcBef>
              <a:buAutoNum type="alphaLcPeriod"/>
            </a:pPr>
            <a:r>
              <a:rPr lang="en"/>
              <a:t>Users can connect with others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 Goal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LinkedIn</a:t>
            </a:r>
          </a:p>
          <a:p>
            <a:pPr marL="914400" lvl="1" indent="-228600">
              <a:spcBef>
                <a:spcPts val="0"/>
              </a:spcBef>
              <a:buAutoNum type="alphaLcPeriod"/>
            </a:pPr>
            <a:r>
              <a:rPr lang="en"/>
              <a:t>Authentication</a:t>
            </a:r>
          </a:p>
          <a:p>
            <a:pPr marL="914400" lvl="1" indent="-228600">
              <a:spcBef>
                <a:spcPts val="0"/>
              </a:spcBef>
              <a:buAutoNum type="alphaLcPeriod"/>
            </a:pPr>
            <a:r>
              <a:rPr lang="en"/>
              <a:t>Session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/>
              <a:t>Dynamic webpages (employeeProfile and companyProfile)</a:t>
            </a:r>
          </a:p>
          <a:p>
            <a:pPr marL="914400" lvl="1" indent="-228600">
              <a:spcBef>
                <a:spcPts val="0"/>
              </a:spcBef>
              <a:buAutoNum type="alphaLcPeriod"/>
            </a:pPr>
            <a:r>
              <a:rPr lang="en"/>
              <a:t>Complex code to help engrain SESSION, GET, IF, and others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Flow Diagram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7" name="Shape 87" descr="Blank Diagram - Page 1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729157"/>
            <a:ext cx="7223128" cy="4952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Team Application Demonstration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</Words>
  <Application>Microsoft Office PowerPoint</Application>
  <PresentationFormat>On-screen Show (16:9)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Roboto</vt:lpstr>
      <vt:lpstr>Arial</vt:lpstr>
      <vt:lpstr>material</vt:lpstr>
      <vt:lpstr>PHP LinkedInR</vt:lpstr>
      <vt:lpstr>100,000 ft Goal </vt:lpstr>
      <vt:lpstr>Class Goal</vt:lpstr>
      <vt:lpstr>Data Flow Diagram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LinkedInR</dc:title>
  <cp:lastModifiedBy>Sagar Singh</cp:lastModifiedBy>
  <cp:revision>4</cp:revision>
  <dcterms:modified xsi:type="dcterms:W3CDTF">2016-12-09T00:44:25Z</dcterms:modified>
</cp:coreProperties>
</file>