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6" autoAdjust="0"/>
    <p:restoredTop sz="94670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3BAA3-B9FE-4BA5-B8F9-6011FE3E768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7F25-22E9-4D05-91BB-55F05B0B2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22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3BAA3-B9FE-4BA5-B8F9-6011FE3E768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7F25-22E9-4D05-91BB-55F05B0B2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90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3BAA3-B9FE-4BA5-B8F9-6011FE3E768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7F25-22E9-4D05-91BB-55F05B0B2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2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3BAA3-B9FE-4BA5-B8F9-6011FE3E768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7F25-22E9-4D05-91BB-55F05B0B2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02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3BAA3-B9FE-4BA5-B8F9-6011FE3E768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7F25-22E9-4D05-91BB-55F05B0B2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89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3BAA3-B9FE-4BA5-B8F9-6011FE3E768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7F25-22E9-4D05-91BB-55F05B0B2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4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3BAA3-B9FE-4BA5-B8F9-6011FE3E768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7F25-22E9-4D05-91BB-55F05B0B2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74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3BAA3-B9FE-4BA5-B8F9-6011FE3E768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7F25-22E9-4D05-91BB-55F05B0B2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6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3BAA3-B9FE-4BA5-B8F9-6011FE3E768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7F25-22E9-4D05-91BB-55F05B0B2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0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3BAA3-B9FE-4BA5-B8F9-6011FE3E768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7F25-22E9-4D05-91BB-55F05B0B2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77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3BAA3-B9FE-4BA5-B8F9-6011FE3E768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7F25-22E9-4D05-91BB-55F05B0B2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5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3BAA3-B9FE-4BA5-B8F9-6011FE3E768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C7F25-22E9-4D05-91BB-55F05B0B2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72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012996" y="232834"/>
            <a:ext cx="11429999" cy="6587065"/>
            <a:chOff x="-1759" y="304800"/>
            <a:chExt cx="9872264" cy="6587065"/>
          </a:xfrm>
          <a:blipFill>
            <a:blip r:embed="rId2"/>
            <a:stretch>
              <a:fillRect/>
            </a:stretch>
          </a:blipFill>
        </p:grpSpPr>
        <p:sp>
          <p:nvSpPr>
            <p:cNvPr id="2" name="Rounded Rectangle 1"/>
            <p:cNvSpPr/>
            <p:nvPr/>
          </p:nvSpPr>
          <p:spPr>
            <a:xfrm>
              <a:off x="-1759" y="736600"/>
              <a:ext cx="1524067" cy="5029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488440" y="1574800"/>
              <a:ext cx="533400" cy="37337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021840" y="1117600"/>
              <a:ext cx="800100" cy="4648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821940" y="304800"/>
              <a:ext cx="685800" cy="64007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507740" y="952500"/>
              <a:ext cx="800100" cy="5029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307840" y="1765300"/>
              <a:ext cx="533400" cy="37337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841240" y="1282700"/>
              <a:ext cx="800100" cy="4648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641340" y="469900"/>
              <a:ext cx="685800" cy="64007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327140" y="927100"/>
              <a:ext cx="800100" cy="5029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127240" y="1765300"/>
              <a:ext cx="533400" cy="37337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660640" y="1282700"/>
              <a:ext cx="800100" cy="4648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8460739" y="491066"/>
              <a:ext cx="1409766" cy="64007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014195" y="2053021"/>
            <a:ext cx="7350921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Star Jedi Hollow" pitchFamily="82" charset="0"/>
                <a:ea typeface="Segoe UI Black" pitchFamily="34" charset="0"/>
              </a:rPr>
              <a:t>    SPACE </a:t>
            </a:r>
          </a:p>
          <a:p>
            <a:r>
              <a:rPr lang="en-US" sz="6000" dirty="0" smtClean="0">
                <a:solidFill>
                  <a:schemeClr val="bg1"/>
                </a:solidFill>
                <a:latin typeface="Star Jedi Hollow" pitchFamily="82" charset="0"/>
                <a:ea typeface="Segoe UI Black" pitchFamily="34" charset="0"/>
              </a:rPr>
              <a:t>   SH00TER</a:t>
            </a:r>
            <a:endParaRPr lang="en-US" sz="6000" dirty="0">
              <a:solidFill>
                <a:schemeClr val="bg1"/>
              </a:solidFill>
              <a:latin typeface="Star Jedi Hollow" pitchFamily="82" charset="0"/>
              <a:ea typeface="Segoe UI Black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00893" y="3806045"/>
            <a:ext cx="2969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sz="2400" dirty="0">
                <a:solidFill>
                  <a:schemeClr val="bg1"/>
                </a:solidFill>
              </a:rPr>
              <a:t>Їптѳ тнё ЇЙ</a:t>
            </a:r>
            <a:r>
              <a:rPr lang="en-US" sz="2400" dirty="0">
                <a:solidFill>
                  <a:schemeClr val="bg1"/>
                </a:solidFill>
              </a:rPr>
              <a:t>F</a:t>
            </a:r>
            <a:r>
              <a:rPr lang="az-Cyrl-AZ" sz="2400" dirty="0">
                <a:solidFill>
                  <a:schemeClr val="bg1"/>
                </a:solidFill>
              </a:rPr>
              <a:t>ЇЙЇ</a:t>
            </a:r>
            <a:r>
              <a:rPr lang="en-US" sz="2400" dirty="0">
                <a:solidFill>
                  <a:schemeClr val="bg1"/>
                </a:solidFill>
              </a:rPr>
              <a:t>T</a:t>
            </a:r>
            <a:r>
              <a:rPr lang="az-Cyrl-AZ" sz="2400" dirty="0">
                <a:solidFill>
                  <a:schemeClr val="bg1"/>
                </a:solidFill>
              </a:rPr>
              <a:t>Ч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815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67034"/>
            <a:ext cx="510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tar Jedi" pitchFamily="82" charset="0"/>
              </a:rPr>
              <a:t>Problem STATEMENT</a:t>
            </a:r>
            <a:endParaRPr lang="en-US" sz="2800" dirty="0">
              <a:solidFill>
                <a:schemeClr val="bg1"/>
              </a:solidFill>
              <a:latin typeface="Star Jedi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5662" y="1578928"/>
            <a:ext cx="67829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𝙳𝚎𝚟𝚎𝚕𝚘𝚙𝚖𝚎𝚗𝚝 𝚘𝚏 𝚊 𝚐𝚊𝚖𝚎 𝚠𝚒𝚝𝚑 𝚊 𝚂𝚙𝚊𝚌𝚎𝚆𝚊𝚛 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𝚃𝚑𝚎𝚖𝚎 </a:t>
            </a:r>
            <a:r>
              <a:rPr lang="en-US" sz="2400" dirty="0">
                <a:solidFill>
                  <a:schemeClr val="bg1"/>
                </a:solidFill>
              </a:rPr>
              <a:t>𝚞𝚜𝚒𝚗𝚐 </a:t>
            </a:r>
            <a:r>
              <a:rPr lang="en-US" sz="2400" dirty="0" smtClean="0">
                <a:solidFill>
                  <a:schemeClr val="bg1"/>
                </a:solidFill>
              </a:rPr>
              <a:t>𝙿𝚢𝚝𝚑𝚘𝚗 </a:t>
            </a:r>
            <a:r>
              <a:rPr lang="en-US" sz="2400" dirty="0">
                <a:solidFill>
                  <a:schemeClr val="bg1"/>
                </a:solidFill>
              </a:rPr>
              <a:t>𝚊𝚗𝚍 </a:t>
            </a:r>
            <a:r>
              <a:rPr lang="en-US" sz="2400" dirty="0" smtClean="0">
                <a:solidFill>
                  <a:schemeClr val="bg1"/>
                </a:solidFill>
              </a:rPr>
              <a:t>𝙿𝚢𝚐𝚊𝚖𝚎.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67000" y="4610191"/>
            <a:ext cx="6934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Star Jedi Hollow" pitchFamily="82" charset="0"/>
              </a:rPr>
              <a:t>ᴍᴀᴅᴇ ʙʏ:- 	</a:t>
            </a:r>
            <a:endParaRPr lang="en-US" sz="3200" dirty="0" smtClean="0">
              <a:solidFill>
                <a:schemeClr val="bg1"/>
              </a:solidFill>
              <a:latin typeface="Star Jedi Hollow" pitchFamily="82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Star Jedi Hollow" pitchFamily="82" charset="0"/>
              </a:rPr>
              <a:t>	</a:t>
            </a:r>
            <a:r>
              <a:rPr lang="en-US" sz="3200" dirty="0" smtClean="0">
                <a:solidFill>
                  <a:schemeClr val="bg1"/>
                </a:solidFill>
                <a:latin typeface="Star Jedi Hollow" pitchFamily="82" charset="0"/>
              </a:rPr>
              <a:t>	𝟷</a:t>
            </a:r>
            <a:r>
              <a:rPr lang="en-US" sz="3200" dirty="0">
                <a:solidFill>
                  <a:schemeClr val="bg1"/>
                </a:solidFill>
                <a:latin typeface="Star Jedi Hollow" pitchFamily="82" charset="0"/>
              </a:rPr>
              <a:t>)ʏᴀsʜᴏᴡᴀ</a:t>
            </a:r>
            <a:r>
              <a:rPr lang="en-US" sz="3200" dirty="0" err="1">
                <a:solidFill>
                  <a:schemeClr val="bg1"/>
                </a:solidFill>
                <a:latin typeface="Star Jedi Hollow" pitchFamily="82" charset="0"/>
              </a:rPr>
              <a:t>ʀᴅʜᴀɴ</a:t>
            </a:r>
            <a:r>
              <a:rPr lang="en-US" sz="3200" dirty="0">
                <a:solidFill>
                  <a:schemeClr val="bg1"/>
                </a:solidFill>
                <a:latin typeface="Star Jedi Hollow" pitchFamily="82" charset="0"/>
              </a:rPr>
              <a:t> sʜɪɴᴅᴇ 	</a:t>
            </a:r>
            <a:endParaRPr lang="en-US" sz="3200" dirty="0" smtClean="0">
              <a:solidFill>
                <a:schemeClr val="bg1"/>
              </a:solidFill>
              <a:latin typeface="Star Jedi Hollow" pitchFamily="82" charset="0"/>
            </a:endParaRPr>
          </a:p>
          <a:p>
            <a:r>
              <a:rPr lang="en-US" sz="3200" dirty="0" smtClean="0">
                <a:solidFill>
                  <a:schemeClr val="bg1"/>
                </a:solidFill>
                <a:latin typeface="Star Jedi Hollow" pitchFamily="82" charset="0"/>
              </a:rPr>
              <a:t>		𝟸</a:t>
            </a:r>
            <a:r>
              <a:rPr lang="en-US" sz="3200" dirty="0">
                <a:solidFill>
                  <a:schemeClr val="bg1"/>
                </a:solidFill>
                <a:latin typeface="Star Jedi Hollow" pitchFamily="82" charset="0"/>
              </a:rPr>
              <a:t>)ʏᴀsʜ ᴘᴀ</a:t>
            </a:r>
            <a:r>
              <a:rPr lang="en-US" sz="3200" dirty="0" err="1">
                <a:solidFill>
                  <a:schemeClr val="bg1"/>
                </a:solidFill>
                <a:latin typeface="Star Jedi Hollow" pitchFamily="82" charset="0"/>
              </a:rPr>
              <a:t>ɴᴄʜ</a:t>
            </a:r>
            <a:r>
              <a:rPr lang="en-US" sz="3200" dirty="0">
                <a:solidFill>
                  <a:schemeClr val="bg1"/>
                </a:solidFill>
                <a:latin typeface="Star Jedi Hollow" pitchFamily="82" charset="0"/>
              </a:rPr>
              <a:t>ᴠᴀᴛᴋᴀʀ 	</a:t>
            </a:r>
            <a:endParaRPr lang="en-US" sz="3200" dirty="0" smtClean="0">
              <a:solidFill>
                <a:schemeClr val="bg1"/>
              </a:solidFill>
              <a:latin typeface="Star Jedi Hollow" pitchFamily="82" charset="0"/>
            </a:endParaRPr>
          </a:p>
          <a:p>
            <a:r>
              <a:rPr lang="en-US" sz="3200" dirty="0" smtClean="0">
                <a:solidFill>
                  <a:schemeClr val="bg1"/>
                </a:solidFill>
                <a:latin typeface="Star Jedi Hollow" pitchFamily="82" charset="0"/>
              </a:rPr>
              <a:t>		𝟹</a:t>
            </a:r>
            <a:r>
              <a:rPr lang="en-US" sz="3200" dirty="0">
                <a:solidFill>
                  <a:schemeClr val="bg1"/>
                </a:solidFill>
                <a:latin typeface="Star Jedi Hollow" pitchFamily="82" charset="0"/>
              </a:rPr>
              <a:t>)sᴜᴍɪᴛ ᴘᴀᴛ</a:t>
            </a:r>
            <a:r>
              <a:rPr lang="en-US" sz="3200" dirty="0" err="1">
                <a:solidFill>
                  <a:schemeClr val="bg1"/>
                </a:solidFill>
                <a:latin typeface="Star Jedi Hollow" pitchFamily="82" charset="0"/>
              </a:rPr>
              <a:t>ɪʟ</a:t>
            </a:r>
            <a:endParaRPr lang="en-US" sz="3200" dirty="0">
              <a:solidFill>
                <a:schemeClr val="bg1"/>
              </a:solidFill>
              <a:latin typeface="Star Jedi Hollow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07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CP\Downloads\1104367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" t="-183" r="39563" b="38329"/>
          <a:stretch/>
        </p:blipFill>
        <p:spPr bwMode="auto">
          <a:xfrm>
            <a:off x="20782" y="0"/>
            <a:ext cx="910243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62000" y="3810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Star Jedi" pitchFamily="82" charset="0"/>
              </a:rPr>
              <a:t>METHoD0LoGY:</a:t>
            </a:r>
            <a:endParaRPr lang="en-US" sz="2400" dirty="0">
              <a:latin typeface="Star Jedi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447800"/>
            <a:ext cx="5715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ᴜsᴇᴅ ᴀ ᴘ</a:t>
            </a:r>
            <a:r>
              <a:rPr lang="en-US" sz="2400" dirty="0" err="1">
                <a:solidFill>
                  <a:schemeClr val="bg1"/>
                </a:solidFill>
              </a:rPr>
              <a:t>ʏᴛʜᴏɴ</a:t>
            </a:r>
            <a:r>
              <a:rPr lang="en-US" sz="2400" dirty="0">
                <a:solidFill>
                  <a:schemeClr val="bg1"/>
                </a:solidFill>
              </a:rPr>
              <a:t> ᴘᴀᴄᴋᴀɢᴇ ᴄᴀ</a:t>
            </a:r>
            <a:r>
              <a:rPr lang="en-US" sz="2400" dirty="0" err="1">
                <a:solidFill>
                  <a:schemeClr val="bg1"/>
                </a:solidFill>
              </a:rPr>
              <a:t>ʟʟ</a:t>
            </a:r>
            <a:r>
              <a:rPr lang="en-US" sz="2400" dirty="0">
                <a:solidFill>
                  <a:schemeClr val="bg1"/>
                </a:solidFill>
              </a:rPr>
              <a:t>ᴇᴅ ᴘ</a:t>
            </a:r>
            <a:r>
              <a:rPr lang="en-US" sz="2400" dirty="0" err="1">
                <a:solidFill>
                  <a:schemeClr val="bg1"/>
                </a:solidFill>
              </a:rPr>
              <a:t>ʏɢ</a:t>
            </a:r>
            <a:r>
              <a:rPr lang="en-US" sz="2400" dirty="0">
                <a:solidFill>
                  <a:schemeClr val="bg1"/>
                </a:solidFill>
              </a:rPr>
              <a:t>ᴀᴍᴇ. ɪᴛ </a:t>
            </a:r>
            <a:r>
              <a:rPr lang="en-US" sz="2400" dirty="0" err="1">
                <a:solidFill>
                  <a:schemeClr val="bg1"/>
                </a:solidFill>
              </a:rPr>
              <a:t>ɪs</a:t>
            </a:r>
            <a:r>
              <a:rPr lang="en-US" sz="2400" dirty="0">
                <a:solidFill>
                  <a:schemeClr val="bg1"/>
                </a:solidFill>
              </a:rPr>
              <a:t> sᴘᴇᴄ</a:t>
            </a:r>
            <a:r>
              <a:rPr lang="en-US" sz="2400" dirty="0" err="1">
                <a:solidFill>
                  <a:schemeClr val="bg1"/>
                </a:solidFill>
              </a:rPr>
              <a:t>ɪᴀʟʟʏ</a:t>
            </a:r>
            <a:r>
              <a:rPr lang="en-US" sz="2400" dirty="0">
                <a:solidFill>
                  <a:schemeClr val="bg1"/>
                </a:solidFill>
              </a:rPr>
              <a:t> ᴅᴇ</a:t>
            </a:r>
            <a:r>
              <a:rPr lang="en-US" sz="2400" dirty="0" err="1">
                <a:solidFill>
                  <a:schemeClr val="bg1"/>
                </a:solidFill>
              </a:rPr>
              <a:t>sɪɢɴ</a:t>
            </a:r>
            <a:r>
              <a:rPr lang="en-US" sz="2400" dirty="0">
                <a:solidFill>
                  <a:schemeClr val="bg1"/>
                </a:solidFill>
              </a:rPr>
              <a:t>ᴇᴅ </a:t>
            </a:r>
            <a:r>
              <a:rPr lang="az-Cyrl-AZ" sz="2400" dirty="0">
                <a:solidFill>
                  <a:schemeClr val="bg1"/>
                </a:solidFill>
              </a:rPr>
              <a:t>ғ</a:t>
            </a:r>
            <a:r>
              <a:rPr lang="en-US" sz="2400" dirty="0">
                <a:solidFill>
                  <a:schemeClr val="bg1"/>
                </a:solidFill>
              </a:rPr>
              <a:t>ᴏʀ ᴅᴇᴠᴇʟᴏᴘ</a:t>
            </a:r>
            <a:r>
              <a:rPr lang="en-US" sz="2400" dirty="0" err="1">
                <a:solidFill>
                  <a:schemeClr val="bg1"/>
                </a:solidFill>
              </a:rPr>
              <a:t>ɪɴɢ</a:t>
            </a:r>
            <a:r>
              <a:rPr lang="en-US" sz="2400" dirty="0">
                <a:solidFill>
                  <a:schemeClr val="bg1"/>
                </a:solidFill>
              </a:rPr>
              <a:t> ɢᴀᴍᴇs </a:t>
            </a:r>
            <a:r>
              <a:rPr lang="en-US" sz="2400" dirty="0" err="1">
                <a:solidFill>
                  <a:schemeClr val="bg1"/>
                </a:solidFill>
              </a:rPr>
              <a:t>ɪɴ</a:t>
            </a:r>
            <a:r>
              <a:rPr lang="en-US" sz="2400" dirty="0">
                <a:solidFill>
                  <a:schemeClr val="bg1"/>
                </a:solidFill>
              </a:rPr>
              <a:t> ᴘ</a:t>
            </a:r>
            <a:r>
              <a:rPr lang="en-US" sz="2400" dirty="0" err="1">
                <a:solidFill>
                  <a:schemeClr val="bg1"/>
                </a:solidFill>
              </a:rPr>
              <a:t>ʏᴛʜᴏɴ</a:t>
            </a:r>
            <a:r>
              <a:rPr lang="en-US" sz="2400" dirty="0">
                <a:solidFill>
                  <a:schemeClr val="bg1"/>
                </a:solidFill>
              </a:rPr>
              <a:t>. ᴜ</a:t>
            </a:r>
            <a:r>
              <a:rPr lang="en-US" sz="2400" dirty="0" err="1">
                <a:solidFill>
                  <a:schemeClr val="bg1"/>
                </a:solidFill>
              </a:rPr>
              <a:t>sɪɴɢ</a:t>
            </a:r>
            <a:r>
              <a:rPr lang="en-US" sz="2400" dirty="0">
                <a:solidFill>
                  <a:schemeClr val="bg1"/>
                </a:solidFill>
              </a:rPr>
              <a:t> ᴛ</a:t>
            </a:r>
            <a:r>
              <a:rPr lang="en-US" sz="2400" dirty="0" err="1">
                <a:solidFill>
                  <a:schemeClr val="bg1"/>
                </a:solidFill>
              </a:rPr>
              <a:t>ʜɪs</a:t>
            </a:r>
            <a:r>
              <a:rPr lang="en-US" sz="2400" dirty="0">
                <a:solidFill>
                  <a:schemeClr val="bg1"/>
                </a:solidFill>
              </a:rPr>
              <a:t> ᴘᴀᴄᴋᴀɢᴇ ᴡᴇ ᴍᴀ</a:t>
            </a:r>
            <a:r>
              <a:rPr lang="en-US" sz="2400" dirty="0" err="1">
                <a:solidFill>
                  <a:schemeClr val="bg1"/>
                </a:solidFill>
              </a:rPr>
              <a:t>ɴᴀɢ</a:t>
            </a:r>
            <a:r>
              <a:rPr lang="en-US" sz="2400" dirty="0">
                <a:solidFill>
                  <a:schemeClr val="bg1"/>
                </a:solidFill>
              </a:rPr>
              <a:t>ᴇᴅ ᴛᴏ ᴅᴇᴠᴇʟᴏᴘ ᴏᴜʀ sᴘᴀᴄᴇ ᴡᴀʀ ᴛʜᴇᴍᴇᴅ ɢᴀᴍᴇ  ᴡ</a:t>
            </a:r>
            <a:r>
              <a:rPr lang="en-US" sz="2400" dirty="0" err="1">
                <a:solidFill>
                  <a:schemeClr val="bg1"/>
                </a:solidFill>
              </a:rPr>
              <a:t>ʜɪᴄʜ</a:t>
            </a:r>
            <a:r>
              <a:rPr lang="en-US" sz="2400" dirty="0">
                <a:solidFill>
                  <a:schemeClr val="bg1"/>
                </a:solidFill>
              </a:rPr>
              <a:t> ᴡᴇ ɴᴀᴍᴇᴅ sᴘᴀᴄᴇ </a:t>
            </a:r>
            <a:r>
              <a:rPr lang="en-US" sz="2400" dirty="0" err="1">
                <a:solidFill>
                  <a:schemeClr val="bg1"/>
                </a:solidFill>
              </a:rPr>
              <a:t>sʜ</a:t>
            </a:r>
            <a:r>
              <a:rPr lang="en-US" sz="2400" dirty="0">
                <a:solidFill>
                  <a:schemeClr val="bg1"/>
                </a:solidFill>
              </a:rPr>
              <a:t>ᴏᴏᴛᴇʀ.  ʀᴇ</a:t>
            </a:r>
            <a:r>
              <a:rPr lang="az-Cyrl-AZ" sz="2400" dirty="0">
                <a:solidFill>
                  <a:schemeClr val="bg1"/>
                </a:solidFill>
              </a:rPr>
              <a:t>ғ</a:t>
            </a:r>
            <a:r>
              <a:rPr lang="en-US" sz="2400" dirty="0">
                <a:solidFill>
                  <a:schemeClr val="bg1"/>
                </a:solidFill>
              </a:rPr>
              <a:t>ᴇ</a:t>
            </a:r>
            <a:r>
              <a:rPr lang="en-US" sz="2400" dirty="0" err="1">
                <a:solidFill>
                  <a:schemeClr val="bg1"/>
                </a:solidFill>
              </a:rPr>
              <a:t>ʀᴇɴ</a:t>
            </a:r>
            <a:r>
              <a:rPr lang="en-US" sz="2400" dirty="0">
                <a:solidFill>
                  <a:schemeClr val="bg1"/>
                </a:solidFill>
              </a:rPr>
              <a:t>ᴄᴇs ᴡᴇʀᴇ ᴛᴀᴋᴇɴ </a:t>
            </a:r>
            <a:r>
              <a:rPr lang="az-Cyrl-AZ" sz="2400" dirty="0">
                <a:solidFill>
                  <a:schemeClr val="bg1"/>
                </a:solidFill>
              </a:rPr>
              <a:t>ғ</a:t>
            </a:r>
            <a:r>
              <a:rPr lang="en-US" sz="2400" dirty="0">
                <a:solidFill>
                  <a:schemeClr val="bg1"/>
                </a:solidFill>
              </a:rPr>
              <a:t>ʀᴏᴍ ʏᴏᴜᴛᴜʙᴇ ᴠɪᴅᴇᴏs ᴀɴᴅ ᴘ</a:t>
            </a:r>
            <a:r>
              <a:rPr lang="en-US" sz="2400" dirty="0" err="1">
                <a:solidFill>
                  <a:schemeClr val="bg1"/>
                </a:solidFill>
              </a:rPr>
              <a:t>ʏɢ</a:t>
            </a:r>
            <a:r>
              <a:rPr lang="en-US" sz="2400" dirty="0">
                <a:solidFill>
                  <a:schemeClr val="bg1"/>
                </a:solidFill>
              </a:rPr>
              <a:t>ᴀᴍᴇ ᴅᴏᴄᴜᴍᴇɴᴛᴀᴛ</a:t>
            </a:r>
            <a:r>
              <a:rPr lang="en-US" sz="2400" dirty="0" err="1">
                <a:solidFill>
                  <a:schemeClr val="bg1"/>
                </a:solidFill>
              </a:rPr>
              <a:t>ɪᴏɴ</a:t>
            </a:r>
            <a:r>
              <a:rPr lang="en-US" sz="2400" dirty="0">
                <a:solidFill>
                  <a:schemeClr val="bg1"/>
                </a:solidFill>
              </a:rPr>
              <a:t>. ᴡᴇ ᴜsᴇᴅ </a:t>
            </a:r>
            <a:r>
              <a:rPr lang="en-US" sz="2400" dirty="0" smtClean="0">
                <a:solidFill>
                  <a:schemeClr val="bg1"/>
                </a:solidFill>
              </a:rPr>
              <a:t>ᴠᴀ</a:t>
            </a:r>
            <a:r>
              <a:rPr lang="en-US" sz="2400" dirty="0" err="1" smtClean="0">
                <a:solidFill>
                  <a:schemeClr val="bg1"/>
                </a:solidFill>
              </a:rPr>
              <a:t>ʀɪ</a:t>
            </a:r>
            <a:r>
              <a:rPr lang="en-US" sz="2400" dirty="0" smtClean="0">
                <a:solidFill>
                  <a:schemeClr val="bg1"/>
                </a:solidFill>
              </a:rPr>
              <a:t>ᴏᴜs </a:t>
            </a:r>
            <a:r>
              <a:rPr lang="az-Cyrl-AZ" sz="2400" dirty="0">
                <a:solidFill>
                  <a:schemeClr val="bg1"/>
                </a:solidFill>
              </a:rPr>
              <a:t>ғ</a:t>
            </a:r>
            <a:r>
              <a:rPr lang="en-US" sz="2400" dirty="0">
                <a:solidFill>
                  <a:schemeClr val="bg1"/>
                </a:solidFill>
              </a:rPr>
              <a:t>ᴜɴᴄᴛ</a:t>
            </a:r>
            <a:r>
              <a:rPr lang="en-US" sz="2400" dirty="0" err="1">
                <a:solidFill>
                  <a:schemeClr val="bg1"/>
                </a:solidFill>
              </a:rPr>
              <a:t>ɪᴏɴs</a:t>
            </a:r>
            <a:r>
              <a:rPr lang="en-US" sz="2400" dirty="0">
                <a:solidFill>
                  <a:schemeClr val="bg1"/>
                </a:solidFill>
              </a:rPr>
              <a:t> ᴀᴠᴀ</a:t>
            </a:r>
            <a:r>
              <a:rPr lang="en-US" sz="2400" dirty="0" err="1">
                <a:solidFill>
                  <a:schemeClr val="bg1"/>
                </a:solidFill>
              </a:rPr>
              <a:t>ɪʟᴀʙʟ</a:t>
            </a:r>
            <a:r>
              <a:rPr lang="en-US" sz="2400" dirty="0">
                <a:solidFill>
                  <a:schemeClr val="bg1"/>
                </a:solidFill>
              </a:rPr>
              <a:t>ᴇ </a:t>
            </a:r>
            <a:r>
              <a:rPr lang="en-US" sz="2400" dirty="0" err="1">
                <a:solidFill>
                  <a:schemeClr val="bg1"/>
                </a:solidFill>
              </a:rPr>
              <a:t>ɪɴ</a:t>
            </a:r>
            <a:r>
              <a:rPr lang="en-US" sz="2400" dirty="0">
                <a:solidFill>
                  <a:schemeClr val="bg1"/>
                </a:solidFill>
              </a:rPr>
              <a:t> ᴛʜᴇ ᴘ</a:t>
            </a:r>
            <a:r>
              <a:rPr lang="en-US" sz="2400" dirty="0" err="1">
                <a:solidFill>
                  <a:schemeClr val="bg1"/>
                </a:solidFill>
              </a:rPr>
              <a:t>ʏɢ</a:t>
            </a:r>
            <a:r>
              <a:rPr lang="en-US" sz="2400" dirty="0">
                <a:solidFill>
                  <a:schemeClr val="bg1"/>
                </a:solidFill>
              </a:rPr>
              <a:t>ᴀᴍᴇ ᴍᴏᴅᴜʟᴇ ᴡ</a:t>
            </a:r>
            <a:r>
              <a:rPr lang="en-US" sz="2400" dirty="0" err="1">
                <a:solidFill>
                  <a:schemeClr val="bg1"/>
                </a:solidFill>
              </a:rPr>
              <a:t>ʜɪᴄʜ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ʜᴇʟ</a:t>
            </a:r>
            <a:r>
              <a:rPr lang="en-US" sz="2400" dirty="0">
                <a:solidFill>
                  <a:schemeClr val="bg1"/>
                </a:solidFill>
              </a:rPr>
              <a:t>ᴘᴇᴅ ᴜs ᴡ</a:t>
            </a:r>
            <a:r>
              <a:rPr lang="en-US" sz="2400" dirty="0" err="1">
                <a:solidFill>
                  <a:schemeClr val="bg1"/>
                </a:solidFill>
              </a:rPr>
              <a:t>ɪᴛʜ</a:t>
            </a:r>
            <a:r>
              <a:rPr lang="en-US" sz="2400" dirty="0">
                <a:solidFill>
                  <a:schemeClr val="bg1"/>
                </a:solidFill>
              </a:rPr>
              <a:t> ᴛʜᴇ </a:t>
            </a:r>
            <a:r>
              <a:rPr lang="en-US" sz="2400" dirty="0" err="1">
                <a:solidFill>
                  <a:schemeClr val="bg1"/>
                </a:solidFill>
              </a:rPr>
              <a:t>ɢʀ</a:t>
            </a:r>
            <a:r>
              <a:rPr lang="en-US" sz="2400" dirty="0">
                <a:solidFill>
                  <a:schemeClr val="bg1"/>
                </a:solidFill>
              </a:rPr>
              <a:t>ᴀᴘ</a:t>
            </a:r>
            <a:r>
              <a:rPr lang="en-US" sz="2400" dirty="0" err="1">
                <a:solidFill>
                  <a:schemeClr val="bg1"/>
                </a:solidFill>
              </a:rPr>
              <a:t>ʜɪᴄs</a:t>
            </a:r>
            <a:r>
              <a:rPr lang="en-US" sz="2400" dirty="0">
                <a:solidFill>
                  <a:schemeClr val="bg1"/>
                </a:solidFill>
              </a:rPr>
              <a:t> ᴘᴀʀᴛ ᴏ</a:t>
            </a:r>
            <a:r>
              <a:rPr lang="az-Cyrl-AZ" sz="2400" dirty="0">
                <a:solidFill>
                  <a:schemeClr val="bg1"/>
                </a:solidFill>
              </a:rPr>
              <a:t>ғ </a:t>
            </a:r>
            <a:r>
              <a:rPr lang="en-US" sz="2400" dirty="0">
                <a:solidFill>
                  <a:schemeClr val="bg1"/>
                </a:solidFill>
              </a:rPr>
              <a:t>ᴛʜᴇ ᴘʀᴏᴊᴇᴄᴛ. ᴀᴛ ᴛʜᴇ ᴇɴᴅ ᴡᴇ ʜᴀᴠᴇ ᴍᴀ</a:t>
            </a:r>
            <a:r>
              <a:rPr lang="en-US" sz="2400" dirty="0" err="1">
                <a:solidFill>
                  <a:schemeClr val="bg1"/>
                </a:solidFill>
              </a:rPr>
              <a:t>ɴᴀɢ</a:t>
            </a:r>
            <a:r>
              <a:rPr lang="en-US" sz="2400" dirty="0">
                <a:solidFill>
                  <a:schemeClr val="bg1"/>
                </a:solidFill>
              </a:rPr>
              <a:t>ᴇᴅ ᴛᴏ ᴅᴇᴠᴇʟᴏᴘ ᴀ ɢᴀᴍᴇ ᴡ</a:t>
            </a:r>
            <a:r>
              <a:rPr lang="en-US" sz="2400" dirty="0" err="1">
                <a:solidFill>
                  <a:schemeClr val="bg1"/>
                </a:solidFill>
              </a:rPr>
              <a:t>ʜɪᴄʜ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ɪs</a:t>
            </a:r>
            <a:r>
              <a:rPr lang="en-US" sz="2400" dirty="0">
                <a:solidFill>
                  <a:schemeClr val="bg1"/>
                </a:solidFill>
              </a:rPr>
              <a:t> sᴜᴘᴇʀ </a:t>
            </a:r>
            <a:r>
              <a:rPr lang="az-Cyrl-AZ" sz="2400" dirty="0">
                <a:solidFill>
                  <a:schemeClr val="bg1"/>
                </a:solidFill>
              </a:rPr>
              <a:t>ғ</a:t>
            </a:r>
            <a:r>
              <a:rPr lang="en-US" sz="2400" dirty="0">
                <a:solidFill>
                  <a:schemeClr val="bg1"/>
                </a:solidFill>
              </a:rPr>
              <a:t>ᴜɴ ᴀɴᴅ ᴠᴇ</a:t>
            </a:r>
            <a:r>
              <a:rPr lang="en-US" sz="2400" dirty="0" err="1">
                <a:solidFill>
                  <a:schemeClr val="bg1"/>
                </a:solidFill>
              </a:rPr>
              <a:t>ʀʏ</a:t>
            </a:r>
            <a:r>
              <a:rPr lang="en-US" sz="2400" dirty="0">
                <a:solidFill>
                  <a:schemeClr val="bg1"/>
                </a:solidFill>
              </a:rPr>
              <a:t> ᴇᴀ</a:t>
            </a:r>
            <a:r>
              <a:rPr lang="en-US" sz="2400" dirty="0" err="1">
                <a:solidFill>
                  <a:schemeClr val="bg1"/>
                </a:solidFill>
              </a:rPr>
              <a:t>sʏ</a:t>
            </a:r>
            <a:r>
              <a:rPr lang="en-US" sz="2400" dirty="0">
                <a:solidFill>
                  <a:schemeClr val="bg1"/>
                </a:solidFill>
              </a:rPr>
              <a:t> ᴛᴏ ᴘ</a:t>
            </a:r>
            <a:r>
              <a:rPr lang="en-US" sz="2400" dirty="0" err="1">
                <a:solidFill>
                  <a:schemeClr val="bg1"/>
                </a:solidFill>
              </a:rPr>
              <a:t>ʟᴀʏ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03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newspacegame\ali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065698"/>
            <a:ext cx="954077" cy="95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newspacegame\b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44631"/>
            <a:ext cx="1396212" cy="139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newspacegame\blueshi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527" y="4495800"/>
            <a:ext cx="93081" cy="9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E:\newspacegame\bulle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147099"/>
            <a:ext cx="954077" cy="95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:\newspacegame\greenlaser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586" y="4495800"/>
            <a:ext cx="158858" cy="143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E:\newspacegame\greenship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924" y="4205682"/>
            <a:ext cx="130313" cy="9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:\newspacegame\redlaser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444" y="4126391"/>
            <a:ext cx="158858" cy="143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E:\newspacegame\redship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562" y="4640211"/>
            <a:ext cx="173751" cy="124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:\newspacegame\spacelader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455" y="2147099"/>
            <a:ext cx="954077" cy="95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E:\newspacegame\spaceship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467" y="4262821"/>
            <a:ext cx="954077" cy="95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860946" y="457200"/>
            <a:ext cx="65870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Star Jedi" pitchFamily="82" charset="0"/>
              </a:rPr>
              <a:t>Brief overview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Star Jedi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5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PCP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12" y="19333"/>
            <a:ext cx="9147412" cy="6889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054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</TotalTime>
  <Words>125</Words>
  <Application>Microsoft Office PowerPoint</Application>
  <PresentationFormat>On-screen Show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PCP</dc:creator>
  <cp:lastModifiedBy>PCP</cp:lastModifiedBy>
  <cp:revision>13</cp:revision>
  <dcterms:created xsi:type="dcterms:W3CDTF">2020-11-03T07:44:05Z</dcterms:created>
  <dcterms:modified xsi:type="dcterms:W3CDTF">2020-12-17T05:44:33Z</dcterms:modified>
</cp:coreProperties>
</file>