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0121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CCFFB-3DE4-4EFE-AF8B-5CCEAE5DF17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22564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0929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74281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04127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23885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513692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74428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750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395746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CCFFB-3DE4-4EFE-AF8B-5CCEAE5DF17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41914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CCFFB-3DE4-4EFE-AF8B-5CCEAE5DF17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387318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CCFFB-3DE4-4EFE-AF8B-5CCEAE5DF17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57408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7CCFFB-3DE4-4EFE-AF8B-5CCEAE5DF177}"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244940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CCFFB-3DE4-4EFE-AF8B-5CCEAE5DF177}"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64661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CCFFB-3DE4-4EFE-AF8B-5CCEAE5DF17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16992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CCFFB-3DE4-4EFE-AF8B-5CCEAE5DF17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14DA5-81CA-44E1-A54A-55381F625AAD}" type="slidenum">
              <a:rPr lang="en-US" smtClean="0"/>
              <a:t>‹#›</a:t>
            </a:fld>
            <a:endParaRPr lang="en-US"/>
          </a:p>
        </p:txBody>
      </p:sp>
    </p:spTree>
    <p:extLst>
      <p:ext uri="{BB962C8B-B14F-4D97-AF65-F5344CB8AC3E}">
        <p14:creationId xmlns:p14="http://schemas.microsoft.com/office/powerpoint/2010/main" val="51581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7CCFFB-3DE4-4EFE-AF8B-5CCEAE5DF177}" type="datetimeFigureOut">
              <a:rPr lang="en-US" smtClean="0"/>
              <a:t>4/11/2023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F14DA5-81CA-44E1-A54A-55381F625AAD}" type="slidenum">
              <a:rPr lang="en-US" smtClean="0"/>
              <a:t>‹#›</a:t>
            </a:fld>
            <a:endParaRPr lang="en-US"/>
          </a:p>
        </p:txBody>
      </p:sp>
    </p:spTree>
    <p:extLst>
      <p:ext uri="{BB962C8B-B14F-4D97-AF65-F5344CB8AC3E}">
        <p14:creationId xmlns:p14="http://schemas.microsoft.com/office/powerpoint/2010/main" val="272846392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2E58-CDBC-45A6-9E96-FE7B3789EFDF}"/>
              </a:ext>
            </a:extLst>
          </p:cNvPr>
          <p:cNvSpPr>
            <a:spLocks noGrp="1"/>
          </p:cNvSpPr>
          <p:nvPr>
            <p:ph type="ctrTitle"/>
          </p:nvPr>
        </p:nvSpPr>
        <p:spPr>
          <a:xfrm>
            <a:off x="1624668" y="1300294"/>
            <a:ext cx="9144000" cy="2128706"/>
          </a:xfrm>
        </p:spPr>
        <p:txBody>
          <a:bodyPr>
            <a:normAutofit fontScale="90000"/>
          </a:bodyPr>
          <a:lstStyle/>
          <a:p>
            <a:r>
              <a:rPr lang="en-US" dirty="0">
                <a:solidFill>
                  <a:srgbClr val="FF0000"/>
                </a:solidFill>
                <a:highlight>
                  <a:srgbClr val="FFFF00"/>
                </a:highlight>
              </a:rPr>
              <a:t>Internship Report</a:t>
            </a:r>
            <a:br>
              <a:rPr lang="en-US" dirty="0">
                <a:solidFill>
                  <a:schemeClr val="accent1">
                    <a:lumMod val="50000"/>
                  </a:schemeClr>
                </a:solidFill>
                <a:highlight>
                  <a:srgbClr val="C0C0C0"/>
                </a:highlight>
              </a:rPr>
            </a:br>
            <a:br>
              <a:rPr lang="en-US" dirty="0">
                <a:solidFill>
                  <a:schemeClr val="accent1">
                    <a:lumMod val="50000"/>
                  </a:schemeClr>
                </a:solidFill>
                <a:highlight>
                  <a:srgbClr val="C0C0C0"/>
                </a:highlight>
              </a:rPr>
            </a:br>
            <a:r>
              <a:rPr lang="en-US" sz="3200" dirty="0">
                <a:solidFill>
                  <a:schemeClr val="accent4">
                    <a:lumMod val="75000"/>
                  </a:schemeClr>
                </a:solidFill>
              </a:rPr>
              <a:t>Company Name: Meliorate Technology Private Limited</a:t>
            </a:r>
            <a:endParaRPr lang="en-US" dirty="0">
              <a:solidFill>
                <a:schemeClr val="accent4">
                  <a:lumMod val="75000"/>
                </a:schemeClr>
              </a:solidFill>
            </a:endParaRPr>
          </a:p>
        </p:txBody>
      </p:sp>
      <p:sp>
        <p:nvSpPr>
          <p:cNvPr id="3" name="Subtitle 2">
            <a:extLst>
              <a:ext uri="{FF2B5EF4-FFF2-40B4-BE49-F238E27FC236}">
                <a16:creationId xmlns:a16="http://schemas.microsoft.com/office/drawing/2014/main" id="{54031E8B-FD35-4596-93C5-BE8D85207563}"/>
              </a:ext>
            </a:extLst>
          </p:cNvPr>
          <p:cNvSpPr>
            <a:spLocks noGrp="1"/>
          </p:cNvSpPr>
          <p:nvPr>
            <p:ph type="subTitle" idx="1"/>
          </p:nvPr>
        </p:nvSpPr>
        <p:spPr>
          <a:xfrm>
            <a:off x="3965196" y="3716322"/>
            <a:ext cx="8226804" cy="1904302"/>
          </a:xfrm>
        </p:spPr>
        <p:txBody>
          <a:bodyPr>
            <a:normAutofit fontScale="92500" lnSpcReduction="20000"/>
          </a:bodyPr>
          <a:lstStyle/>
          <a:p>
            <a:pPr algn="l"/>
            <a:r>
              <a:rPr lang="en-US" dirty="0"/>
              <a:t>Name: Yash Panchal 			           	Guide: Prof. </a:t>
            </a:r>
            <a:r>
              <a:rPr lang="en-US" dirty="0" err="1"/>
              <a:t>Namrathaa</a:t>
            </a:r>
            <a:r>
              <a:rPr lang="en-US" dirty="0"/>
              <a:t> Malu</a:t>
            </a:r>
          </a:p>
          <a:p>
            <a:pPr algn="l"/>
            <a:r>
              <a:rPr lang="en-US" dirty="0"/>
              <a:t>Class: MSC CS</a:t>
            </a:r>
          </a:p>
          <a:p>
            <a:pPr algn="l"/>
            <a:r>
              <a:rPr lang="en-US" dirty="0"/>
              <a:t>Roll No: 02</a:t>
            </a:r>
          </a:p>
          <a:p>
            <a:pPr algn="l"/>
            <a:r>
              <a:rPr lang="en-US" dirty="0"/>
              <a:t>Employment type: Internship</a:t>
            </a:r>
          </a:p>
          <a:p>
            <a:pPr algn="l"/>
            <a:r>
              <a:rPr lang="en-US" dirty="0"/>
              <a:t>Email: panchalyash089@gmail.com</a:t>
            </a:r>
          </a:p>
          <a:p>
            <a:endParaRPr lang="en-US" dirty="0"/>
          </a:p>
          <a:p>
            <a:endParaRPr lang="en-US" dirty="0"/>
          </a:p>
          <a:p>
            <a:endParaRPr lang="en-US" dirty="0"/>
          </a:p>
        </p:txBody>
      </p:sp>
    </p:spTree>
    <p:extLst>
      <p:ext uri="{BB962C8B-B14F-4D97-AF65-F5344CB8AC3E}">
        <p14:creationId xmlns:p14="http://schemas.microsoft.com/office/powerpoint/2010/main" val="92512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6118-D75A-45E2-8422-6FD14B990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44250D-6BBC-4FCB-93E3-C88544504D9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5DDFE97-BA60-4BFC-9710-CAD9EEADADA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3900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E894-4493-486B-BD3F-9B8B48E5D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F0BE5E-ABB9-4141-AA81-8B7389C988C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E008358-CE96-4B09-B6E2-812B5F9B7A3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440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231C-988A-4EF5-806D-0467DE070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96674-6EBE-485F-8D90-6518B98655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2401D1-5D98-4B10-B573-34C6E54ACED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3419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0611-FE2D-41E9-B962-0A4FC574C267}"/>
              </a:ext>
            </a:extLst>
          </p:cNvPr>
          <p:cNvSpPr>
            <a:spLocks noGrp="1"/>
          </p:cNvSpPr>
          <p:nvPr>
            <p:ph type="title"/>
          </p:nvPr>
        </p:nvSpPr>
        <p:spPr/>
        <p:txBody>
          <a:bodyPr/>
          <a:lstStyle/>
          <a:p>
            <a:r>
              <a:rPr lang="en-US" dirty="0">
                <a:solidFill>
                  <a:srgbClr val="FF0000"/>
                </a:solidFill>
                <a:highlight>
                  <a:srgbClr val="FFFF00"/>
                </a:highlight>
              </a:rPr>
              <a:t>Table Of contents</a:t>
            </a:r>
          </a:p>
        </p:txBody>
      </p:sp>
      <p:sp>
        <p:nvSpPr>
          <p:cNvPr id="3" name="Content Placeholder 2">
            <a:extLst>
              <a:ext uri="{FF2B5EF4-FFF2-40B4-BE49-F238E27FC236}">
                <a16:creationId xmlns:a16="http://schemas.microsoft.com/office/drawing/2014/main" id="{DC1F6571-FC5F-4DF6-A49D-33C74E10D351}"/>
              </a:ext>
            </a:extLst>
          </p:cNvPr>
          <p:cNvSpPr>
            <a:spLocks noGrp="1"/>
          </p:cNvSpPr>
          <p:nvPr>
            <p:ph idx="1"/>
          </p:nvPr>
        </p:nvSpPr>
        <p:spPr/>
        <p:txBody>
          <a:bodyPr/>
          <a:lstStyle/>
          <a:p>
            <a:r>
              <a:rPr lang="en-US" dirty="0"/>
              <a:t>Problem Statement</a:t>
            </a:r>
          </a:p>
          <a:p>
            <a:r>
              <a:rPr lang="en-US" dirty="0"/>
              <a:t>Company Background</a:t>
            </a:r>
          </a:p>
          <a:p>
            <a:r>
              <a:rPr lang="en-US" dirty="0"/>
              <a:t>Responsibilities</a:t>
            </a:r>
          </a:p>
          <a:p>
            <a:r>
              <a:rPr lang="en-US" dirty="0"/>
              <a:t>Experiences and skills learned</a:t>
            </a:r>
          </a:p>
          <a:p>
            <a:r>
              <a:rPr lang="en-US" dirty="0"/>
              <a:t>Conclusion</a:t>
            </a:r>
          </a:p>
          <a:p>
            <a:r>
              <a:rPr lang="en-US" dirty="0" err="1"/>
              <a:t>ScreenShort</a:t>
            </a:r>
            <a:r>
              <a:rPr lang="en-US" dirty="0"/>
              <a:t> of UI</a:t>
            </a:r>
          </a:p>
        </p:txBody>
      </p:sp>
    </p:spTree>
    <p:extLst>
      <p:ext uri="{BB962C8B-B14F-4D97-AF65-F5344CB8AC3E}">
        <p14:creationId xmlns:p14="http://schemas.microsoft.com/office/powerpoint/2010/main" val="95110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DAC7-7D61-443D-8628-C67DD2149768}"/>
              </a:ext>
            </a:extLst>
          </p:cNvPr>
          <p:cNvSpPr>
            <a:spLocks noGrp="1"/>
          </p:cNvSpPr>
          <p:nvPr>
            <p:ph type="title"/>
          </p:nvPr>
        </p:nvSpPr>
        <p:spPr/>
        <p:txBody>
          <a:bodyPr/>
          <a:lstStyle/>
          <a:p>
            <a:r>
              <a:rPr lang="en-US" dirty="0">
                <a:solidFill>
                  <a:srgbClr val="FF0000"/>
                </a:solidFill>
                <a:highlight>
                  <a:srgbClr val="FFFF00"/>
                </a:highlight>
              </a:rPr>
              <a:t>Problem Statement</a:t>
            </a:r>
          </a:p>
        </p:txBody>
      </p:sp>
      <p:sp>
        <p:nvSpPr>
          <p:cNvPr id="3" name="Content Placeholder 2">
            <a:extLst>
              <a:ext uri="{FF2B5EF4-FFF2-40B4-BE49-F238E27FC236}">
                <a16:creationId xmlns:a16="http://schemas.microsoft.com/office/drawing/2014/main" id="{E0091811-F401-4072-8E8A-1149C5A32355}"/>
              </a:ext>
            </a:extLst>
          </p:cNvPr>
          <p:cNvSpPr>
            <a:spLocks noGrp="1"/>
          </p:cNvSpPr>
          <p:nvPr>
            <p:ph idx="1"/>
          </p:nvPr>
        </p:nvSpPr>
        <p:spPr/>
        <p:txBody>
          <a:bodyPr>
            <a:normAutofit/>
          </a:bodyPr>
          <a:lstStyle/>
          <a:p>
            <a:pPr marL="0" indent="0" algn="just">
              <a:buNone/>
            </a:pPr>
            <a:r>
              <a:rPr lang="en-US" dirty="0"/>
              <a:t>The existing system for converting PDF data into Excel using JXL module is typically a manual process that involves extracting data from PDF files and manually entering it into Excel format. This process is time-consuming and labor-intensive, especially when dealing with large volumes of PDF files or complex data structures.</a:t>
            </a:r>
          </a:p>
        </p:txBody>
      </p:sp>
    </p:spTree>
    <p:extLst>
      <p:ext uri="{BB962C8B-B14F-4D97-AF65-F5344CB8AC3E}">
        <p14:creationId xmlns:p14="http://schemas.microsoft.com/office/powerpoint/2010/main" val="270552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101B-96A8-4CCC-82DF-794822B05C21}"/>
              </a:ext>
            </a:extLst>
          </p:cNvPr>
          <p:cNvSpPr>
            <a:spLocks noGrp="1"/>
          </p:cNvSpPr>
          <p:nvPr>
            <p:ph type="title"/>
          </p:nvPr>
        </p:nvSpPr>
        <p:spPr/>
        <p:txBody>
          <a:bodyPr/>
          <a:lstStyle/>
          <a:p>
            <a:r>
              <a:rPr lang="en-US" dirty="0">
                <a:solidFill>
                  <a:srgbClr val="FF0000"/>
                </a:solidFill>
                <a:highlight>
                  <a:srgbClr val="FFFF00"/>
                </a:highlight>
              </a:rPr>
              <a:t>Company Background:</a:t>
            </a:r>
            <a:r>
              <a:rPr lang="en-US" dirty="0">
                <a:highlight>
                  <a:srgbClr val="FFFF00"/>
                </a:highlight>
              </a:rPr>
              <a:t> </a:t>
            </a:r>
          </a:p>
        </p:txBody>
      </p:sp>
      <p:sp>
        <p:nvSpPr>
          <p:cNvPr id="3" name="Content Placeholder 2">
            <a:extLst>
              <a:ext uri="{FF2B5EF4-FFF2-40B4-BE49-F238E27FC236}">
                <a16:creationId xmlns:a16="http://schemas.microsoft.com/office/drawing/2014/main" id="{E8F7ADEF-EDDF-4E4D-8E7E-C77159DBDC82}"/>
              </a:ext>
            </a:extLst>
          </p:cNvPr>
          <p:cNvSpPr>
            <a:spLocks noGrp="1"/>
          </p:cNvSpPr>
          <p:nvPr>
            <p:ph idx="1"/>
          </p:nvPr>
        </p:nvSpPr>
        <p:spPr/>
        <p:txBody>
          <a:bodyPr>
            <a:normAutofit fontScale="92500" lnSpcReduction="10000"/>
          </a:bodyPr>
          <a:lstStyle/>
          <a:p>
            <a:pPr algn="just"/>
            <a:r>
              <a:rPr lang="en-US" b="0" i="0" dirty="0">
                <a:effectLst/>
                <a:latin typeface="Roboto" panose="02000000000000000000" pitchFamily="2" charset="0"/>
              </a:rPr>
              <a:t>Founded in 2018, Meliorate is an international software solutions provider for the Textile industry. The company has a presence in International markets as well and delivers innovative software solutions to both start-ups and established textile industry, through direct communication or a reliable partners network.</a:t>
            </a:r>
          </a:p>
          <a:p>
            <a:pPr algn="just"/>
            <a:r>
              <a:rPr lang="en-US" b="0" i="0" dirty="0">
                <a:effectLst/>
                <a:latin typeface="Roboto" panose="02000000000000000000" pitchFamily="2" charset="0"/>
              </a:rPr>
              <a:t>The company provides a challenging environment that encourages initiative and promotes commitment to its client’s business objectives.</a:t>
            </a:r>
          </a:p>
          <a:p>
            <a:pPr algn="just"/>
            <a:r>
              <a:rPr lang="en-US" b="0" i="0" dirty="0">
                <a:effectLst/>
                <a:latin typeface="Roboto" panose="02000000000000000000" pitchFamily="2" charset="0"/>
              </a:rPr>
              <a:t>The company’s only goal is to deliver client-centric solutions which </a:t>
            </a:r>
            <a:r>
              <a:rPr lang="en-US" dirty="0">
                <a:latin typeface="Roboto" panose="02000000000000000000" pitchFamily="2" charset="0"/>
              </a:rPr>
              <a:t>will unlock more potential business for the client. </a:t>
            </a:r>
            <a:endParaRPr lang="en-US" dirty="0"/>
          </a:p>
        </p:txBody>
      </p:sp>
    </p:spTree>
    <p:extLst>
      <p:ext uri="{BB962C8B-B14F-4D97-AF65-F5344CB8AC3E}">
        <p14:creationId xmlns:p14="http://schemas.microsoft.com/office/powerpoint/2010/main" val="268498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D851-2AB4-4984-A183-30081B7D0D20}"/>
              </a:ext>
            </a:extLst>
          </p:cNvPr>
          <p:cNvSpPr>
            <a:spLocks noGrp="1"/>
          </p:cNvSpPr>
          <p:nvPr>
            <p:ph type="title"/>
          </p:nvPr>
        </p:nvSpPr>
        <p:spPr/>
        <p:txBody>
          <a:bodyPr/>
          <a:lstStyle/>
          <a:p>
            <a:r>
              <a:rPr lang="en-US" dirty="0">
                <a:solidFill>
                  <a:srgbClr val="FF0000"/>
                </a:solidFill>
                <a:highlight>
                  <a:srgbClr val="FFFF00"/>
                </a:highlight>
              </a:rPr>
              <a:t>Responsibilities:</a:t>
            </a:r>
          </a:p>
        </p:txBody>
      </p:sp>
      <p:sp>
        <p:nvSpPr>
          <p:cNvPr id="3" name="Content Placeholder 2">
            <a:extLst>
              <a:ext uri="{FF2B5EF4-FFF2-40B4-BE49-F238E27FC236}">
                <a16:creationId xmlns:a16="http://schemas.microsoft.com/office/drawing/2014/main" id="{96820037-0C31-4EDB-A2F2-8057A3B56D94}"/>
              </a:ext>
            </a:extLst>
          </p:cNvPr>
          <p:cNvSpPr>
            <a:spLocks noGrp="1"/>
          </p:cNvSpPr>
          <p:nvPr>
            <p:ph idx="1"/>
          </p:nvPr>
        </p:nvSpPr>
        <p:spPr/>
        <p:txBody>
          <a:bodyPr>
            <a:normAutofit fontScale="77500" lnSpcReduction="20000"/>
          </a:bodyPr>
          <a:lstStyle/>
          <a:p>
            <a:r>
              <a:rPr lang="en-US" dirty="0"/>
              <a:t>Meliorate transferred me to their Exim project.</a:t>
            </a:r>
          </a:p>
          <a:p>
            <a:pPr algn="just"/>
            <a:r>
              <a:rPr lang="en-US" dirty="0"/>
              <a:t>I have been assigned as a Jr. Java Developer trainee to operate on Exim Solution software/Project.</a:t>
            </a:r>
          </a:p>
          <a:p>
            <a:pPr algn="just"/>
            <a:r>
              <a:rPr lang="en-US" dirty="0"/>
              <a:t>The task is to convert the invoice, Annexure, and Packaging list generated between both parties into JSON and append it to the Excel Sheet to satisfy both the exporter and manufacturer.</a:t>
            </a:r>
          </a:p>
          <a:p>
            <a:pPr algn="just"/>
            <a:r>
              <a:rPr lang="en-US" dirty="0"/>
              <a:t>The entire process is commenced in the java backend using the algorithm which is completely designed by me using JAVA.</a:t>
            </a:r>
          </a:p>
          <a:p>
            <a:pPr algn="just"/>
            <a:r>
              <a:rPr lang="en-US" dirty="0"/>
              <a:t>Here I have developed and introduced with my colleagues, a </a:t>
            </a:r>
            <a:r>
              <a:rPr lang="en-US" b="1" dirty="0"/>
              <a:t>merge</a:t>
            </a:r>
            <a:r>
              <a:rPr lang="en-US" dirty="0"/>
              <a:t> concept for the JXL module which is proprietarily designed by us.</a:t>
            </a:r>
          </a:p>
          <a:p>
            <a:pPr marL="0" indent="0" algn="just">
              <a:buNone/>
            </a:pPr>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289668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1D95-05B9-47B9-A1F9-36ACACB12A59}"/>
              </a:ext>
            </a:extLst>
          </p:cNvPr>
          <p:cNvSpPr>
            <a:spLocks noGrp="1"/>
          </p:cNvSpPr>
          <p:nvPr>
            <p:ph type="title"/>
          </p:nvPr>
        </p:nvSpPr>
        <p:spPr/>
        <p:txBody>
          <a:bodyPr/>
          <a:lstStyle/>
          <a:p>
            <a:r>
              <a:rPr lang="en-US" dirty="0">
                <a:solidFill>
                  <a:srgbClr val="FF0000"/>
                </a:solidFill>
                <a:highlight>
                  <a:srgbClr val="FFFF00"/>
                </a:highlight>
              </a:rPr>
              <a:t>Experiences and skills learned:</a:t>
            </a:r>
          </a:p>
        </p:txBody>
      </p:sp>
      <p:sp>
        <p:nvSpPr>
          <p:cNvPr id="3" name="Content Placeholder 2">
            <a:extLst>
              <a:ext uri="{FF2B5EF4-FFF2-40B4-BE49-F238E27FC236}">
                <a16:creationId xmlns:a16="http://schemas.microsoft.com/office/drawing/2014/main" id="{6000D2C2-FACD-4C12-86A1-B75030B8195B}"/>
              </a:ext>
            </a:extLst>
          </p:cNvPr>
          <p:cNvSpPr>
            <a:spLocks noGrp="1"/>
          </p:cNvSpPr>
          <p:nvPr>
            <p:ph idx="1"/>
          </p:nvPr>
        </p:nvSpPr>
        <p:spPr/>
        <p:txBody>
          <a:bodyPr/>
          <a:lstStyle/>
          <a:p>
            <a:pPr algn="just"/>
            <a:r>
              <a:rPr lang="en-US" dirty="0"/>
              <a:t>Industry exposure specifically the textile industry </a:t>
            </a:r>
          </a:p>
          <a:p>
            <a:pPr algn="just"/>
            <a:r>
              <a:rPr lang="en-US" dirty="0"/>
              <a:t>Worked on the JXL module and introduced the merge concept for it which solved the issue.</a:t>
            </a:r>
          </a:p>
          <a:p>
            <a:pPr algn="just"/>
            <a:r>
              <a:rPr lang="en-US" dirty="0"/>
              <a:t>Hands-on experience working on live feeds and real-time.</a:t>
            </a:r>
          </a:p>
          <a:p>
            <a:pPr algn="just"/>
            <a:r>
              <a:rPr lang="en-US" dirty="0"/>
              <a:t>Real-time activity is executed by using AWS.</a:t>
            </a:r>
          </a:p>
          <a:p>
            <a:endParaRPr lang="en-US" dirty="0"/>
          </a:p>
          <a:p>
            <a:endParaRPr lang="en-US" dirty="0"/>
          </a:p>
          <a:p>
            <a:endParaRPr lang="en-US" dirty="0"/>
          </a:p>
        </p:txBody>
      </p:sp>
    </p:spTree>
    <p:extLst>
      <p:ext uri="{BB962C8B-B14F-4D97-AF65-F5344CB8AC3E}">
        <p14:creationId xmlns:p14="http://schemas.microsoft.com/office/powerpoint/2010/main" val="21892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97C6-9FFB-4D6B-997E-5722632DB582}"/>
              </a:ext>
            </a:extLst>
          </p:cNvPr>
          <p:cNvSpPr>
            <a:spLocks noGrp="1"/>
          </p:cNvSpPr>
          <p:nvPr>
            <p:ph type="title"/>
          </p:nvPr>
        </p:nvSpPr>
        <p:spPr/>
        <p:txBody>
          <a:bodyPr/>
          <a:lstStyle/>
          <a:p>
            <a:r>
              <a:rPr lang="en-US" dirty="0">
                <a:solidFill>
                  <a:srgbClr val="FF0000"/>
                </a:solidFill>
                <a:highlight>
                  <a:srgbClr val="FFFF00"/>
                </a:highlight>
              </a:rPr>
              <a:t>Conclusion :</a:t>
            </a:r>
          </a:p>
        </p:txBody>
      </p:sp>
      <p:sp>
        <p:nvSpPr>
          <p:cNvPr id="3" name="Content Placeholder 2">
            <a:extLst>
              <a:ext uri="{FF2B5EF4-FFF2-40B4-BE49-F238E27FC236}">
                <a16:creationId xmlns:a16="http://schemas.microsoft.com/office/drawing/2014/main" id="{43AB91C6-16DC-45B9-B347-0464FDED0886}"/>
              </a:ext>
            </a:extLst>
          </p:cNvPr>
          <p:cNvSpPr>
            <a:spLocks noGrp="1"/>
          </p:cNvSpPr>
          <p:nvPr>
            <p:ph idx="1"/>
          </p:nvPr>
        </p:nvSpPr>
        <p:spPr/>
        <p:txBody>
          <a:bodyPr/>
          <a:lstStyle/>
          <a:p>
            <a:r>
              <a:rPr lang="en-US" dirty="0"/>
              <a:t>The work experiences I encountered during the internship allowed me to develop JXL, Spring Boot, and AWS.</a:t>
            </a:r>
          </a:p>
          <a:p>
            <a:r>
              <a:rPr lang="en-US" dirty="0"/>
              <a:t>The overall experience is positive, and everything I learned would be useful in my future career in this field.</a:t>
            </a:r>
          </a:p>
          <a:p>
            <a:r>
              <a:rPr lang="en-US" dirty="0"/>
              <a:t>The work experiences I encountered during the internship allowed me to develop Java and AWS. </a:t>
            </a:r>
          </a:p>
        </p:txBody>
      </p:sp>
    </p:spTree>
    <p:extLst>
      <p:ext uri="{BB962C8B-B14F-4D97-AF65-F5344CB8AC3E}">
        <p14:creationId xmlns:p14="http://schemas.microsoft.com/office/powerpoint/2010/main" val="343780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5748C2-21B4-4AC9-814E-6CE511D2D564}"/>
              </a:ext>
            </a:extLst>
          </p:cNvPr>
          <p:cNvPicPr>
            <a:picLocks noGrp="1" noChangeAspect="1"/>
          </p:cNvPicPr>
          <p:nvPr>
            <p:ph idx="1"/>
          </p:nvPr>
        </p:nvPicPr>
        <p:blipFill>
          <a:blip r:embed="rId2"/>
          <a:stretch>
            <a:fillRect/>
          </a:stretch>
        </p:blipFill>
        <p:spPr>
          <a:xfrm>
            <a:off x="19232" y="1"/>
            <a:ext cx="12172768" cy="6858000"/>
          </a:xfrm>
        </p:spPr>
      </p:pic>
    </p:spTree>
    <p:extLst>
      <p:ext uri="{BB962C8B-B14F-4D97-AF65-F5344CB8AC3E}">
        <p14:creationId xmlns:p14="http://schemas.microsoft.com/office/powerpoint/2010/main" val="73599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6853-9EB3-44D3-A1ED-187D7A5CA3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02C8A2-CA3E-45CD-A830-D364C6C2D18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16D823F-2A4D-405F-8B6C-54192AEE29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36888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1310</TotalTime>
  <Words>417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Roboto</vt:lpstr>
      <vt:lpstr>Parallax</vt:lpstr>
      <vt:lpstr>Internship Report  Company Name: Meliorate Technology Private Limited</vt:lpstr>
      <vt:lpstr>Table Of contents</vt:lpstr>
      <vt:lpstr>Problem Statement</vt:lpstr>
      <vt:lpstr>Company Background: </vt:lpstr>
      <vt:lpstr>Responsibilities:</vt:lpstr>
      <vt:lpstr>Experiences and skills learned:</vt:lpstr>
      <vt:lpstr>Conclusion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panchal</dc:creator>
  <cp:lastModifiedBy>yash panchal</cp:lastModifiedBy>
  <cp:revision>51</cp:revision>
  <dcterms:created xsi:type="dcterms:W3CDTF">2023-03-27T14:34:07Z</dcterms:created>
  <dcterms:modified xsi:type="dcterms:W3CDTF">2023-04-11T05:26:44Z</dcterms:modified>
</cp:coreProperties>
</file>