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2" r:id="rId1"/>
  </p:sldMasterIdLst>
  <p:notesMasterIdLst>
    <p:notesMasterId r:id="rId13"/>
  </p:notesMasterIdLst>
  <p:sldIdLst>
    <p:sldId id="257" r:id="rId2"/>
    <p:sldId id="259" r:id="rId3"/>
    <p:sldId id="260" r:id="rId4"/>
    <p:sldId id="262" r:id="rId5"/>
    <p:sldId id="268" r:id="rId6"/>
    <p:sldId id="263" r:id="rId7"/>
    <p:sldId id="261" r:id="rId8"/>
    <p:sldId id="265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8" autoAdjust="0"/>
    <p:restoredTop sz="94660"/>
  </p:normalViewPr>
  <p:slideViewPr>
    <p:cSldViewPr snapToGrid="0">
      <p:cViewPr varScale="1">
        <p:scale>
          <a:sx n="88" d="100"/>
          <a:sy n="88" d="100"/>
        </p:scale>
        <p:origin x="-379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713B4-822D-4D5C-9CC8-B7FEC7191114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8C7A6-BCE7-43CB-8739-73150DCB7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617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5CC0-5747-457E-B67B-4197C418F168}" type="datetime1">
              <a:rPr lang="en-US" smtClean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6646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B9C47-FD77-44A1-A622-8191BCADF9A9}" type="datetime1">
              <a:rPr lang="en-US" smtClean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2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91BC5-E880-4358-8B1B-3477CE72DBA2}" type="datetime1">
              <a:rPr lang="en-US" smtClean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1631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9914-7CA4-4BBA-ADF6-2CB9B888B1A1}" type="datetime1">
              <a:rPr lang="en-US" smtClean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491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4777-C3C3-4D7D-A223-D99FCACDB459}" type="datetime1">
              <a:rPr lang="en-US" smtClean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5638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6071-ACBD-4EBB-9B92-059ECE709486}" type="datetime1">
              <a:rPr lang="en-US" smtClean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920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7A4D-B823-4045-8EC8-0ECCDF494E1C}" type="datetime1">
              <a:rPr lang="en-US" smtClean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31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5C22-90B5-4056-994D-580FF0343173}" type="datetime1">
              <a:rPr lang="en-US" smtClean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7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6867-303E-4CB4-9393-45CD0F31D6E3}" type="datetime1">
              <a:rPr lang="en-US" smtClean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52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D70B1-5D6B-4ADD-AC6A-53A881BCE9FC}" type="datetime1">
              <a:rPr lang="en-US" smtClean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19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93DF-DFC7-417B-9A9A-22B789B5A2C6}" type="datetime1">
              <a:rPr lang="en-US" smtClean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433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27EE-1D8B-4B33-ADAC-ACB0721CABFA}" type="datetime1">
              <a:rPr lang="en-US" smtClean="0"/>
              <a:t>3/18/2019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6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FFA8-8DB7-4B61-B9D3-DC302A5B79AD}" type="datetime1">
              <a:rPr lang="en-US" smtClean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85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15E7-4979-4F42-B656-DED4C42F2665}" type="datetime1">
              <a:rPr lang="en-US" smtClean="0"/>
              <a:t>3/18/2019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068110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66C1-9CD1-4D48-B78A-70547460C996}" type="datetime1">
              <a:rPr lang="en-US" smtClean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747728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FAC1-6A4C-4047-B4B9-34F4E843D840}" type="datetime1">
              <a:rPr lang="en-US" smtClean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45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484C2-812A-4647-9527-11F6EC36D006}" type="datetime1">
              <a:rPr lang="en-US" smtClean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42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  <p:sldLayoutId id="2147483915" r:id="rId13"/>
    <p:sldLayoutId id="2147483916" r:id="rId14"/>
    <p:sldLayoutId id="2147483917" r:id="rId15"/>
    <p:sldLayoutId id="2147483918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F2-F2duY6c" TargetMode="External"/><Relationship Id="rId2" Type="http://schemas.openxmlformats.org/officeDocument/2006/relationships/hyperlink" Target="http://www.wikipedia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" TargetMode="External"/><Relationship Id="rId4" Type="http://schemas.openxmlformats.org/officeDocument/2006/relationships/hyperlink" Target="https://www.elcetronics-tutorials.w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B402411-2149-46D5-8C9B-04FD9396F9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7530" y="112123"/>
            <a:ext cx="7467600" cy="11403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89480BA-E025-4F23-AB3B-E898718AA301}"/>
              </a:ext>
            </a:extLst>
          </p:cNvPr>
          <p:cNvSpPr/>
          <p:nvPr/>
        </p:nvSpPr>
        <p:spPr>
          <a:xfrm>
            <a:off x="3442647" y="2279821"/>
            <a:ext cx="56173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OOPC MINI-PROJECT</a:t>
            </a:r>
            <a:endParaRPr lang="en-IN" sz="4000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EA1FF28F-CF03-4C7D-BC82-E3252638DD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614620"/>
            <a:ext cx="1143000" cy="12433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A3DE3A4-400C-4BED-9110-684782920434}"/>
              </a:ext>
            </a:extLst>
          </p:cNvPr>
          <p:cNvSpPr/>
          <p:nvPr/>
        </p:nvSpPr>
        <p:spPr>
          <a:xfrm>
            <a:off x="2517530" y="3260859"/>
            <a:ext cx="75616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00006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VIRTUAL CLASSROOM</a:t>
            </a:r>
            <a:endParaRPr lang="en-IN" sz="5400" b="0" cap="none" spc="0" dirty="0">
              <a:ln w="0"/>
              <a:solidFill>
                <a:srgbClr val="000066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1369E85C-F3F6-4691-857E-8BCFC5373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F736-7298-4CA6-9B44-7B51B349314E}" type="datetime1">
              <a:rPr lang="en-US" smtClean="0"/>
              <a:t>3/18/2019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740A8B0-8679-49DD-A019-9237B6FF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0" y="531276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BY:-</a:t>
            </a:r>
          </a:p>
          <a:p>
            <a:pPr algn="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YASH PANELIYA -18DCS058</a:t>
            </a:r>
          </a:p>
          <a:p>
            <a:pPr algn="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JIGNESH KUKADIYA -18DCS037</a:t>
            </a:r>
          </a:p>
          <a:p>
            <a:pPr algn="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UTKARSH KARNIK-18DCS034</a:t>
            </a:r>
          </a:p>
          <a:p>
            <a:pPr algn="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UDIT KAMDAR-18DCS032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11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AB8166-43CB-4830-82EF-C3412C8E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>
                <a:latin typeface="Comic Sans MS" panose="030F0702030302020204" pitchFamily="66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AD6256-62C5-4E6D-89EA-0720951D6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>
                <a:hlinkClick r:id="rId2"/>
              </a:rPr>
              <a:t>https://www.Wikipedia.org</a:t>
            </a:r>
            <a:endParaRPr lang="en-IN" sz="3200" dirty="0"/>
          </a:p>
          <a:p>
            <a:r>
              <a:rPr lang="en-IN" sz="3200" dirty="0">
                <a:hlinkClick r:id="rId3"/>
              </a:rPr>
              <a:t>https://youtu.be/TF2-F2duY6c</a:t>
            </a:r>
            <a:endParaRPr lang="en-IN" sz="3200" dirty="0"/>
          </a:p>
          <a:p>
            <a:r>
              <a:rPr lang="en-IN" sz="3200" dirty="0">
                <a:hlinkClick r:id="rId4"/>
              </a:rPr>
              <a:t>https://www.elcetronics-tutorials.ws</a:t>
            </a:r>
            <a:endParaRPr lang="en-IN" sz="3200" dirty="0"/>
          </a:p>
          <a:p>
            <a:r>
              <a:rPr lang="en-IN" sz="3200" dirty="0">
                <a:hlinkClick r:id="rId5"/>
              </a:rPr>
              <a:t>https://www.geeksforgeeks.org</a:t>
            </a:r>
            <a:endParaRPr lang="en-IN" sz="3200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1F4F605-5088-4C93-B91F-46C7FB517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7466-979B-4266-BD95-A4E80E075F72}" type="datetime1">
              <a:rPr lang="en-US" smtClean="0"/>
              <a:t>3/18/2019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85993C3-3334-4A3C-916F-862C0873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224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7B0D625-F498-40F6-B5F0-93140892D9A4}"/>
              </a:ext>
            </a:extLst>
          </p:cNvPr>
          <p:cNvSpPr/>
          <p:nvPr/>
        </p:nvSpPr>
        <p:spPr>
          <a:xfrm>
            <a:off x="3720833" y="2967335"/>
            <a:ext cx="47503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YOU!!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5515794-7466-4F6D-89CB-B98439A1C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071CD-C94B-4F5F-9CDA-62575EF20959}" type="datetime1">
              <a:rPr lang="en-US" smtClean="0"/>
              <a:t>3/18/2019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9FB9D8E-7E6F-47A8-BD60-1E28D9E5C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8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C220B6-C987-4BE7-B0CB-95FBA70CA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omic Sans MS" panose="030F0702030302020204" pitchFamily="66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48E8B8-96FF-4420-B408-8B81182DE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7803296" cy="3777622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classroom is basically a way of communication which can be done from anywhere and can be accessed by different people.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in connectivity of people.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tried to connect students and teachers where they can access their different purpose</a:t>
            </a:r>
            <a:r>
              <a:rPr lang="en-IN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BA1DD9-C9BE-40E7-928C-8F371FB0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92AE-485E-4682-B3FE-AECDB37A67C4}" type="datetime1">
              <a:rPr lang="en-US" smtClean="0"/>
              <a:t>3/18/2019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50C1EC7-7EF3-4017-8E92-3D9007D18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920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01A87D-A353-4610-8946-E7081CA60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omic Sans MS" panose="030F0702030302020204" pitchFamily="66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77123E-F6FD-4282-B2E7-5C6E16E3A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7161457" cy="3777622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era , people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wish to live a comfort way of living and technology has fulfilled this a lot better.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motivate us to create virtual classroom which can connect teachers and students to their respective field.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doing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, students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access their subject related topics and can also do quiz which helps them to improve their study and teacher can take attendance  online.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7F6D16-BAE0-41D2-B516-BA55B6E39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7FBD-0145-476C-9B31-F25E27E21CCC}" type="datetime1">
              <a:rPr lang="en-US" smtClean="0"/>
              <a:t>3/18/2019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785F26B-9CB6-44A0-94F3-4DBD49F9B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3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0A4666-63CE-4969-B14B-A4550665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omic Sans MS" panose="030F0702030302020204" pitchFamily="66" charset="0"/>
              </a:rPr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308676-76E9-4F62-84AD-780880DCE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6616333" cy="3777622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can be used in different schools and universities to mark and see attendance of students, get study materials and practice test by students.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useful as it helps in distant learning program.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9F8275-CFD4-43E6-94C0-514BA03F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007B-9A29-4F99-8BC9-62682746090C}" type="datetime1">
              <a:rPr lang="en-US" smtClean="0"/>
              <a:t>3/18/2019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DC1D46-EA0B-4913-8C90-F85B4799E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7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1604" y="641362"/>
            <a:ext cx="8911687" cy="1280890"/>
          </a:xfrm>
        </p:spPr>
        <p:txBody>
          <a:bodyPr/>
          <a:lstStyle/>
          <a:p>
            <a:r>
              <a:rPr lang="en-IN" dirty="0" smtClean="0">
                <a:latin typeface="Comic Sans MS" pitchFamily="66" charset="0"/>
              </a:rPr>
              <a:t>FLOWCHART</a:t>
            </a:r>
            <a:endParaRPr lang="en-IN" dirty="0">
              <a:latin typeface="Comic Sans MS" pitchFamily="66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10022" y="-310551"/>
            <a:ext cx="3950898" cy="81778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6867-303E-4CB4-9393-45CD0F31D6E3}" type="datetime1">
              <a:rPr lang="en-US" smtClean="0"/>
              <a:t>3/18/2019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8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9F6809-C301-45F4-8611-CDAD7897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omic Sans MS" panose="030F0702030302020204" pitchFamily="66" charset="0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81489B-A834-4427-8F3F-17BA8567F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difficult for us to merge different individual class into single large program as it gives us scope resolution  and declaration syntax error.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login signup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class,there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a difficulty as it was giving  output of every individual user instead of desired single user.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hiding was also difficult task to solve.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also difficult for us to go to from chapter page to main page[subject list].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8BECC6-2769-422E-9EF7-1BF09434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B626-605E-4AE7-99A3-D28125059CF6}" type="datetime1">
              <a:rPr lang="en-US" smtClean="0"/>
              <a:t>3/18/2019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4E9BC1-88A5-4CFB-B98F-A35BCCB0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2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067B41-748F-4699-8398-849CC4427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omic Sans MS" panose="030F0702030302020204" pitchFamily="66" charset="0"/>
              </a:rPr>
              <a:t>Minimum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0EC9A2-96D5-45B2-B1F3-4A6FA6240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Software:</a:t>
            </a:r>
          </a:p>
          <a:p>
            <a:pPr marL="400050" indent="-400050">
              <a:buFont typeface="+mj-lt"/>
              <a:buAutoNum type="romanL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Code::Blocks [12.11/13.12/16.01/17.12]</a:t>
            </a:r>
          </a:p>
          <a:p>
            <a:pPr marL="400050" indent="-400050">
              <a:buFont typeface="+mj-lt"/>
              <a:buAutoNum type="romanL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Turbo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L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Hardware:</a:t>
            </a:r>
          </a:p>
          <a:p>
            <a:pPr marL="400050" indent="-400050">
              <a:buFont typeface="+mj-lt"/>
              <a:buAutoNum type="romanL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</a:p>
          <a:p>
            <a:pPr marL="400050" indent="-400050">
              <a:buFont typeface="+mj-lt"/>
              <a:buAutoNum type="romanL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RAM 1GB</a:t>
            </a:r>
          </a:p>
          <a:p>
            <a:pPr marL="0" indent="0">
              <a:buNone/>
            </a:pPr>
            <a:endParaRPr lang="en-IN" dirty="0"/>
          </a:p>
          <a:p>
            <a:pPr marL="400050" indent="-400050">
              <a:buFont typeface="+mj-lt"/>
              <a:buAutoNum type="romanLcPeriod"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5A5FE0-377A-40AC-9B8E-0CD573C6E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8A41-8637-4FBA-A010-9DEEEF01DF92}" type="datetime1">
              <a:rPr lang="en-US" smtClean="0"/>
              <a:t>3/18/2019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766D48B-BBC9-4D64-A935-4B41AE203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35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43024C-BBD2-42AA-A109-381BA289F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>
                <a:latin typeface="Comic Sans MS" panose="030F0702030302020204" pitchFamily="66" charset="0"/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968A5E-8BEA-41B8-A41E-B8C42B1F9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2133600"/>
            <a:ext cx="7310926" cy="3777622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can also add video and audio of related subject so that students can understand better.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add timetable in this program.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conferencing between teacher and student can also be done.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9FE1BA-E63A-416F-9AE5-14BBEE807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DEA6-7658-4F81-B278-D73B049B877A}" type="datetime1">
              <a:rPr lang="en-US" smtClean="0"/>
              <a:t>3/18/2019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E07D018-F6D3-4D45-A4C4-135C778C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71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C1CEC0-15BE-4047-A49D-B7F3AB10B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omic Sans MS" panose="030F0702030302020204" pitchFamily="66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9747DE-D233-46C6-882E-CAEDE81B8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this project, we came to know how to make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rea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life Application through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 language.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doing this project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learnt various concepts of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  such as file handling ,classes and objects inheritance.</a:t>
            </a:r>
          </a:p>
          <a:p>
            <a:pPr marL="0" indent="0">
              <a:buNone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3FCBBC-6BCC-4871-95D8-76107DCEC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80FB-7CFF-4FD5-9A22-E293340B6524}" type="datetime1">
              <a:rPr lang="en-US" smtClean="0"/>
              <a:t>3/18/2019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4824D9B-436B-4FE6-8F4F-1287F163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13990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</TotalTime>
  <Words>398</Words>
  <Application>Microsoft Office PowerPoint</Application>
  <PresentationFormat>Custom</PresentationFormat>
  <Paragraphs>71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Wisp</vt:lpstr>
      <vt:lpstr>PowerPoint Presentation</vt:lpstr>
      <vt:lpstr>Introduction</vt:lpstr>
      <vt:lpstr>Motivation</vt:lpstr>
      <vt:lpstr>Applications</vt:lpstr>
      <vt:lpstr>FLOWCHART</vt:lpstr>
      <vt:lpstr>Challenges</vt:lpstr>
      <vt:lpstr>Minimum configuration</vt:lpstr>
      <vt:lpstr>Future Scope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jignesh prajapati</dc:creator>
  <cp:lastModifiedBy>ASUS</cp:lastModifiedBy>
  <cp:revision>27</cp:revision>
  <dcterms:created xsi:type="dcterms:W3CDTF">2019-03-17T07:20:29Z</dcterms:created>
  <dcterms:modified xsi:type="dcterms:W3CDTF">2019-03-18T17:22:26Z</dcterms:modified>
</cp:coreProperties>
</file>