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600"/>
    <a:srgbClr val="6C2900"/>
    <a:srgbClr val="2597FF"/>
    <a:srgbClr val="FF9E1D"/>
    <a:srgbClr val="D68B1C"/>
    <a:srgbClr val="609600"/>
    <a:srgbClr val="6CA800"/>
    <a:srgbClr val="EE7D00"/>
    <a:srgbClr val="552579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2/28/2017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4497935"/>
            <a:ext cx="8551480" cy="763525"/>
          </a:xfrm>
          <a:effectLst>
            <a:outerShdw blurRad="50800" dist="38100" dir="2700000" algn="tl" rotWithShape="0">
              <a:prstClr val="black">
                <a:alpha val="63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Online Examination System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5414165"/>
            <a:ext cx="8551480" cy="106893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Guided By: </a:t>
            </a:r>
            <a:r>
              <a:rPr lang="en-US" sz="3200" dirty="0" err="1" smtClean="0">
                <a:solidFill>
                  <a:schemeClr val="bg1"/>
                </a:solidFill>
              </a:rPr>
              <a:t>Prof.Rajan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Dutt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Prepared By:15mca010,15mca034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Flow Diagram [ Context-Level ]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1"/>
          <a:stretch/>
        </p:blipFill>
        <p:spPr>
          <a:xfrm>
            <a:off x="0" y="1138425"/>
            <a:ext cx="9144000" cy="5719575"/>
          </a:xfrm>
        </p:spPr>
      </p:pic>
    </p:spTree>
    <p:extLst>
      <p:ext uri="{BB962C8B-B14F-4D97-AF65-F5344CB8AC3E}">
        <p14:creationId xmlns:p14="http://schemas.microsoft.com/office/powerpoint/2010/main" val="31734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6260" y="69490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Flow Diagram [ 1-Level ]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720"/>
            <a:ext cx="9144000" cy="5872280"/>
          </a:xfrm>
        </p:spPr>
      </p:pic>
    </p:spTree>
    <p:extLst>
      <p:ext uri="{BB962C8B-B14F-4D97-AF65-F5344CB8AC3E}">
        <p14:creationId xmlns:p14="http://schemas.microsoft.com/office/powerpoint/2010/main" val="2840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Flow Diagram [ 2-Level Exam Creation  ]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639"/>
            <a:ext cx="9144000" cy="5719576"/>
          </a:xfrm>
        </p:spPr>
      </p:pic>
    </p:spTree>
    <p:extLst>
      <p:ext uri="{BB962C8B-B14F-4D97-AF65-F5344CB8AC3E}">
        <p14:creationId xmlns:p14="http://schemas.microsoft.com/office/powerpoint/2010/main" val="39169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6260" y="222195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Flow Diagram [ 2-Level  Examination]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85720"/>
            <a:ext cx="9144000" cy="5872280"/>
          </a:xfrm>
        </p:spPr>
      </p:pic>
    </p:spTree>
    <p:extLst>
      <p:ext uri="{BB962C8B-B14F-4D97-AF65-F5344CB8AC3E}">
        <p14:creationId xmlns:p14="http://schemas.microsoft.com/office/powerpoint/2010/main" val="19933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6260" y="2818180"/>
            <a:ext cx="8229600" cy="5321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smtClean="0">
                <a:solidFill>
                  <a:schemeClr val="bg2"/>
                </a:solidFill>
              </a:rPr>
              <a:t>ENTITY RELATIONAL DIAGRAM</a:t>
            </a:r>
            <a:endParaRPr lang="en-IN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Online Examination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480334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Online Examination System enables students to appear for different types of exams digitally.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Along with students, teachers are also benefitted as exam assessment gets faster and easier with these types of smart systems.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Such systems also provide ‘space shift’ and ‘resource shift’.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Types of Online Examination System</a:t>
            </a:r>
            <a:endParaRPr lang="en-US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57200" y="1417638"/>
            <a:ext cx="7787955" cy="54973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system can be developed to conduct following types of exams: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a) Competitive exams: CMAT,GMAT,CAT.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b)Recruitment Oriented Objective Exam.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c)Exam </a:t>
            </a:r>
            <a:r>
              <a:rPr lang="en-US" dirty="0" err="1" smtClean="0"/>
              <a:t>moodle</a:t>
            </a:r>
            <a:r>
              <a:rPr lang="en-US" dirty="0" smtClean="0"/>
              <a:t> of particular   	 	 		</a:t>
            </a:r>
            <a:r>
              <a:rPr lang="en-US" dirty="0" err="1" smtClean="0"/>
              <a:t>insitute</a:t>
            </a:r>
            <a:r>
              <a:rPr lang="en-US" dirty="0" smtClean="0"/>
              <a:t>/university.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d) Examination portal of Government Bodies.</a:t>
            </a:r>
          </a:p>
        </p:txBody>
      </p:sp>
    </p:spTree>
    <p:extLst>
      <p:ext uri="{BB962C8B-B14F-4D97-AF65-F5344CB8AC3E}">
        <p14:creationId xmlns:p14="http://schemas.microsoft.com/office/powerpoint/2010/main" val="11449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96260" y="1291130"/>
            <a:ext cx="8551479" cy="442844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Questions will be displayed in random </a:t>
            </a:r>
            <a:r>
              <a:rPr lang="en-IN" smtClean="0"/>
              <a:t>manner.</a:t>
            </a:r>
          </a:p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 smtClean="0"/>
              <a:t>system is designed by keeping in mind Educational Organizations(like school , institutes and university).</a:t>
            </a:r>
          </a:p>
          <a:p>
            <a:endParaRPr lang="en-IN" dirty="0"/>
          </a:p>
          <a:p>
            <a:r>
              <a:rPr lang="en-IN" dirty="0" smtClean="0"/>
              <a:t>The proposed system handles all basic operations necessary for a online examination to function as well as generates reports on successful completion of the test.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question bank of the system consist of multiple choice question(MCQ) or True/false.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Hardware/Software Requirements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60" y="1443835"/>
            <a:ext cx="8551479" cy="458115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HARDWARE</a:t>
            </a:r>
          </a:p>
          <a:p>
            <a:pPr lvl="1"/>
            <a:r>
              <a:rPr lang="en-IN" dirty="0" smtClean="0"/>
              <a:t>Server Side Hardware</a:t>
            </a:r>
          </a:p>
          <a:p>
            <a:pPr lvl="2"/>
            <a:r>
              <a:rPr lang="en-IN" dirty="0" smtClean="0"/>
              <a:t>Intel core i3 , 20GB HDD ,  4 RAM</a:t>
            </a:r>
          </a:p>
          <a:p>
            <a:pPr lvl="1"/>
            <a:r>
              <a:rPr lang="en-IN" dirty="0" smtClean="0"/>
              <a:t>Client Side Hardware</a:t>
            </a:r>
          </a:p>
          <a:p>
            <a:pPr lvl="2"/>
            <a:r>
              <a:rPr lang="en-IN" dirty="0" smtClean="0"/>
              <a:t>Hardware required by respective clients machine operating system </a:t>
            </a:r>
          </a:p>
          <a:p>
            <a:pPr lvl="2"/>
            <a:r>
              <a:rPr lang="en-IN" dirty="0" smtClean="0"/>
              <a:t>2 RAM  ,  Communication hardware </a:t>
            </a:r>
          </a:p>
          <a:p>
            <a:pPr lvl="2"/>
            <a:endParaRPr lang="en-IN" dirty="0" smtClean="0"/>
          </a:p>
          <a:p>
            <a:r>
              <a:rPr lang="en-IN" dirty="0" smtClean="0"/>
              <a:t>SOFTWARE</a:t>
            </a:r>
            <a:endParaRPr lang="en-IN" dirty="0"/>
          </a:p>
          <a:p>
            <a:pPr lvl="1"/>
            <a:r>
              <a:rPr lang="en-IN" dirty="0" smtClean="0"/>
              <a:t>Server Side </a:t>
            </a:r>
          </a:p>
          <a:p>
            <a:pPr lvl="2"/>
            <a:r>
              <a:rPr lang="en-IN" dirty="0" smtClean="0"/>
              <a:t>Web server : Glassfish 1.8</a:t>
            </a:r>
          </a:p>
          <a:p>
            <a:pPr lvl="2"/>
            <a:r>
              <a:rPr lang="en-IN" dirty="0" smtClean="0"/>
              <a:t>Server Side Scripting Tool:  JSP , servlet</a:t>
            </a:r>
          </a:p>
          <a:p>
            <a:pPr lvl="2"/>
            <a:r>
              <a:rPr lang="en-IN" smtClean="0"/>
              <a:t>IDE used</a:t>
            </a:r>
            <a:r>
              <a:rPr lang="en-IN" dirty="0" smtClean="0"/>
              <a:t>: NET BEANS</a:t>
            </a:r>
          </a:p>
          <a:p>
            <a:pPr lvl="2"/>
            <a:r>
              <a:rPr lang="en-IN" dirty="0" smtClean="0"/>
              <a:t>Database Tool : MySQL</a:t>
            </a:r>
          </a:p>
          <a:p>
            <a:pPr lvl="2"/>
            <a:r>
              <a:rPr lang="en-IN" dirty="0" smtClean="0"/>
              <a:t>Compatible OS : Windows 10</a:t>
            </a:r>
          </a:p>
          <a:p>
            <a:pPr lvl="1"/>
            <a:r>
              <a:rPr lang="en-IN" dirty="0" smtClean="0"/>
              <a:t>Client Side</a:t>
            </a:r>
          </a:p>
          <a:p>
            <a:pPr lvl="2"/>
            <a:r>
              <a:rPr lang="en-IN" dirty="0" smtClean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439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System Modules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054655"/>
            <a:ext cx="8551480" cy="4581150"/>
          </a:xfrm>
        </p:spPr>
        <p:txBody>
          <a:bodyPr/>
          <a:lstStyle/>
          <a:p>
            <a:r>
              <a:rPr lang="en-IN" dirty="0" smtClean="0"/>
              <a:t>Login Module.</a:t>
            </a:r>
          </a:p>
          <a:p>
            <a:r>
              <a:rPr lang="en-IN" dirty="0" smtClean="0"/>
              <a:t>Student Enrolling Module</a:t>
            </a:r>
          </a:p>
          <a:p>
            <a:r>
              <a:rPr lang="en-IN" dirty="0" smtClean="0"/>
              <a:t>Examination Module.</a:t>
            </a:r>
          </a:p>
          <a:p>
            <a:r>
              <a:rPr lang="en-IN" dirty="0" smtClean="0"/>
              <a:t>Grade Report Generation Module.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4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Roles and Functionalities of Major Entities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4" y="2207360"/>
            <a:ext cx="8398775" cy="458115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ADMIN</a:t>
            </a:r>
          </a:p>
          <a:p>
            <a:r>
              <a:rPr lang="en-IN" dirty="0" smtClean="0"/>
              <a:t>Central </a:t>
            </a:r>
            <a:r>
              <a:rPr lang="en-IN" dirty="0"/>
              <a:t>role of maintaining the </a:t>
            </a:r>
            <a:r>
              <a:rPr lang="en-IN" dirty="0" smtClean="0"/>
              <a:t>system.</a:t>
            </a:r>
          </a:p>
          <a:p>
            <a:r>
              <a:rPr lang="en-IN" dirty="0" smtClean="0"/>
              <a:t>Admin </a:t>
            </a:r>
            <a:r>
              <a:rPr lang="en-IN" dirty="0"/>
              <a:t>can create a department whose job would be to create exam </a:t>
            </a:r>
            <a:endParaRPr lang="en-IN" dirty="0" smtClean="0"/>
          </a:p>
          <a:p>
            <a:r>
              <a:rPr lang="en-IN" dirty="0" smtClean="0"/>
              <a:t>Admin can  </a:t>
            </a:r>
            <a:r>
              <a:rPr lang="en-IN" dirty="0"/>
              <a:t>accept and verify the Exam request from </a:t>
            </a:r>
            <a:r>
              <a:rPr lang="en-IN" dirty="0" smtClean="0"/>
              <a:t>    departments </a:t>
            </a:r>
          </a:p>
          <a:p>
            <a:r>
              <a:rPr lang="en-IN" dirty="0" smtClean="0"/>
              <a:t>Admin </a:t>
            </a:r>
            <a:r>
              <a:rPr lang="en-IN" dirty="0"/>
              <a:t>can </a:t>
            </a:r>
            <a:r>
              <a:rPr lang="en-IN" dirty="0" smtClean="0"/>
              <a:t>review all reports/information of </a:t>
            </a:r>
            <a:r>
              <a:rPr lang="en-IN" dirty="0"/>
              <a:t>exams , department , student , examiner </a:t>
            </a:r>
            <a:r>
              <a:rPr lang="en-IN" dirty="0" smtClean="0"/>
              <a:t>,etc.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2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4" y="1291129"/>
            <a:ext cx="8093365" cy="5344675"/>
          </a:xfrm>
        </p:spPr>
        <p:txBody>
          <a:bodyPr/>
          <a:lstStyle/>
          <a:p>
            <a:r>
              <a:rPr lang="en-IN" dirty="0" smtClean="0"/>
              <a:t>DEPARTMENT: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The main  </a:t>
            </a:r>
            <a:r>
              <a:rPr lang="en-IN" dirty="0"/>
              <a:t>responsibility is to create an exam with details like exam name , exam host(examiner) , schedule ,</a:t>
            </a:r>
            <a:r>
              <a:rPr lang="en-IN" dirty="0" err="1"/>
              <a:t>etc</a:t>
            </a:r>
            <a:r>
              <a:rPr lang="en-IN" dirty="0"/>
              <a:t> </a:t>
            </a:r>
            <a:r>
              <a:rPr lang="en-IN" dirty="0" smtClean="0"/>
              <a:t>and to review </a:t>
            </a:r>
            <a:r>
              <a:rPr lang="en-IN" dirty="0"/>
              <a:t>various exam </a:t>
            </a:r>
            <a:r>
              <a:rPr lang="en-IN" dirty="0" smtClean="0"/>
              <a:t>of a particular </a:t>
            </a:r>
            <a:r>
              <a:rPr lang="en-IN" dirty="0"/>
              <a:t>department and </a:t>
            </a:r>
            <a:r>
              <a:rPr lang="en-IN" dirty="0" smtClean="0"/>
              <a:t>students </a:t>
            </a:r>
            <a:r>
              <a:rPr lang="en-IN" dirty="0"/>
              <a:t>enrolled </a:t>
            </a:r>
            <a:r>
              <a:rPr lang="en-IN" dirty="0" smtClean="0"/>
              <a:t>for the same with its respective examiner.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EXAMINER:</a:t>
            </a:r>
          </a:p>
          <a:p>
            <a:pPr marL="0" indent="0">
              <a:buNone/>
            </a:pPr>
            <a:r>
              <a:rPr lang="en-IN" dirty="0"/>
              <a:t>	I</a:t>
            </a:r>
            <a:r>
              <a:rPr lang="en-IN" dirty="0" smtClean="0"/>
              <a:t>s </a:t>
            </a:r>
            <a:r>
              <a:rPr lang="en-IN" dirty="0"/>
              <a:t>the host of an exam.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Examiner  </a:t>
            </a:r>
            <a:r>
              <a:rPr lang="en-IN" dirty="0"/>
              <a:t>is </a:t>
            </a:r>
            <a:r>
              <a:rPr lang="en-IN" dirty="0" smtClean="0"/>
              <a:t>allocated  for a specific </a:t>
            </a:r>
            <a:r>
              <a:rPr lang="en-IN" dirty="0"/>
              <a:t>exam </a:t>
            </a:r>
            <a:r>
              <a:rPr lang="en-IN" dirty="0" smtClean="0"/>
              <a:t>to post  its  	question bank  along with the correct answers .</a:t>
            </a:r>
          </a:p>
          <a:p>
            <a:pPr marL="0" indent="0">
              <a:buNone/>
            </a:pPr>
            <a:r>
              <a:rPr lang="en-IN" dirty="0" smtClean="0"/>
              <a:t> 	Can  view </a:t>
            </a:r>
            <a:r>
              <a:rPr lang="en-IN" dirty="0"/>
              <a:t>student appeared for exam and their </a:t>
            </a:r>
            <a:r>
              <a:rPr lang="en-IN" dirty="0" smtClean="0"/>
              <a:t>grades.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4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60" y="1596539"/>
            <a:ext cx="8551479" cy="5039265"/>
          </a:xfrm>
        </p:spPr>
        <p:txBody>
          <a:bodyPr/>
          <a:lstStyle/>
          <a:p>
            <a:r>
              <a:rPr lang="en-IN" dirty="0"/>
              <a:t>STUDENT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Is </a:t>
            </a:r>
            <a:r>
              <a:rPr lang="en-IN" dirty="0"/>
              <a:t>the actual </a:t>
            </a:r>
            <a:r>
              <a:rPr lang="en-IN" dirty="0" smtClean="0"/>
              <a:t>user </a:t>
            </a:r>
            <a:r>
              <a:rPr lang="en-IN" dirty="0"/>
              <a:t>for this system.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Students can register in the system by providing a set of personal and academic details.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They can in future login to the system with the help of login credentials provided by the admin.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9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440</TotalTime>
  <Words>267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Online Examination System</vt:lpstr>
      <vt:lpstr>Defining Online Examination System</vt:lpstr>
      <vt:lpstr>PowerPoint Presentation</vt:lpstr>
      <vt:lpstr>Scope </vt:lpstr>
      <vt:lpstr>Hardware/Software Requirements</vt:lpstr>
      <vt:lpstr>System Modules</vt:lpstr>
      <vt:lpstr>Roles and Functionalities of Major Entities</vt:lpstr>
      <vt:lpstr>PowerPoint Presentation</vt:lpstr>
      <vt:lpstr>PowerPoint Presentation</vt:lpstr>
      <vt:lpstr>Data Flow Diagram [ Context-Level ]</vt:lpstr>
      <vt:lpstr>Data Flow Diagram [ 1-Level ]</vt:lpstr>
      <vt:lpstr>Data Flow Diagram [ 2-Level Exam Creation  ]</vt:lpstr>
      <vt:lpstr>Data Flow Diagram [ 2-Level  Examination]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Yash</cp:lastModifiedBy>
  <cp:revision>80</cp:revision>
  <dcterms:created xsi:type="dcterms:W3CDTF">2013-08-21T19:17:07Z</dcterms:created>
  <dcterms:modified xsi:type="dcterms:W3CDTF">2017-02-28T08:38:09Z</dcterms:modified>
</cp:coreProperties>
</file>