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1" r:id="rId27"/>
    <p:sldId id="284" r:id="rId28"/>
    <p:sldId id="286" r:id="rId29"/>
    <p:sldId id="287" r:id="rId30"/>
    <p:sldId id="288" r:id="rId31"/>
    <p:sldId id="285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8.svg"/><Relationship Id="rId5" Type="http://schemas.openxmlformats.org/officeDocument/2006/relationships/image" Target="../media/image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8.svg"/><Relationship Id="rId5" Type="http://schemas.openxmlformats.org/officeDocument/2006/relationships/image" Target="../media/image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DD241-867F-4993-9EDA-60A9356F72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BA6322-F31C-4E56-A3B0-BD0F033A29DA}">
      <dgm:prSet/>
      <dgm:spPr/>
      <dgm:t>
        <a:bodyPr/>
        <a:lstStyle/>
        <a:p>
          <a:r>
            <a:rPr lang="en-IN"/>
            <a:t>A loan is one of the most important source of revenue for a bank</a:t>
          </a:r>
          <a:endParaRPr lang="en-US"/>
        </a:p>
      </dgm:t>
    </dgm:pt>
    <dgm:pt modelId="{B885C23B-FFC4-4F51-80C7-9DD1E52EA8AB}" type="parTrans" cxnId="{F65A3AB0-C518-4C64-A0FC-E7D42A9AD9CE}">
      <dgm:prSet/>
      <dgm:spPr/>
      <dgm:t>
        <a:bodyPr/>
        <a:lstStyle/>
        <a:p>
          <a:endParaRPr lang="en-US"/>
        </a:p>
      </dgm:t>
    </dgm:pt>
    <dgm:pt modelId="{D6C2D0C2-E698-4C5E-BD20-5378D9597E77}" type="sibTrans" cxnId="{F65A3AB0-C518-4C64-A0FC-E7D42A9AD9CE}">
      <dgm:prSet/>
      <dgm:spPr/>
      <dgm:t>
        <a:bodyPr/>
        <a:lstStyle/>
        <a:p>
          <a:endParaRPr lang="en-US"/>
        </a:p>
      </dgm:t>
    </dgm:pt>
    <dgm:pt modelId="{53A88E77-2C9A-4059-A63A-E66FC7890DFB}">
      <dgm:prSet/>
      <dgm:spPr/>
      <dgm:t>
        <a:bodyPr/>
        <a:lstStyle/>
        <a:p>
          <a:r>
            <a:rPr lang="en-IN"/>
            <a:t>Not all the loans are good, some customers behave negatively after their application are approved</a:t>
          </a:r>
          <a:endParaRPr lang="en-US"/>
        </a:p>
      </dgm:t>
    </dgm:pt>
    <dgm:pt modelId="{3198643C-844D-46BC-8104-EB8A9258A1C1}" type="parTrans" cxnId="{7E3AF425-A1EB-44C5-85EC-38AE820DDE1C}">
      <dgm:prSet/>
      <dgm:spPr/>
      <dgm:t>
        <a:bodyPr/>
        <a:lstStyle/>
        <a:p>
          <a:endParaRPr lang="en-US"/>
        </a:p>
      </dgm:t>
    </dgm:pt>
    <dgm:pt modelId="{E1C20141-15B0-464B-8E80-1A0B99028A2B}" type="sibTrans" cxnId="{7E3AF425-A1EB-44C5-85EC-38AE820DDE1C}">
      <dgm:prSet/>
      <dgm:spPr/>
      <dgm:t>
        <a:bodyPr/>
        <a:lstStyle/>
        <a:p>
          <a:endParaRPr lang="en-US"/>
        </a:p>
      </dgm:t>
    </dgm:pt>
    <dgm:pt modelId="{71646612-E4C1-45F3-A8F9-8760ECA196B9}">
      <dgm:prSet/>
      <dgm:spPr/>
      <dgm:t>
        <a:bodyPr/>
        <a:lstStyle/>
        <a:p>
          <a:r>
            <a:rPr lang="en-US" dirty="0"/>
            <a:t>To prevent the bank from investing in bad loans, we used machine learning algorithms to help the bank identify key factors that correspond to a loan</a:t>
          </a:r>
        </a:p>
      </dgm:t>
    </dgm:pt>
    <dgm:pt modelId="{285B60BD-76ED-4CA0-9078-A529247E635E}" type="parTrans" cxnId="{3E18D297-6943-4291-A782-D81C4E195740}">
      <dgm:prSet/>
      <dgm:spPr/>
      <dgm:t>
        <a:bodyPr/>
        <a:lstStyle/>
        <a:p>
          <a:endParaRPr lang="en-US"/>
        </a:p>
      </dgm:t>
    </dgm:pt>
    <dgm:pt modelId="{88F6B0B4-416D-4698-A772-A6C76FD377D7}" type="sibTrans" cxnId="{3E18D297-6943-4291-A782-D81C4E195740}">
      <dgm:prSet/>
      <dgm:spPr/>
      <dgm:t>
        <a:bodyPr/>
        <a:lstStyle/>
        <a:p>
          <a:endParaRPr lang="en-US"/>
        </a:p>
      </dgm:t>
    </dgm:pt>
    <dgm:pt modelId="{7F14577F-C7C6-4DEC-8666-087CF7B1B111}">
      <dgm:prSet/>
      <dgm:spPr/>
      <dgm:t>
        <a:bodyPr/>
        <a:lstStyle/>
        <a:p>
          <a:r>
            <a:rPr lang="en-US" dirty="0"/>
            <a:t>Objective:</a:t>
          </a:r>
        </a:p>
      </dgm:t>
    </dgm:pt>
    <dgm:pt modelId="{4A4A65A1-1821-49D0-9FAB-CBEBE66D1648}" type="parTrans" cxnId="{59062129-93A5-41A7-BA9D-9707D1D2632D}">
      <dgm:prSet/>
      <dgm:spPr/>
      <dgm:t>
        <a:bodyPr/>
        <a:lstStyle/>
        <a:p>
          <a:endParaRPr lang="en-US"/>
        </a:p>
      </dgm:t>
    </dgm:pt>
    <dgm:pt modelId="{E97BE75D-D3F9-4665-86F7-94ABC384C1E0}" type="sibTrans" cxnId="{59062129-93A5-41A7-BA9D-9707D1D2632D}">
      <dgm:prSet/>
      <dgm:spPr/>
      <dgm:t>
        <a:bodyPr/>
        <a:lstStyle/>
        <a:p>
          <a:endParaRPr lang="en-US"/>
        </a:p>
      </dgm:t>
    </dgm:pt>
    <dgm:pt modelId="{C6D07D5A-4A87-48C0-BEA1-C44BE443E013}">
      <dgm:prSet/>
      <dgm:spPr/>
      <dgm:t>
        <a:bodyPr/>
        <a:lstStyle/>
        <a:p>
          <a:r>
            <a:rPr lang="en-US" dirty="0"/>
            <a:t>Predicting good and bad loan</a:t>
          </a:r>
        </a:p>
      </dgm:t>
    </dgm:pt>
    <dgm:pt modelId="{0101B7F1-644F-471B-BC44-F5F642E91D53}" type="parTrans" cxnId="{8460B6DE-3488-4BEE-BC1A-8ED28C3DC234}">
      <dgm:prSet/>
      <dgm:spPr/>
      <dgm:t>
        <a:bodyPr/>
        <a:lstStyle/>
        <a:p>
          <a:endParaRPr lang="en-US"/>
        </a:p>
      </dgm:t>
    </dgm:pt>
    <dgm:pt modelId="{76A4622E-A100-4D3E-9FBB-7FA46AF5AA96}" type="sibTrans" cxnId="{8460B6DE-3488-4BEE-BC1A-8ED28C3DC234}">
      <dgm:prSet/>
      <dgm:spPr/>
      <dgm:t>
        <a:bodyPr/>
        <a:lstStyle/>
        <a:p>
          <a:endParaRPr lang="en-US"/>
        </a:p>
      </dgm:t>
    </dgm:pt>
    <dgm:pt modelId="{123869A6-F2E7-471E-99A0-EE029D67B34F}" type="pres">
      <dgm:prSet presAssocID="{1DEDD241-867F-4993-9EDA-60A9356F72BC}" presName="root" presStyleCnt="0">
        <dgm:presLayoutVars>
          <dgm:dir/>
          <dgm:resizeHandles val="exact"/>
        </dgm:presLayoutVars>
      </dgm:prSet>
      <dgm:spPr/>
    </dgm:pt>
    <dgm:pt modelId="{939A1B24-7843-458A-8856-53E8FD0B908D}" type="pres">
      <dgm:prSet presAssocID="{57BA6322-F31C-4E56-A3B0-BD0F033A29DA}" presName="compNode" presStyleCnt="0"/>
      <dgm:spPr/>
    </dgm:pt>
    <dgm:pt modelId="{76277C22-BB47-4A76-9B4A-5760C188FADD}" type="pres">
      <dgm:prSet presAssocID="{57BA6322-F31C-4E56-A3B0-BD0F033A29DA}" presName="bgRect" presStyleLbl="bgShp" presStyleIdx="0" presStyleCnt="4"/>
      <dgm:spPr/>
    </dgm:pt>
    <dgm:pt modelId="{6C8E84A4-356A-4662-A998-DDE83E3E31E1}" type="pres">
      <dgm:prSet presAssocID="{57BA6322-F31C-4E56-A3B0-BD0F033A29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D860391-5DC2-477A-AA26-B30DE5B9B984}" type="pres">
      <dgm:prSet presAssocID="{57BA6322-F31C-4E56-A3B0-BD0F033A29DA}" presName="spaceRect" presStyleCnt="0"/>
      <dgm:spPr/>
    </dgm:pt>
    <dgm:pt modelId="{E1976563-44E7-4AF4-838F-894666C7AE16}" type="pres">
      <dgm:prSet presAssocID="{57BA6322-F31C-4E56-A3B0-BD0F033A29DA}" presName="parTx" presStyleLbl="revTx" presStyleIdx="0" presStyleCnt="5">
        <dgm:presLayoutVars>
          <dgm:chMax val="0"/>
          <dgm:chPref val="0"/>
        </dgm:presLayoutVars>
      </dgm:prSet>
      <dgm:spPr/>
    </dgm:pt>
    <dgm:pt modelId="{78E18C9F-6D5B-4B58-980F-8980276F3C7F}" type="pres">
      <dgm:prSet presAssocID="{D6C2D0C2-E698-4C5E-BD20-5378D9597E77}" presName="sibTrans" presStyleCnt="0"/>
      <dgm:spPr/>
    </dgm:pt>
    <dgm:pt modelId="{7CA34512-132B-488E-ABB1-7F6F02865905}" type="pres">
      <dgm:prSet presAssocID="{53A88E77-2C9A-4059-A63A-E66FC7890DFB}" presName="compNode" presStyleCnt="0"/>
      <dgm:spPr/>
    </dgm:pt>
    <dgm:pt modelId="{359A6DD6-7C56-4E3B-9404-7C881185DE96}" type="pres">
      <dgm:prSet presAssocID="{53A88E77-2C9A-4059-A63A-E66FC7890DFB}" presName="bgRect" presStyleLbl="bgShp" presStyleIdx="1" presStyleCnt="4"/>
      <dgm:spPr/>
    </dgm:pt>
    <dgm:pt modelId="{D5F823C4-8A59-4829-B6BA-D34999E344CC}" type="pres">
      <dgm:prSet presAssocID="{53A88E77-2C9A-4059-A63A-E66FC7890D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BEED79E5-D630-410E-AAF2-5D874ED560FE}" type="pres">
      <dgm:prSet presAssocID="{53A88E77-2C9A-4059-A63A-E66FC7890DFB}" presName="spaceRect" presStyleCnt="0"/>
      <dgm:spPr/>
    </dgm:pt>
    <dgm:pt modelId="{59967DE3-9832-44EC-9772-048976CE3076}" type="pres">
      <dgm:prSet presAssocID="{53A88E77-2C9A-4059-A63A-E66FC7890DFB}" presName="parTx" presStyleLbl="revTx" presStyleIdx="1" presStyleCnt="5">
        <dgm:presLayoutVars>
          <dgm:chMax val="0"/>
          <dgm:chPref val="0"/>
        </dgm:presLayoutVars>
      </dgm:prSet>
      <dgm:spPr/>
    </dgm:pt>
    <dgm:pt modelId="{AA708216-035C-40C4-85D2-04174E3A46B7}" type="pres">
      <dgm:prSet presAssocID="{E1C20141-15B0-464B-8E80-1A0B99028A2B}" presName="sibTrans" presStyleCnt="0"/>
      <dgm:spPr/>
    </dgm:pt>
    <dgm:pt modelId="{B20EE30D-DE75-4109-8BA3-C6F4953F57F7}" type="pres">
      <dgm:prSet presAssocID="{71646612-E4C1-45F3-A8F9-8760ECA196B9}" presName="compNode" presStyleCnt="0"/>
      <dgm:spPr/>
    </dgm:pt>
    <dgm:pt modelId="{1A02E03B-87F2-4ADC-8B28-28461558ACF8}" type="pres">
      <dgm:prSet presAssocID="{71646612-E4C1-45F3-A8F9-8760ECA196B9}" presName="bgRect" presStyleLbl="bgShp" presStyleIdx="2" presStyleCnt="4"/>
      <dgm:spPr/>
    </dgm:pt>
    <dgm:pt modelId="{CE65FD94-D0DC-497C-93A1-39A77ECA39C1}" type="pres">
      <dgm:prSet presAssocID="{71646612-E4C1-45F3-A8F9-8760ECA196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867EFFE-A99D-4F7C-82A7-372A587845CC}" type="pres">
      <dgm:prSet presAssocID="{71646612-E4C1-45F3-A8F9-8760ECA196B9}" presName="spaceRect" presStyleCnt="0"/>
      <dgm:spPr/>
    </dgm:pt>
    <dgm:pt modelId="{BA331C11-CBB7-43B4-BD01-21DC583753DA}" type="pres">
      <dgm:prSet presAssocID="{71646612-E4C1-45F3-A8F9-8760ECA196B9}" presName="parTx" presStyleLbl="revTx" presStyleIdx="2" presStyleCnt="5">
        <dgm:presLayoutVars>
          <dgm:chMax val="0"/>
          <dgm:chPref val="0"/>
        </dgm:presLayoutVars>
      </dgm:prSet>
      <dgm:spPr/>
    </dgm:pt>
    <dgm:pt modelId="{FD1D8404-FB88-4EB0-8202-A39B71C78C4C}" type="pres">
      <dgm:prSet presAssocID="{88F6B0B4-416D-4698-A772-A6C76FD377D7}" presName="sibTrans" presStyleCnt="0"/>
      <dgm:spPr/>
    </dgm:pt>
    <dgm:pt modelId="{9277B1C4-23FB-4F5B-965E-67B0B2B28726}" type="pres">
      <dgm:prSet presAssocID="{7F14577F-C7C6-4DEC-8666-087CF7B1B111}" presName="compNode" presStyleCnt="0"/>
      <dgm:spPr/>
    </dgm:pt>
    <dgm:pt modelId="{7B8A3BBF-6175-46E4-BE61-6644492401D2}" type="pres">
      <dgm:prSet presAssocID="{7F14577F-C7C6-4DEC-8666-087CF7B1B111}" presName="bgRect" presStyleLbl="bgShp" presStyleIdx="3" presStyleCnt="4"/>
      <dgm:spPr/>
    </dgm:pt>
    <dgm:pt modelId="{13C6C7F4-F9BF-47F5-8FDE-9EC0C4C76268}" type="pres">
      <dgm:prSet presAssocID="{7F14577F-C7C6-4DEC-8666-087CF7B1B1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3BD0596-8BAE-442B-88DF-01224A2BE5B1}" type="pres">
      <dgm:prSet presAssocID="{7F14577F-C7C6-4DEC-8666-087CF7B1B111}" presName="spaceRect" presStyleCnt="0"/>
      <dgm:spPr/>
    </dgm:pt>
    <dgm:pt modelId="{547C4E3A-2149-4A2F-9035-CFB8E9158B8C}" type="pres">
      <dgm:prSet presAssocID="{7F14577F-C7C6-4DEC-8666-087CF7B1B111}" presName="parTx" presStyleLbl="revTx" presStyleIdx="3" presStyleCnt="5">
        <dgm:presLayoutVars>
          <dgm:chMax val="0"/>
          <dgm:chPref val="0"/>
        </dgm:presLayoutVars>
      </dgm:prSet>
      <dgm:spPr/>
    </dgm:pt>
    <dgm:pt modelId="{C457F60D-0CED-40CA-94A5-97E5991E95C6}" type="pres">
      <dgm:prSet presAssocID="{7F14577F-C7C6-4DEC-8666-087CF7B1B111}" presName="desTx" presStyleLbl="revTx" presStyleIdx="4" presStyleCnt="5" custScaleX="264792">
        <dgm:presLayoutVars/>
      </dgm:prSet>
      <dgm:spPr/>
    </dgm:pt>
  </dgm:ptLst>
  <dgm:cxnLst>
    <dgm:cxn modelId="{7E3AF425-A1EB-44C5-85EC-38AE820DDE1C}" srcId="{1DEDD241-867F-4993-9EDA-60A9356F72BC}" destId="{53A88E77-2C9A-4059-A63A-E66FC7890DFB}" srcOrd="1" destOrd="0" parTransId="{3198643C-844D-46BC-8104-EB8A9258A1C1}" sibTransId="{E1C20141-15B0-464B-8E80-1A0B99028A2B}"/>
    <dgm:cxn modelId="{59062129-93A5-41A7-BA9D-9707D1D2632D}" srcId="{1DEDD241-867F-4993-9EDA-60A9356F72BC}" destId="{7F14577F-C7C6-4DEC-8666-087CF7B1B111}" srcOrd="3" destOrd="0" parTransId="{4A4A65A1-1821-49D0-9FAB-CBEBE66D1648}" sibTransId="{E97BE75D-D3F9-4665-86F7-94ABC384C1E0}"/>
    <dgm:cxn modelId="{CF5CCE66-F8A5-4B24-8CA8-29E8087AA23C}" type="presOf" srcId="{C6D07D5A-4A87-48C0-BEA1-C44BE443E013}" destId="{C457F60D-0CED-40CA-94A5-97E5991E95C6}" srcOrd="0" destOrd="0" presId="urn:microsoft.com/office/officeart/2018/2/layout/IconVerticalSolidList"/>
    <dgm:cxn modelId="{E7263983-7F2D-4027-B9E7-ACB98F2986E0}" type="presOf" srcId="{57BA6322-F31C-4E56-A3B0-BD0F033A29DA}" destId="{E1976563-44E7-4AF4-838F-894666C7AE16}" srcOrd="0" destOrd="0" presId="urn:microsoft.com/office/officeart/2018/2/layout/IconVerticalSolidList"/>
    <dgm:cxn modelId="{65D0BA90-BD9B-431E-BCAC-C6F57BCA2106}" type="presOf" srcId="{1DEDD241-867F-4993-9EDA-60A9356F72BC}" destId="{123869A6-F2E7-471E-99A0-EE029D67B34F}" srcOrd="0" destOrd="0" presId="urn:microsoft.com/office/officeart/2018/2/layout/IconVerticalSolidList"/>
    <dgm:cxn modelId="{3E18D297-6943-4291-A782-D81C4E195740}" srcId="{1DEDD241-867F-4993-9EDA-60A9356F72BC}" destId="{71646612-E4C1-45F3-A8F9-8760ECA196B9}" srcOrd="2" destOrd="0" parTransId="{285B60BD-76ED-4CA0-9078-A529247E635E}" sibTransId="{88F6B0B4-416D-4698-A772-A6C76FD377D7}"/>
    <dgm:cxn modelId="{EB7F93A0-39C9-437F-9699-752DB9BDE293}" type="presOf" srcId="{71646612-E4C1-45F3-A8F9-8760ECA196B9}" destId="{BA331C11-CBB7-43B4-BD01-21DC583753DA}" srcOrd="0" destOrd="0" presId="urn:microsoft.com/office/officeart/2018/2/layout/IconVerticalSolidList"/>
    <dgm:cxn modelId="{F65A3AB0-C518-4C64-A0FC-E7D42A9AD9CE}" srcId="{1DEDD241-867F-4993-9EDA-60A9356F72BC}" destId="{57BA6322-F31C-4E56-A3B0-BD0F033A29DA}" srcOrd="0" destOrd="0" parTransId="{B885C23B-FFC4-4F51-80C7-9DD1E52EA8AB}" sibTransId="{D6C2D0C2-E698-4C5E-BD20-5378D9597E77}"/>
    <dgm:cxn modelId="{38FD9BC6-0321-4B1E-80A8-43EF1B32B192}" type="presOf" srcId="{53A88E77-2C9A-4059-A63A-E66FC7890DFB}" destId="{59967DE3-9832-44EC-9772-048976CE3076}" srcOrd="0" destOrd="0" presId="urn:microsoft.com/office/officeart/2018/2/layout/IconVerticalSolidList"/>
    <dgm:cxn modelId="{8460B6DE-3488-4BEE-BC1A-8ED28C3DC234}" srcId="{7F14577F-C7C6-4DEC-8666-087CF7B1B111}" destId="{C6D07D5A-4A87-48C0-BEA1-C44BE443E013}" srcOrd="0" destOrd="0" parTransId="{0101B7F1-644F-471B-BC44-F5F642E91D53}" sibTransId="{76A4622E-A100-4D3E-9FBB-7FA46AF5AA96}"/>
    <dgm:cxn modelId="{111F71FB-43B9-4DCB-B416-A44AD84C87B5}" type="presOf" srcId="{7F14577F-C7C6-4DEC-8666-087CF7B1B111}" destId="{547C4E3A-2149-4A2F-9035-CFB8E9158B8C}" srcOrd="0" destOrd="0" presId="urn:microsoft.com/office/officeart/2018/2/layout/IconVerticalSolidList"/>
    <dgm:cxn modelId="{CDB0814A-8558-43F9-A4BF-8F597BD8BC29}" type="presParOf" srcId="{123869A6-F2E7-471E-99A0-EE029D67B34F}" destId="{939A1B24-7843-458A-8856-53E8FD0B908D}" srcOrd="0" destOrd="0" presId="urn:microsoft.com/office/officeart/2018/2/layout/IconVerticalSolidList"/>
    <dgm:cxn modelId="{1D570B47-C077-4D79-BA3E-B788C880DBA3}" type="presParOf" srcId="{939A1B24-7843-458A-8856-53E8FD0B908D}" destId="{76277C22-BB47-4A76-9B4A-5760C188FADD}" srcOrd="0" destOrd="0" presId="urn:microsoft.com/office/officeart/2018/2/layout/IconVerticalSolidList"/>
    <dgm:cxn modelId="{8B2AD1DE-191E-47E8-9B4B-9B12785D50B5}" type="presParOf" srcId="{939A1B24-7843-458A-8856-53E8FD0B908D}" destId="{6C8E84A4-356A-4662-A998-DDE83E3E31E1}" srcOrd="1" destOrd="0" presId="urn:microsoft.com/office/officeart/2018/2/layout/IconVerticalSolidList"/>
    <dgm:cxn modelId="{1D46BE87-6D34-481B-A1E8-27D116C68AE9}" type="presParOf" srcId="{939A1B24-7843-458A-8856-53E8FD0B908D}" destId="{8D860391-5DC2-477A-AA26-B30DE5B9B984}" srcOrd="2" destOrd="0" presId="urn:microsoft.com/office/officeart/2018/2/layout/IconVerticalSolidList"/>
    <dgm:cxn modelId="{3B0E304A-C152-4F2D-9C6E-5ED30FA4BF1A}" type="presParOf" srcId="{939A1B24-7843-458A-8856-53E8FD0B908D}" destId="{E1976563-44E7-4AF4-838F-894666C7AE16}" srcOrd="3" destOrd="0" presId="urn:microsoft.com/office/officeart/2018/2/layout/IconVerticalSolidList"/>
    <dgm:cxn modelId="{28DC2695-98A3-4FBA-82F6-EB929573B27D}" type="presParOf" srcId="{123869A6-F2E7-471E-99A0-EE029D67B34F}" destId="{78E18C9F-6D5B-4B58-980F-8980276F3C7F}" srcOrd="1" destOrd="0" presId="urn:microsoft.com/office/officeart/2018/2/layout/IconVerticalSolidList"/>
    <dgm:cxn modelId="{9EBD00E6-6183-406F-9C29-B7D6DDFBA9EF}" type="presParOf" srcId="{123869A6-F2E7-471E-99A0-EE029D67B34F}" destId="{7CA34512-132B-488E-ABB1-7F6F02865905}" srcOrd="2" destOrd="0" presId="urn:microsoft.com/office/officeart/2018/2/layout/IconVerticalSolidList"/>
    <dgm:cxn modelId="{D3DD1683-17A2-478F-8D9F-FF83CC8F91A4}" type="presParOf" srcId="{7CA34512-132B-488E-ABB1-7F6F02865905}" destId="{359A6DD6-7C56-4E3B-9404-7C881185DE96}" srcOrd="0" destOrd="0" presId="urn:microsoft.com/office/officeart/2018/2/layout/IconVerticalSolidList"/>
    <dgm:cxn modelId="{6EE6A711-8C19-4072-9637-8C0EB8B13160}" type="presParOf" srcId="{7CA34512-132B-488E-ABB1-7F6F02865905}" destId="{D5F823C4-8A59-4829-B6BA-D34999E344CC}" srcOrd="1" destOrd="0" presId="urn:microsoft.com/office/officeart/2018/2/layout/IconVerticalSolidList"/>
    <dgm:cxn modelId="{B1CE1E66-7F06-4B74-973A-180FAE74DE36}" type="presParOf" srcId="{7CA34512-132B-488E-ABB1-7F6F02865905}" destId="{BEED79E5-D630-410E-AAF2-5D874ED560FE}" srcOrd="2" destOrd="0" presId="urn:microsoft.com/office/officeart/2018/2/layout/IconVerticalSolidList"/>
    <dgm:cxn modelId="{CDC36E58-241B-45C4-9DFD-61DF114A1A92}" type="presParOf" srcId="{7CA34512-132B-488E-ABB1-7F6F02865905}" destId="{59967DE3-9832-44EC-9772-048976CE3076}" srcOrd="3" destOrd="0" presId="urn:microsoft.com/office/officeart/2018/2/layout/IconVerticalSolidList"/>
    <dgm:cxn modelId="{31B07012-226F-4C45-88F4-6E8051E9443C}" type="presParOf" srcId="{123869A6-F2E7-471E-99A0-EE029D67B34F}" destId="{AA708216-035C-40C4-85D2-04174E3A46B7}" srcOrd="3" destOrd="0" presId="urn:microsoft.com/office/officeart/2018/2/layout/IconVerticalSolidList"/>
    <dgm:cxn modelId="{272706B0-E746-4978-B319-26A232C57E40}" type="presParOf" srcId="{123869A6-F2E7-471E-99A0-EE029D67B34F}" destId="{B20EE30D-DE75-4109-8BA3-C6F4953F57F7}" srcOrd="4" destOrd="0" presId="urn:microsoft.com/office/officeart/2018/2/layout/IconVerticalSolidList"/>
    <dgm:cxn modelId="{5117F442-C6EE-4ACF-9538-05A6DF7ADD38}" type="presParOf" srcId="{B20EE30D-DE75-4109-8BA3-C6F4953F57F7}" destId="{1A02E03B-87F2-4ADC-8B28-28461558ACF8}" srcOrd="0" destOrd="0" presId="urn:microsoft.com/office/officeart/2018/2/layout/IconVerticalSolidList"/>
    <dgm:cxn modelId="{58563C48-2D77-4AC0-9160-031B12421964}" type="presParOf" srcId="{B20EE30D-DE75-4109-8BA3-C6F4953F57F7}" destId="{CE65FD94-D0DC-497C-93A1-39A77ECA39C1}" srcOrd="1" destOrd="0" presId="urn:microsoft.com/office/officeart/2018/2/layout/IconVerticalSolidList"/>
    <dgm:cxn modelId="{3D4C94FB-9C22-4258-950B-7D1FD9DDAA3F}" type="presParOf" srcId="{B20EE30D-DE75-4109-8BA3-C6F4953F57F7}" destId="{B867EFFE-A99D-4F7C-82A7-372A587845CC}" srcOrd="2" destOrd="0" presId="urn:microsoft.com/office/officeart/2018/2/layout/IconVerticalSolidList"/>
    <dgm:cxn modelId="{CA6FD6E0-7644-4E0D-A3A6-B2D44DEFC61E}" type="presParOf" srcId="{B20EE30D-DE75-4109-8BA3-C6F4953F57F7}" destId="{BA331C11-CBB7-43B4-BD01-21DC583753DA}" srcOrd="3" destOrd="0" presId="urn:microsoft.com/office/officeart/2018/2/layout/IconVerticalSolidList"/>
    <dgm:cxn modelId="{A956F075-3CEA-4ED7-99DB-0C662314F9F6}" type="presParOf" srcId="{123869A6-F2E7-471E-99A0-EE029D67B34F}" destId="{FD1D8404-FB88-4EB0-8202-A39B71C78C4C}" srcOrd="5" destOrd="0" presId="urn:microsoft.com/office/officeart/2018/2/layout/IconVerticalSolidList"/>
    <dgm:cxn modelId="{FE131905-AAAE-4C0B-9CC5-2E9467B77AB5}" type="presParOf" srcId="{123869A6-F2E7-471E-99A0-EE029D67B34F}" destId="{9277B1C4-23FB-4F5B-965E-67B0B2B28726}" srcOrd="6" destOrd="0" presId="urn:microsoft.com/office/officeart/2018/2/layout/IconVerticalSolidList"/>
    <dgm:cxn modelId="{65A69BCC-8004-4D99-8A8D-86977B0F070C}" type="presParOf" srcId="{9277B1C4-23FB-4F5B-965E-67B0B2B28726}" destId="{7B8A3BBF-6175-46E4-BE61-6644492401D2}" srcOrd="0" destOrd="0" presId="urn:microsoft.com/office/officeart/2018/2/layout/IconVerticalSolidList"/>
    <dgm:cxn modelId="{21FDC77A-CD41-48A0-A078-A49202669F68}" type="presParOf" srcId="{9277B1C4-23FB-4F5B-965E-67B0B2B28726}" destId="{13C6C7F4-F9BF-47F5-8FDE-9EC0C4C76268}" srcOrd="1" destOrd="0" presId="urn:microsoft.com/office/officeart/2018/2/layout/IconVerticalSolidList"/>
    <dgm:cxn modelId="{FCBB0475-BABB-415F-AABC-A04D6D28567B}" type="presParOf" srcId="{9277B1C4-23FB-4F5B-965E-67B0B2B28726}" destId="{83BD0596-8BAE-442B-88DF-01224A2BE5B1}" srcOrd="2" destOrd="0" presId="urn:microsoft.com/office/officeart/2018/2/layout/IconVerticalSolidList"/>
    <dgm:cxn modelId="{D338ACBF-0185-4103-B0FC-5F6BF46D471F}" type="presParOf" srcId="{9277B1C4-23FB-4F5B-965E-67B0B2B28726}" destId="{547C4E3A-2149-4A2F-9035-CFB8E9158B8C}" srcOrd="3" destOrd="0" presId="urn:microsoft.com/office/officeart/2018/2/layout/IconVerticalSolidList"/>
    <dgm:cxn modelId="{383D0715-B29E-4E38-8323-DDC5C1345B35}" type="presParOf" srcId="{9277B1C4-23FB-4F5B-965E-67B0B2B28726}" destId="{C457F60D-0CED-40CA-94A5-97E5991E95C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5FF38-E970-4F0A-A5BA-66E8CDBFE3B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6E7612-3941-43B6-81D3-9079835B117A}">
      <dgm:prSet/>
      <dgm:spPr/>
      <dgm:t>
        <a:bodyPr/>
        <a:lstStyle/>
        <a:p>
          <a:r>
            <a:rPr lang="en-US"/>
            <a:t>Predict if a loan is a good loan or a bad loan</a:t>
          </a:r>
        </a:p>
      </dgm:t>
    </dgm:pt>
    <dgm:pt modelId="{0114CEBA-8865-4352-9230-EA176FBF86C3}" type="parTrans" cxnId="{CE6D57A6-A3A5-4046-8DA6-69B261B4C62C}">
      <dgm:prSet/>
      <dgm:spPr/>
      <dgm:t>
        <a:bodyPr/>
        <a:lstStyle/>
        <a:p>
          <a:endParaRPr lang="en-US"/>
        </a:p>
      </dgm:t>
    </dgm:pt>
    <dgm:pt modelId="{39FF2C74-ECB2-4A83-A1F6-35DEC769F823}" type="sibTrans" cxnId="{CE6D57A6-A3A5-4046-8DA6-69B261B4C62C}">
      <dgm:prSet/>
      <dgm:spPr/>
      <dgm:t>
        <a:bodyPr/>
        <a:lstStyle/>
        <a:p>
          <a:endParaRPr lang="en-US"/>
        </a:p>
      </dgm:t>
    </dgm:pt>
    <dgm:pt modelId="{6EE9BDE6-6A73-4D21-8D72-62C49AFC445D}">
      <dgm:prSet/>
      <dgm:spPr/>
      <dgm:t>
        <a:bodyPr/>
        <a:lstStyle/>
        <a:p>
          <a:r>
            <a:rPr lang="en-US"/>
            <a:t>The data was split into three parts for training, validation and testing purposes</a:t>
          </a:r>
        </a:p>
      </dgm:t>
    </dgm:pt>
    <dgm:pt modelId="{139BC005-CF49-4F63-8F3B-105DE3EFFD87}" type="parTrans" cxnId="{8E022B64-65DA-4C2B-8A0E-3F082B7DB108}">
      <dgm:prSet/>
      <dgm:spPr/>
      <dgm:t>
        <a:bodyPr/>
        <a:lstStyle/>
        <a:p>
          <a:endParaRPr lang="en-US"/>
        </a:p>
      </dgm:t>
    </dgm:pt>
    <dgm:pt modelId="{71DE2394-7A1A-424E-B5E4-826264740EAA}" type="sibTrans" cxnId="{8E022B64-65DA-4C2B-8A0E-3F082B7DB108}">
      <dgm:prSet/>
      <dgm:spPr/>
      <dgm:t>
        <a:bodyPr/>
        <a:lstStyle/>
        <a:p>
          <a:endParaRPr lang="en-US"/>
        </a:p>
      </dgm:t>
    </dgm:pt>
    <dgm:pt modelId="{AF6C6A56-BEDA-4A50-BE27-6AC6C0F3E2C4}">
      <dgm:prSet/>
      <dgm:spPr/>
      <dgm:t>
        <a:bodyPr/>
        <a:lstStyle/>
        <a:p>
          <a:r>
            <a:rPr lang="en-US"/>
            <a:t>Training set: 60% of the data</a:t>
          </a:r>
        </a:p>
      </dgm:t>
    </dgm:pt>
    <dgm:pt modelId="{1F278737-DFD4-4524-A8F5-522EC2C28E13}" type="parTrans" cxnId="{057FB98F-92A3-4909-BC69-31BC0984896E}">
      <dgm:prSet/>
      <dgm:spPr/>
      <dgm:t>
        <a:bodyPr/>
        <a:lstStyle/>
        <a:p>
          <a:endParaRPr lang="en-US"/>
        </a:p>
      </dgm:t>
    </dgm:pt>
    <dgm:pt modelId="{965C428A-1A8C-4AEC-AE72-10C55ACD728E}" type="sibTrans" cxnId="{057FB98F-92A3-4909-BC69-31BC0984896E}">
      <dgm:prSet/>
      <dgm:spPr/>
      <dgm:t>
        <a:bodyPr/>
        <a:lstStyle/>
        <a:p>
          <a:endParaRPr lang="en-US"/>
        </a:p>
      </dgm:t>
    </dgm:pt>
    <dgm:pt modelId="{B6E7156B-1485-4A64-8005-45D82079DEED}">
      <dgm:prSet/>
      <dgm:spPr/>
      <dgm:t>
        <a:bodyPr/>
        <a:lstStyle/>
        <a:p>
          <a:r>
            <a:rPr lang="en-US"/>
            <a:t>Validation set: 30% of the data</a:t>
          </a:r>
        </a:p>
      </dgm:t>
    </dgm:pt>
    <dgm:pt modelId="{81911557-40FA-445F-A6F9-85523FB34F06}" type="parTrans" cxnId="{35038837-AD51-4F30-BABB-91CFE8B66126}">
      <dgm:prSet/>
      <dgm:spPr/>
      <dgm:t>
        <a:bodyPr/>
        <a:lstStyle/>
        <a:p>
          <a:endParaRPr lang="en-US"/>
        </a:p>
      </dgm:t>
    </dgm:pt>
    <dgm:pt modelId="{2A86DD11-FD8C-4550-BEDD-10442B407057}" type="sibTrans" cxnId="{35038837-AD51-4F30-BABB-91CFE8B66126}">
      <dgm:prSet/>
      <dgm:spPr/>
      <dgm:t>
        <a:bodyPr/>
        <a:lstStyle/>
        <a:p>
          <a:endParaRPr lang="en-US"/>
        </a:p>
      </dgm:t>
    </dgm:pt>
    <dgm:pt modelId="{3EC3491C-08A9-4DA7-8041-6F187185328F}">
      <dgm:prSet/>
      <dgm:spPr/>
      <dgm:t>
        <a:bodyPr/>
        <a:lstStyle/>
        <a:p>
          <a:r>
            <a:rPr lang="en-US"/>
            <a:t>Test set: 10% of the data</a:t>
          </a:r>
        </a:p>
      </dgm:t>
    </dgm:pt>
    <dgm:pt modelId="{CEA63E2C-E340-44B7-A740-CBC6738E6596}" type="parTrans" cxnId="{37724FE6-4D09-4295-AF80-BAF080870CCA}">
      <dgm:prSet/>
      <dgm:spPr/>
      <dgm:t>
        <a:bodyPr/>
        <a:lstStyle/>
        <a:p>
          <a:endParaRPr lang="en-US"/>
        </a:p>
      </dgm:t>
    </dgm:pt>
    <dgm:pt modelId="{CF2440BF-D3D0-4EBD-BC55-C490F8935BDB}" type="sibTrans" cxnId="{37724FE6-4D09-4295-AF80-BAF080870CCA}">
      <dgm:prSet/>
      <dgm:spPr/>
      <dgm:t>
        <a:bodyPr/>
        <a:lstStyle/>
        <a:p>
          <a:endParaRPr lang="en-US"/>
        </a:p>
      </dgm:t>
    </dgm:pt>
    <dgm:pt modelId="{79C58797-F164-45D0-A10A-D25AB9A5F6B9}">
      <dgm:prSet/>
      <dgm:spPr/>
      <dgm:t>
        <a:bodyPr/>
        <a:lstStyle/>
        <a:p>
          <a:r>
            <a:rPr lang="en-US"/>
            <a:t>Created Dummy variables for the categorical features to eliminate ordinal ranking</a:t>
          </a:r>
        </a:p>
      </dgm:t>
    </dgm:pt>
    <dgm:pt modelId="{422A1375-D2A5-43CB-B8C8-56ECCA0AA1FF}" type="parTrans" cxnId="{C762568C-3490-4F5B-AE93-E5851C42686C}">
      <dgm:prSet/>
      <dgm:spPr/>
      <dgm:t>
        <a:bodyPr/>
        <a:lstStyle/>
        <a:p>
          <a:endParaRPr lang="en-US"/>
        </a:p>
      </dgm:t>
    </dgm:pt>
    <dgm:pt modelId="{5DA37DAB-A7A9-459D-A2A1-A90A2630429D}" type="sibTrans" cxnId="{C762568C-3490-4F5B-AE93-E5851C42686C}">
      <dgm:prSet/>
      <dgm:spPr/>
      <dgm:t>
        <a:bodyPr/>
        <a:lstStyle/>
        <a:p>
          <a:endParaRPr lang="en-US"/>
        </a:p>
      </dgm:t>
    </dgm:pt>
    <dgm:pt modelId="{E1B58248-998C-4E68-B67E-304F05186849}">
      <dgm:prSet/>
      <dgm:spPr/>
      <dgm:t>
        <a:bodyPr/>
        <a:lstStyle/>
        <a:p>
          <a:r>
            <a:rPr lang="en-US"/>
            <a:t>Created one common large feature group for modeling, based on correlation matrix and data profiles</a:t>
          </a:r>
        </a:p>
      </dgm:t>
    </dgm:pt>
    <dgm:pt modelId="{C1013264-8EA6-46E5-96D2-9F65AB7D9567}" type="parTrans" cxnId="{18A1D111-3C4D-47B3-96A3-51D3C08CB9D9}">
      <dgm:prSet/>
      <dgm:spPr/>
      <dgm:t>
        <a:bodyPr/>
        <a:lstStyle/>
        <a:p>
          <a:endParaRPr lang="en-US"/>
        </a:p>
      </dgm:t>
    </dgm:pt>
    <dgm:pt modelId="{CE697287-DFB1-4A43-A806-CFABBC2A739C}" type="sibTrans" cxnId="{18A1D111-3C4D-47B3-96A3-51D3C08CB9D9}">
      <dgm:prSet/>
      <dgm:spPr/>
      <dgm:t>
        <a:bodyPr/>
        <a:lstStyle/>
        <a:p>
          <a:endParaRPr lang="en-US"/>
        </a:p>
      </dgm:t>
    </dgm:pt>
    <dgm:pt modelId="{E8040CF8-A9BA-4B02-A732-E5EA8A280162}">
      <dgm:prSet/>
      <dgm:spPr/>
      <dgm:t>
        <a:bodyPr/>
        <a:lstStyle/>
        <a:p>
          <a:r>
            <a:rPr lang="en-US"/>
            <a:t>For e.g. Total Payment, loan amount, installment, interest rate, Home ownership, grade etc.</a:t>
          </a:r>
        </a:p>
      </dgm:t>
    </dgm:pt>
    <dgm:pt modelId="{7BA8498E-C6B6-4517-82DF-D16878C02ABD}" type="parTrans" cxnId="{6CB8E1F6-8454-4506-9F1C-9469BE9C5E0F}">
      <dgm:prSet/>
      <dgm:spPr/>
      <dgm:t>
        <a:bodyPr/>
        <a:lstStyle/>
        <a:p>
          <a:endParaRPr lang="en-US"/>
        </a:p>
      </dgm:t>
    </dgm:pt>
    <dgm:pt modelId="{DD7C60AA-4354-4314-AFBB-8123216BC6EF}" type="sibTrans" cxnId="{6CB8E1F6-8454-4506-9F1C-9469BE9C5E0F}">
      <dgm:prSet/>
      <dgm:spPr/>
      <dgm:t>
        <a:bodyPr/>
        <a:lstStyle/>
        <a:p>
          <a:endParaRPr lang="en-US"/>
        </a:p>
      </dgm:t>
    </dgm:pt>
    <dgm:pt modelId="{62BD30DD-57C0-4850-B081-A4187AABFFAA}" type="pres">
      <dgm:prSet presAssocID="{65A5FF38-E970-4F0A-A5BA-66E8CDBFE3B3}" presName="Name0" presStyleCnt="0">
        <dgm:presLayoutVars>
          <dgm:dir/>
          <dgm:animLvl val="lvl"/>
          <dgm:resizeHandles val="exact"/>
        </dgm:presLayoutVars>
      </dgm:prSet>
      <dgm:spPr/>
    </dgm:pt>
    <dgm:pt modelId="{E734E67D-3FAA-45D6-A154-80929DF0DC87}" type="pres">
      <dgm:prSet presAssocID="{E8040CF8-A9BA-4B02-A732-E5EA8A280162}" presName="boxAndChildren" presStyleCnt="0"/>
      <dgm:spPr/>
    </dgm:pt>
    <dgm:pt modelId="{645C6305-ED10-4B1A-8392-14E0E383D00B}" type="pres">
      <dgm:prSet presAssocID="{E8040CF8-A9BA-4B02-A732-E5EA8A280162}" presName="parentTextBox" presStyleLbl="node1" presStyleIdx="0" presStyleCnt="5"/>
      <dgm:spPr/>
    </dgm:pt>
    <dgm:pt modelId="{23B619BB-CCBB-4E99-8A51-323B9B15B7FB}" type="pres">
      <dgm:prSet presAssocID="{CE697287-DFB1-4A43-A806-CFABBC2A739C}" presName="sp" presStyleCnt="0"/>
      <dgm:spPr/>
    </dgm:pt>
    <dgm:pt modelId="{9A0D48CA-009A-4449-A758-6688BD3D9C48}" type="pres">
      <dgm:prSet presAssocID="{E1B58248-998C-4E68-B67E-304F05186849}" presName="arrowAndChildren" presStyleCnt="0"/>
      <dgm:spPr/>
    </dgm:pt>
    <dgm:pt modelId="{2BA4F41F-24AC-4580-92BE-D5DED43ABFCF}" type="pres">
      <dgm:prSet presAssocID="{E1B58248-998C-4E68-B67E-304F05186849}" presName="parentTextArrow" presStyleLbl="node1" presStyleIdx="1" presStyleCnt="5"/>
      <dgm:spPr/>
    </dgm:pt>
    <dgm:pt modelId="{CD1648B6-8927-446E-A0DC-D4434E6DBA95}" type="pres">
      <dgm:prSet presAssocID="{5DA37DAB-A7A9-459D-A2A1-A90A2630429D}" presName="sp" presStyleCnt="0"/>
      <dgm:spPr/>
    </dgm:pt>
    <dgm:pt modelId="{21E5AB76-EFBD-44FA-81FB-BC97BCF3321A}" type="pres">
      <dgm:prSet presAssocID="{79C58797-F164-45D0-A10A-D25AB9A5F6B9}" presName="arrowAndChildren" presStyleCnt="0"/>
      <dgm:spPr/>
    </dgm:pt>
    <dgm:pt modelId="{F5E4862F-9BC8-45C5-B997-7CD213368C32}" type="pres">
      <dgm:prSet presAssocID="{79C58797-F164-45D0-A10A-D25AB9A5F6B9}" presName="parentTextArrow" presStyleLbl="node1" presStyleIdx="2" presStyleCnt="5"/>
      <dgm:spPr/>
    </dgm:pt>
    <dgm:pt modelId="{09B856C1-8F82-4B58-9B68-00A1AC23EFE5}" type="pres">
      <dgm:prSet presAssocID="{71DE2394-7A1A-424E-B5E4-826264740EAA}" presName="sp" presStyleCnt="0"/>
      <dgm:spPr/>
    </dgm:pt>
    <dgm:pt modelId="{4FD64CF1-2EB5-4F20-A8C3-19B103FDEB86}" type="pres">
      <dgm:prSet presAssocID="{6EE9BDE6-6A73-4D21-8D72-62C49AFC445D}" presName="arrowAndChildren" presStyleCnt="0"/>
      <dgm:spPr/>
    </dgm:pt>
    <dgm:pt modelId="{49A6AFEA-2C8A-47C1-B424-737581F50C86}" type="pres">
      <dgm:prSet presAssocID="{6EE9BDE6-6A73-4D21-8D72-62C49AFC445D}" presName="parentTextArrow" presStyleLbl="node1" presStyleIdx="2" presStyleCnt="5"/>
      <dgm:spPr/>
    </dgm:pt>
    <dgm:pt modelId="{D9DCE55C-23EA-4C5D-8BC6-670F1295998F}" type="pres">
      <dgm:prSet presAssocID="{6EE9BDE6-6A73-4D21-8D72-62C49AFC445D}" presName="arrow" presStyleLbl="node1" presStyleIdx="3" presStyleCnt="5"/>
      <dgm:spPr/>
    </dgm:pt>
    <dgm:pt modelId="{BB64D589-0481-43E1-82C6-E1E79FFE8E69}" type="pres">
      <dgm:prSet presAssocID="{6EE9BDE6-6A73-4D21-8D72-62C49AFC445D}" presName="descendantArrow" presStyleCnt="0"/>
      <dgm:spPr/>
    </dgm:pt>
    <dgm:pt modelId="{35AFDC8C-A282-4356-A140-8074CA99E684}" type="pres">
      <dgm:prSet presAssocID="{AF6C6A56-BEDA-4A50-BE27-6AC6C0F3E2C4}" presName="childTextArrow" presStyleLbl="fgAccFollowNode1" presStyleIdx="0" presStyleCnt="3">
        <dgm:presLayoutVars>
          <dgm:bulletEnabled val="1"/>
        </dgm:presLayoutVars>
      </dgm:prSet>
      <dgm:spPr/>
    </dgm:pt>
    <dgm:pt modelId="{33F4E434-2DF4-437F-93F8-253295B37A0A}" type="pres">
      <dgm:prSet presAssocID="{B6E7156B-1485-4A64-8005-45D82079DEED}" presName="childTextArrow" presStyleLbl="fgAccFollowNode1" presStyleIdx="1" presStyleCnt="3">
        <dgm:presLayoutVars>
          <dgm:bulletEnabled val="1"/>
        </dgm:presLayoutVars>
      </dgm:prSet>
      <dgm:spPr/>
    </dgm:pt>
    <dgm:pt modelId="{CB336173-F4A5-4ECD-B172-F48DE135252D}" type="pres">
      <dgm:prSet presAssocID="{3EC3491C-08A9-4DA7-8041-6F187185328F}" presName="childTextArrow" presStyleLbl="fgAccFollowNode1" presStyleIdx="2" presStyleCnt="3">
        <dgm:presLayoutVars>
          <dgm:bulletEnabled val="1"/>
        </dgm:presLayoutVars>
      </dgm:prSet>
      <dgm:spPr/>
    </dgm:pt>
    <dgm:pt modelId="{458F269D-3F77-48C5-85D0-895013B0E170}" type="pres">
      <dgm:prSet presAssocID="{39FF2C74-ECB2-4A83-A1F6-35DEC769F823}" presName="sp" presStyleCnt="0"/>
      <dgm:spPr/>
    </dgm:pt>
    <dgm:pt modelId="{4FC75B08-F7D8-4BFC-8716-C692EAB931E2}" type="pres">
      <dgm:prSet presAssocID="{CC6E7612-3941-43B6-81D3-9079835B117A}" presName="arrowAndChildren" presStyleCnt="0"/>
      <dgm:spPr/>
    </dgm:pt>
    <dgm:pt modelId="{A39CBB49-0337-4481-BCC0-9B077EDA8F38}" type="pres">
      <dgm:prSet presAssocID="{CC6E7612-3941-43B6-81D3-9079835B117A}" presName="parentTextArrow" presStyleLbl="node1" presStyleIdx="4" presStyleCnt="5"/>
      <dgm:spPr/>
    </dgm:pt>
  </dgm:ptLst>
  <dgm:cxnLst>
    <dgm:cxn modelId="{D9806500-ABAB-4ABF-95A7-3008979BB6FA}" type="presOf" srcId="{B6E7156B-1485-4A64-8005-45D82079DEED}" destId="{33F4E434-2DF4-437F-93F8-253295B37A0A}" srcOrd="0" destOrd="0" presId="urn:microsoft.com/office/officeart/2005/8/layout/process4"/>
    <dgm:cxn modelId="{BBE2CB07-30D1-4223-827F-AD91E5E2CFFC}" type="presOf" srcId="{6EE9BDE6-6A73-4D21-8D72-62C49AFC445D}" destId="{49A6AFEA-2C8A-47C1-B424-737581F50C86}" srcOrd="0" destOrd="0" presId="urn:microsoft.com/office/officeart/2005/8/layout/process4"/>
    <dgm:cxn modelId="{D99F010B-4C15-4ADB-A64F-4D7A31C268CF}" type="presOf" srcId="{E8040CF8-A9BA-4B02-A732-E5EA8A280162}" destId="{645C6305-ED10-4B1A-8392-14E0E383D00B}" srcOrd="0" destOrd="0" presId="urn:microsoft.com/office/officeart/2005/8/layout/process4"/>
    <dgm:cxn modelId="{18A1D111-3C4D-47B3-96A3-51D3C08CB9D9}" srcId="{65A5FF38-E970-4F0A-A5BA-66E8CDBFE3B3}" destId="{E1B58248-998C-4E68-B67E-304F05186849}" srcOrd="3" destOrd="0" parTransId="{C1013264-8EA6-46E5-96D2-9F65AB7D9567}" sibTransId="{CE697287-DFB1-4A43-A806-CFABBC2A739C}"/>
    <dgm:cxn modelId="{78A06E21-82A3-484B-8A7D-64E63931BFF1}" type="presOf" srcId="{6EE9BDE6-6A73-4D21-8D72-62C49AFC445D}" destId="{D9DCE55C-23EA-4C5D-8BC6-670F1295998F}" srcOrd="1" destOrd="0" presId="urn:microsoft.com/office/officeart/2005/8/layout/process4"/>
    <dgm:cxn modelId="{35038837-AD51-4F30-BABB-91CFE8B66126}" srcId="{6EE9BDE6-6A73-4D21-8D72-62C49AFC445D}" destId="{B6E7156B-1485-4A64-8005-45D82079DEED}" srcOrd="1" destOrd="0" parTransId="{81911557-40FA-445F-A6F9-85523FB34F06}" sibTransId="{2A86DD11-FD8C-4550-BEDD-10442B407057}"/>
    <dgm:cxn modelId="{8E022B64-65DA-4C2B-8A0E-3F082B7DB108}" srcId="{65A5FF38-E970-4F0A-A5BA-66E8CDBFE3B3}" destId="{6EE9BDE6-6A73-4D21-8D72-62C49AFC445D}" srcOrd="1" destOrd="0" parTransId="{139BC005-CF49-4F63-8F3B-105DE3EFFD87}" sibTransId="{71DE2394-7A1A-424E-B5E4-826264740EAA}"/>
    <dgm:cxn modelId="{A9BC776D-562F-4DF6-B146-54EAD3EE6A6A}" type="presOf" srcId="{3EC3491C-08A9-4DA7-8041-6F187185328F}" destId="{CB336173-F4A5-4ECD-B172-F48DE135252D}" srcOrd="0" destOrd="0" presId="urn:microsoft.com/office/officeart/2005/8/layout/process4"/>
    <dgm:cxn modelId="{C762568C-3490-4F5B-AE93-E5851C42686C}" srcId="{65A5FF38-E970-4F0A-A5BA-66E8CDBFE3B3}" destId="{79C58797-F164-45D0-A10A-D25AB9A5F6B9}" srcOrd="2" destOrd="0" parTransId="{422A1375-D2A5-43CB-B8C8-56ECCA0AA1FF}" sibTransId="{5DA37DAB-A7A9-459D-A2A1-A90A2630429D}"/>
    <dgm:cxn modelId="{057FB98F-92A3-4909-BC69-31BC0984896E}" srcId="{6EE9BDE6-6A73-4D21-8D72-62C49AFC445D}" destId="{AF6C6A56-BEDA-4A50-BE27-6AC6C0F3E2C4}" srcOrd="0" destOrd="0" parTransId="{1F278737-DFD4-4524-A8F5-522EC2C28E13}" sibTransId="{965C428A-1A8C-4AEC-AE72-10C55ACD728E}"/>
    <dgm:cxn modelId="{CE6D57A6-A3A5-4046-8DA6-69B261B4C62C}" srcId="{65A5FF38-E970-4F0A-A5BA-66E8CDBFE3B3}" destId="{CC6E7612-3941-43B6-81D3-9079835B117A}" srcOrd="0" destOrd="0" parTransId="{0114CEBA-8865-4352-9230-EA176FBF86C3}" sibTransId="{39FF2C74-ECB2-4A83-A1F6-35DEC769F823}"/>
    <dgm:cxn modelId="{82B9B7C0-C1B7-4CEE-AC51-C94FFA6D17EA}" type="presOf" srcId="{AF6C6A56-BEDA-4A50-BE27-6AC6C0F3E2C4}" destId="{35AFDC8C-A282-4356-A140-8074CA99E684}" srcOrd="0" destOrd="0" presId="urn:microsoft.com/office/officeart/2005/8/layout/process4"/>
    <dgm:cxn modelId="{928C52C8-2070-442B-B8BE-B79B068F920D}" type="presOf" srcId="{CC6E7612-3941-43B6-81D3-9079835B117A}" destId="{A39CBB49-0337-4481-BCC0-9B077EDA8F38}" srcOrd="0" destOrd="0" presId="urn:microsoft.com/office/officeart/2005/8/layout/process4"/>
    <dgm:cxn modelId="{F78BCFCD-0E21-40A4-8277-424394C70168}" type="presOf" srcId="{79C58797-F164-45D0-A10A-D25AB9A5F6B9}" destId="{F5E4862F-9BC8-45C5-B997-7CD213368C32}" srcOrd="0" destOrd="0" presId="urn:microsoft.com/office/officeart/2005/8/layout/process4"/>
    <dgm:cxn modelId="{7ACF96D3-1E1A-44E6-9B66-92996F33E6A4}" type="presOf" srcId="{65A5FF38-E970-4F0A-A5BA-66E8CDBFE3B3}" destId="{62BD30DD-57C0-4850-B081-A4187AABFFAA}" srcOrd="0" destOrd="0" presId="urn:microsoft.com/office/officeart/2005/8/layout/process4"/>
    <dgm:cxn modelId="{B11F1BD4-4B81-4805-A75E-4E98F9DF5A13}" type="presOf" srcId="{E1B58248-998C-4E68-B67E-304F05186849}" destId="{2BA4F41F-24AC-4580-92BE-D5DED43ABFCF}" srcOrd="0" destOrd="0" presId="urn:microsoft.com/office/officeart/2005/8/layout/process4"/>
    <dgm:cxn modelId="{37724FE6-4D09-4295-AF80-BAF080870CCA}" srcId="{6EE9BDE6-6A73-4D21-8D72-62C49AFC445D}" destId="{3EC3491C-08A9-4DA7-8041-6F187185328F}" srcOrd="2" destOrd="0" parTransId="{CEA63E2C-E340-44B7-A740-CBC6738E6596}" sibTransId="{CF2440BF-D3D0-4EBD-BC55-C490F8935BDB}"/>
    <dgm:cxn modelId="{6CB8E1F6-8454-4506-9F1C-9469BE9C5E0F}" srcId="{65A5FF38-E970-4F0A-A5BA-66E8CDBFE3B3}" destId="{E8040CF8-A9BA-4B02-A732-E5EA8A280162}" srcOrd="4" destOrd="0" parTransId="{7BA8498E-C6B6-4517-82DF-D16878C02ABD}" sibTransId="{DD7C60AA-4354-4314-AFBB-8123216BC6EF}"/>
    <dgm:cxn modelId="{BCDDDDBD-160B-40CF-B7C2-09508DD565E3}" type="presParOf" srcId="{62BD30DD-57C0-4850-B081-A4187AABFFAA}" destId="{E734E67D-3FAA-45D6-A154-80929DF0DC87}" srcOrd="0" destOrd="0" presId="urn:microsoft.com/office/officeart/2005/8/layout/process4"/>
    <dgm:cxn modelId="{C7818B6A-F789-48C7-84DC-8CEC85B44B28}" type="presParOf" srcId="{E734E67D-3FAA-45D6-A154-80929DF0DC87}" destId="{645C6305-ED10-4B1A-8392-14E0E383D00B}" srcOrd="0" destOrd="0" presId="urn:microsoft.com/office/officeart/2005/8/layout/process4"/>
    <dgm:cxn modelId="{08B465B7-EC66-4A7F-91E5-7491219B20AC}" type="presParOf" srcId="{62BD30DD-57C0-4850-B081-A4187AABFFAA}" destId="{23B619BB-CCBB-4E99-8A51-323B9B15B7FB}" srcOrd="1" destOrd="0" presId="urn:microsoft.com/office/officeart/2005/8/layout/process4"/>
    <dgm:cxn modelId="{57781D1F-17DE-4EC1-89DA-8EE346C1FA4A}" type="presParOf" srcId="{62BD30DD-57C0-4850-B081-A4187AABFFAA}" destId="{9A0D48CA-009A-4449-A758-6688BD3D9C48}" srcOrd="2" destOrd="0" presId="urn:microsoft.com/office/officeart/2005/8/layout/process4"/>
    <dgm:cxn modelId="{0A712F99-64A5-44F6-87EB-75A000A85A35}" type="presParOf" srcId="{9A0D48CA-009A-4449-A758-6688BD3D9C48}" destId="{2BA4F41F-24AC-4580-92BE-D5DED43ABFCF}" srcOrd="0" destOrd="0" presId="urn:microsoft.com/office/officeart/2005/8/layout/process4"/>
    <dgm:cxn modelId="{AB6D9F24-09F5-4CCF-A4AC-2FB321F7EC6E}" type="presParOf" srcId="{62BD30DD-57C0-4850-B081-A4187AABFFAA}" destId="{CD1648B6-8927-446E-A0DC-D4434E6DBA95}" srcOrd="3" destOrd="0" presId="urn:microsoft.com/office/officeart/2005/8/layout/process4"/>
    <dgm:cxn modelId="{245AA5AB-E4B5-420F-A2F6-86D438593685}" type="presParOf" srcId="{62BD30DD-57C0-4850-B081-A4187AABFFAA}" destId="{21E5AB76-EFBD-44FA-81FB-BC97BCF3321A}" srcOrd="4" destOrd="0" presId="urn:microsoft.com/office/officeart/2005/8/layout/process4"/>
    <dgm:cxn modelId="{AE78A344-A633-43EC-B9DA-8D61BC7B72A8}" type="presParOf" srcId="{21E5AB76-EFBD-44FA-81FB-BC97BCF3321A}" destId="{F5E4862F-9BC8-45C5-B997-7CD213368C32}" srcOrd="0" destOrd="0" presId="urn:microsoft.com/office/officeart/2005/8/layout/process4"/>
    <dgm:cxn modelId="{A53974AF-4F82-4E91-896F-8C5FE65DDDF5}" type="presParOf" srcId="{62BD30DD-57C0-4850-B081-A4187AABFFAA}" destId="{09B856C1-8F82-4B58-9B68-00A1AC23EFE5}" srcOrd="5" destOrd="0" presId="urn:microsoft.com/office/officeart/2005/8/layout/process4"/>
    <dgm:cxn modelId="{C0FD1565-529B-4907-8512-B32A6DE03F8D}" type="presParOf" srcId="{62BD30DD-57C0-4850-B081-A4187AABFFAA}" destId="{4FD64CF1-2EB5-4F20-A8C3-19B103FDEB86}" srcOrd="6" destOrd="0" presId="urn:microsoft.com/office/officeart/2005/8/layout/process4"/>
    <dgm:cxn modelId="{0E76F190-ED9B-426E-8260-12DA71BADA02}" type="presParOf" srcId="{4FD64CF1-2EB5-4F20-A8C3-19B103FDEB86}" destId="{49A6AFEA-2C8A-47C1-B424-737581F50C86}" srcOrd="0" destOrd="0" presId="urn:microsoft.com/office/officeart/2005/8/layout/process4"/>
    <dgm:cxn modelId="{CE1933DE-20C0-4A89-B0DA-FBB1FBAE602E}" type="presParOf" srcId="{4FD64CF1-2EB5-4F20-A8C3-19B103FDEB86}" destId="{D9DCE55C-23EA-4C5D-8BC6-670F1295998F}" srcOrd="1" destOrd="0" presId="urn:microsoft.com/office/officeart/2005/8/layout/process4"/>
    <dgm:cxn modelId="{D431101E-BDC9-48C5-8A6B-3D616094274A}" type="presParOf" srcId="{4FD64CF1-2EB5-4F20-A8C3-19B103FDEB86}" destId="{BB64D589-0481-43E1-82C6-E1E79FFE8E69}" srcOrd="2" destOrd="0" presId="urn:microsoft.com/office/officeart/2005/8/layout/process4"/>
    <dgm:cxn modelId="{7EA995C0-B89C-4EEF-9B03-409ECB578349}" type="presParOf" srcId="{BB64D589-0481-43E1-82C6-E1E79FFE8E69}" destId="{35AFDC8C-A282-4356-A140-8074CA99E684}" srcOrd="0" destOrd="0" presId="urn:microsoft.com/office/officeart/2005/8/layout/process4"/>
    <dgm:cxn modelId="{2DC8492B-F054-42A6-B04B-5C0CC87F7331}" type="presParOf" srcId="{BB64D589-0481-43E1-82C6-E1E79FFE8E69}" destId="{33F4E434-2DF4-437F-93F8-253295B37A0A}" srcOrd="1" destOrd="0" presId="urn:microsoft.com/office/officeart/2005/8/layout/process4"/>
    <dgm:cxn modelId="{0F726303-C653-4A1F-9909-058C6E8A38FC}" type="presParOf" srcId="{BB64D589-0481-43E1-82C6-E1E79FFE8E69}" destId="{CB336173-F4A5-4ECD-B172-F48DE135252D}" srcOrd="2" destOrd="0" presId="urn:microsoft.com/office/officeart/2005/8/layout/process4"/>
    <dgm:cxn modelId="{CAD34886-1C45-4C26-BE42-4CB5CCB4AD6C}" type="presParOf" srcId="{62BD30DD-57C0-4850-B081-A4187AABFFAA}" destId="{458F269D-3F77-48C5-85D0-895013B0E170}" srcOrd="7" destOrd="0" presId="urn:microsoft.com/office/officeart/2005/8/layout/process4"/>
    <dgm:cxn modelId="{442CC315-13EA-46D7-AC4F-B1EDF4444DF6}" type="presParOf" srcId="{62BD30DD-57C0-4850-B081-A4187AABFFAA}" destId="{4FC75B08-F7D8-4BFC-8716-C692EAB931E2}" srcOrd="8" destOrd="0" presId="urn:microsoft.com/office/officeart/2005/8/layout/process4"/>
    <dgm:cxn modelId="{74105408-C8AE-4B6A-9E96-A2D29AF65DA3}" type="presParOf" srcId="{4FC75B08-F7D8-4BFC-8716-C692EAB931E2}" destId="{A39CBB49-0337-4481-BCC0-9B077EDA8F3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69CE2-F2C0-4A0A-9734-8363B86D90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06DB7C-EF43-4248-918D-E49B50F89C51}">
      <dgm:prSet/>
      <dgm:spPr/>
      <dgm:t>
        <a:bodyPr/>
        <a:lstStyle/>
        <a:p>
          <a:pPr>
            <a:defRPr cap="all"/>
          </a:pPr>
          <a:r>
            <a:rPr lang="en-US"/>
            <a:t>Logistic Regression</a:t>
          </a:r>
        </a:p>
      </dgm:t>
    </dgm:pt>
    <dgm:pt modelId="{3ED41B3A-D849-4302-897C-B21B3A2BF890}" type="parTrans" cxnId="{A77F183E-A21C-45E0-83E4-F75E200AE8FF}">
      <dgm:prSet/>
      <dgm:spPr/>
      <dgm:t>
        <a:bodyPr/>
        <a:lstStyle/>
        <a:p>
          <a:endParaRPr lang="en-US"/>
        </a:p>
      </dgm:t>
    </dgm:pt>
    <dgm:pt modelId="{8325122E-B7EC-47AE-B92D-BE9C7151CA8D}" type="sibTrans" cxnId="{A77F183E-A21C-45E0-83E4-F75E200AE8FF}">
      <dgm:prSet/>
      <dgm:spPr/>
      <dgm:t>
        <a:bodyPr/>
        <a:lstStyle/>
        <a:p>
          <a:endParaRPr lang="en-US"/>
        </a:p>
      </dgm:t>
    </dgm:pt>
    <dgm:pt modelId="{436EDDF8-817C-46C5-8525-E4BA73FFD729}">
      <dgm:prSet/>
      <dgm:spPr/>
      <dgm:t>
        <a:bodyPr/>
        <a:lstStyle/>
        <a:p>
          <a:pPr>
            <a:defRPr cap="all"/>
          </a:pPr>
          <a:r>
            <a:rPr lang="en-US"/>
            <a:t>Decision Tree</a:t>
          </a:r>
        </a:p>
      </dgm:t>
    </dgm:pt>
    <dgm:pt modelId="{319B8886-1ECF-45F1-9DFA-50CABB0080CC}" type="parTrans" cxnId="{D646B4ED-D449-477E-BD3D-A9E03FF2A55F}">
      <dgm:prSet/>
      <dgm:spPr/>
      <dgm:t>
        <a:bodyPr/>
        <a:lstStyle/>
        <a:p>
          <a:endParaRPr lang="en-US"/>
        </a:p>
      </dgm:t>
    </dgm:pt>
    <dgm:pt modelId="{38FD6367-F587-4DE1-B716-BE2C9D46FE2B}" type="sibTrans" cxnId="{D646B4ED-D449-477E-BD3D-A9E03FF2A55F}">
      <dgm:prSet/>
      <dgm:spPr/>
      <dgm:t>
        <a:bodyPr/>
        <a:lstStyle/>
        <a:p>
          <a:endParaRPr lang="en-US"/>
        </a:p>
      </dgm:t>
    </dgm:pt>
    <dgm:pt modelId="{F7B022DD-AD00-476D-9057-B11DC5F95F6A}">
      <dgm:prSet/>
      <dgm:spPr/>
      <dgm:t>
        <a:bodyPr/>
        <a:lstStyle/>
        <a:p>
          <a:pPr>
            <a:defRPr cap="all"/>
          </a:pPr>
          <a:r>
            <a:rPr lang="en-US"/>
            <a:t>Random Forest Classifier</a:t>
          </a:r>
        </a:p>
      </dgm:t>
    </dgm:pt>
    <dgm:pt modelId="{AC623005-AC37-4DCD-8887-B7C9802D7BBF}" type="parTrans" cxnId="{707462D2-0ECA-4947-83E7-7817A7FD9C5D}">
      <dgm:prSet/>
      <dgm:spPr/>
      <dgm:t>
        <a:bodyPr/>
        <a:lstStyle/>
        <a:p>
          <a:endParaRPr lang="en-US"/>
        </a:p>
      </dgm:t>
    </dgm:pt>
    <dgm:pt modelId="{52468C1D-981F-4564-AF78-48A7F5FBE937}" type="sibTrans" cxnId="{707462D2-0ECA-4947-83E7-7817A7FD9C5D}">
      <dgm:prSet/>
      <dgm:spPr/>
      <dgm:t>
        <a:bodyPr/>
        <a:lstStyle/>
        <a:p>
          <a:endParaRPr lang="en-US"/>
        </a:p>
      </dgm:t>
    </dgm:pt>
    <dgm:pt modelId="{E8BD0EC5-C5FB-4D66-9479-CC69517CF43A}" type="pres">
      <dgm:prSet presAssocID="{1E669CE2-F2C0-4A0A-9734-8363B86D90BB}" presName="root" presStyleCnt="0">
        <dgm:presLayoutVars>
          <dgm:dir/>
          <dgm:resizeHandles val="exact"/>
        </dgm:presLayoutVars>
      </dgm:prSet>
      <dgm:spPr/>
    </dgm:pt>
    <dgm:pt modelId="{5487B368-399E-4CEF-AF70-2BBEB14C6BE4}" type="pres">
      <dgm:prSet presAssocID="{D306DB7C-EF43-4248-918D-E49B50F89C51}" presName="compNode" presStyleCnt="0"/>
      <dgm:spPr/>
    </dgm:pt>
    <dgm:pt modelId="{C41FD87D-4093-4F94-9B7E-76B4C95BA272}" type="pres">
      <dgm:prSet presAssocID="{D306DB7C-EF43-4248-918D-E49B50F89C51}" presName="iconBgRect" presStyleLbl="bgShp" presStyleIdx="0" presStyleCnt="3"/>
      <dgm:spPr/>
    </dgm:pt>
    <dgm:pt modelId="{7651CF58-F503-4077-9A02-7783113D2BC9}" type="pres">
      <dgm:prSet presAssocID="{D306DB7C-EF43-4248-918D-E49B50F89C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9A0C0E6-A921-4C25-B0FD-C39C573C02EC}" type="pres">
      <dgm:prSet presAssocID="{D306DB7C-EF43-4248-918D-E49B50F89C51}" presName="spaceRect" presStyleCnt="0"/>
      <dgm:spPr/>
    </dgm:pt>
    <dgm:pt modelId="{4144396B-AB53-4EE3-82FA-D6B06138B3D4}" type="pres">
      <dgm:prSet presAssocID="{D306DB7C-EF43-4248-918D-E49B50F89C51}" presName="textRect" presStyleLbl="revTx" presStyleIdx="0" presStyleCnt="3">
        <dgm:presLayoutVars>
          <dgm:chMax val="1"/>
          <dgm:chPref val="1"/>
        </dgm:presLayoutVars>
      </dgm:prSet>
      <dgm:spPr/>
    </dgm:pt>
    <dgm:pt modelId="{9E6876E9-C5F9-4506-AEE8-4D0F9FC1CAD5}" type="pres">
      <dgm:prSet presAssocID="{8325122E-B7EC-47AE-B92D-BE9C7151CA8D}" presName="sibTrans" presStyleCnt="0"/>
      <dgm:spPr/>
    </dgm:pt>
    <dgm:pt modelId="{6E43E65F-6B7C-46A0-B5DE-6D0BAD05F0CF}" type="pres">
      <dgm:prSet presAssocID="{436EDDF8-817C-46C5-8525-E4BA73FFD729}" presName="compNode" presStyleCnt="0"/>
      <dgm:spPr/>
    </dgm:pt>
    <dgm:pt modelId="{652FF589-7DF6-4DB3-8757-5DB475FB9AC0}" type="pres">
      <dgm:prSet presAssocID="{436EDDF8-817C-46C5-8525-E4BA73FFD729}" presName="iconBgRect" presStyleLbl="bgShp" presStyleIdx="1" presStyleCnt="3"/>
      <dgm:spPr/>
    </dgm:pt>
    <dgm:pt modelId="{C0860B08-C92A-43D0-902F-BAF8078FF98D}" type="pres">
      <dgm:prSet presAssocID="{436EDDF8-817C-46C5-8525-E4BA73FFD7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AD23741-F354-4257-9236-CC430CAC64DF}" type="pres">
      <dgm:prSet presAssocID="{436EDDF8-817C-46C5-8525-E4BA73FFD729}" presName="spaceRect" presStyleCnt="0"/>
      <dgm:spPr/>
    </dgm:pt>
    <dgm:pt modelId="{CFA10008-86DF-41C3-B720-072B564C62A2}" type="pres">
      <dgm:prSet presAssocID="{436EDDF8-817C-46C5-8525-E4BA73FFD729}" presName="textRect" presStyleLbl="revTx" presStyleIdx="1" presStyleCnt="3">
        <dgm:presLayoutVars>
          <dgm:chMax val="1"/>
          <dgm:chPref val="1"/>
        </dgm:presLayoutVars>
      </dgm:prSet>
      <dgm:spPr/>
    </dgm:pt>
    <dgm:pt modelId="{1AEA20EB-4214-4A16-9142-41D281C51595}" type="pres">
      <dgm:prSet presAssocID="{38FD6367-F587-4DE1-B716-BE2C9D46FE2B}" presName="sibTrans" presStyleCnt="0"/>
      <dgm:spPr/>
    </dgm:pt>
    <dgm:pt modelId="{CC84CB00-1028-4D3F-9781-EE75F8D1BCDD}" type="pres">
      <dgm:prSet presAssocID="{F7B022DD-AD00-476D-9057-B11DC5F95F6A}" presName="compNode" presStyleCnt="0"/>
      <dgm:spPr/>
    </dgm:pt>
    <dgm:pt modelId="{9A4E11D9-B1D5-4781-8A42-2B89FE0DA2CD}" type="pres">
      <dgm:prSet presAssocID="{F7B022DD-AD00-476D-9057-B11DC5F95F6A}" presName="iconBgRect" presStyleLbl="bgShp" presStyleIdx="2" presStyleCnt="3"/>
      <dgm:spPr/>
    </dgm:pt>
    <dgm:pt modelId="{9A7C3DA8-EA73-44FE-84A9-CE77B8EE143B}" type="pres">
      <dgm:prSet presAssocID="{F7B022DD-AD00-476D-9057-B11DC5F95F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54FFE4FE-332D-4693-B8EE-55B7FF746D17}" type="pres">
      <dgm:prSet presAssocID="{F7B022DD-AD00-476D-9057-B11DC5F95F6A}" presName="spaceRect" presStyleCnt="0"/>
      <dgm:spPr/>
    </dgm:pt>
    <dgm:pt modelId="{A6C8ACDF-598D-4664-A0F4-6A06532118A1}" type="pres">
      <dgm:prSet presAssocID="{F7B022DD-AD00-476D-9057-B11DC5F95F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77F183E-A21C-45E0-83E4-F75E200AE8FF}" srcId="{1E669CE2-F2C0-4A0A-9734-8363B86D90BB}" destId="{D306DB7C-EF43-4248-918D-E49B50F89C51}" srcOrd="0" destOrd="0" parTransId="{3ED41B3A-D849-4302-897C-B21B3A2BF890}" sibTransId="{8325122E-B7EC-47AE-B92D-BE9C7151CA8D}"/>
    <dgm:cxn modelId="{F6E8E55E-DE7E-434E-B9BE-6FE9DD382445}" type="presOf" srcId="{1E669CE2-F2C0-4A0A-9734-8363B86D90BB}" destId="{E8BD0EC5-C5FB-4D66-9479-CC69517CF43A}" srcOrd="0" destOrd="0" presId="urn:microsoft.com/office/officeart/2018/5/layout/IconCircleLabelList"/>
    <dgm:cxn modelId="{A963874E-11FF-490A-96E6-B4CD3DFB849F}" type="presOf" srcId="{F7B022DD-AD00-476D-9057-B11DC5F95F6A}" destId="{A6C8ACDF-598D-4664-A0F4-6A06532118A1}" srcOrd="0" destOrd="0" presId="urn:microsoft.com/office/officeart/2018/5/layout/IconCircleLabelList"/>
    <dgm:cxn modelId="{9B5FAB79-CD61-43DF-9C7D-154089E1679A}" type="presOf" srcId="{D306DB7C-EF43-4248-918D-E49B50F89C51}" destId="{4144396B-AB53-4EE3-82FA-D6B06138B3D4}" srcOrd="0" destOrd="0" presId="urn:microsoft.com/office/officeart/2018/5/layout/IconCircleLabelList"/>
    <dgm:cxn modelId="{707462D2-0ECA-4947-83E7-7817A7FD9C5D}" srcId="{1E669CE2-F2C0-4A0A-9734-8363B86D90BB}" destId="{F7B022DD-AD00-476D-9057-B11DC5F95F6A}" srcOrd="2" destOrd="0" parTransId="{AC623005-AC37-4DCD-8887-B7C9802D7BBF}" sibTransId="{52468C1D-981F-4564-AF78-48A7F5FBE937}"/>
    <dgm:cxn modelId="{B9278ADF-FDC3-4092-AE3A-61066504C28B}" type="presOf" srcId="{436EDDF8-817C-46C5-8525-E4BA73FFD729}" destId="{CFA10008-86DF-41C3-B720-072B564C62A2}" srcOrd="0" destOrd="0" presId="urn:microsoft.com/office/officeart/2018/5/layout/IconCircleLabelList"/>
    <dgm:cxn modelId="{D646B4ED-D449-477E-BD3D-A9E03FF2A55F}" srcId="{1E669CE2-F2C0-4A0A-9734-8363B86D90BB}" destId="{436EDDF8-817C-46C5-8525-E4BA73FFD729}" srcOrd="1" destOrd="0" parTransId="{319B8886-1ECF-45F1-9DFA-50CABB0080CC}" sibTransId="{38FD6367-F587-4DE1-B716-BE2C9D46FE2B}"/>
    <dgm:cxn modelId="{91BCDC0E-F6F4-4E0A-BF45-1D58C0D07B9C}" type="presParOf" srcId="{E8BD0EC5-C5FB-4D66-9479-CC69517CF43A}" destId="{5487B368-399E-4CEF-AF70-2BBEB14C6BE4}" srcOrd="0" destOrd="0" presId="urn:microsoft.com/office/officeart/2018/5/layout/IconCircleLabelList"/>
    <dgm:cxn modelId="{3CE1DE67-3980-40C0-8C6C-C16DE496EC5B}" type="presParOf" srcId="{5487B368-399E-4CEF-AF70-2BBEB14C6BE4}" destId="{C41FD87D-4093-4F94-9B7E-76B4C95BA272}" srcOrd="0" destOrd="0" presId="urn:microsoft.com/office/officeart/2018/5/layout/IconCircleLabelList"/>
    <dgm:cxn modelId="{97487542-29CA-4615-AF18-3F8505B7E238}" type="presParOf" srcId="{5487B368-399E-4CEF-AF70-2BBEB14C6BE4}" destId="{7651CF58-F503-4077-9A02-7783113D2BC9}" srcOrd="1" destOrd="0" presId="urn:microsoft.com/office/officeart/2018/5/layout/IconCircleLabelList"/>
    <dgm:cxn modelId="{ADD1B253-0E9F-4985-B65C-DDA1EB33134F}" type="presParOf" srcId="{5487B368-399E-4CEF-AF70-2BBEB14C6BE4}" destId="{19A0C0E6-A921-4C25-B0FD-C39C573C02EC}" srcOrd="2" destOrd="0" presId="urn:microsoft.com/office/officeart/2018/5/layout/IconCircleLabelList"/>
    <dgm:cxn modelId="{EB8C2C18-2BC7-466F-BA81-DA3FBA0098E9}" type="presParOf" srcId="{5487B368-399E-4CEF-AF70-2BBEB14C6BE4}" destId="{4144396B-AB53-4EE3-82FA-D6B06138B3D4}" srcOrd="3" destOrd="0" presId="urn:microsoft.com/office/officeart/2018/5/layout/IconCircleLabelList"/>
    <dgm:cxn modelId="{3C5E0B6F-34CE-49FA-87F0-C98DC31E8EC1}" type="presParOf" srcId="{E8BD0EC5-C5FB-4D66-9479-CC69517CF43A}" destId="{9E6876E9-C5F9-4506-AEE8-4D0F9FC1CAD5}" srcOrd="1" destOrd="0" presId="urn:microsoft.com/office/officeart/2018/5/layout/IconCircleLabelList"/>
    <dgm:cxn modelId="{156EEE8D-C69B-44EC-A45E-7D9EA44DE1FD}" type="presParOf" srcId="{E8BD0EC5-C5FB-4D66-9479-CC69517CF43A}" destId="{6E43E65F-6B7C-46A0-B5DE-6D0BAD05F0CF}" srcOrd="2" destOrd="0" presId="urn:microsoft.com/office/officeart/2018/5/layout/IconCircleLabelList"/>
    <dgm:cxn modelId="{1E446186-BF41-4902-A6EE-B2170415D968}" type="presParOf" srcId="{6E43E65F-6B7C-46A0-B5DE-6D0BAD05F0CF}" destId="{652FF589-7DF6-4DB3-8757-5DB475FB9AC0}" srcOrd="0" destOrd="0" presId="urn:microsoft.com/office/officeart/2018/5/layout/IconCircleLabelList"/>
    <dgm:cxn modelId="{BBC7F7B1-29BB-42B7-B63D-8E835E92A630}" type="presParOf" srcId="{6E43E65F-6B7C-46A0-B5DE-6D0BAD05F0CF}" destId="{C0860B08-C92A-43D0-902F-BAF8078FF98D}" srcOrd="1" destOrd="0" presId="urn:microsoft.com/office/officeart/2018/5/layout/IconCircleLabelList"/>
    <dgm:cxn modelId="{09594B8B-E48C-4B34-8312-3956D8095FD7}" type="presParOf" srcId="{6E43E65F-6B7C-46A0-B5DE-6D0BAD05F0CF}" destId="{6AD23741-F354-4257-9236-CC430CAC64DF}" srcOrd="2" destOrd="0" presId="urn:microsoft.com/office/officeart/2018/5/layout/IconCircleLabelList"/>
    <dgm:cxn modelId="{A7DEECA4-CD98-4447-8723-9F3E2458D201}" type="presParOf" srcId="{6E43E65F-6B7C-46A0-B5DE-6D0BAD05F0CF}" destId="{CFA10008-86DF-41C3-B720-072B564C62A2}" srcOrd="3" destOrd="0" presId="urn:microsoft.com/office/officeart/2018/5/layout/IconCircleLabelList"/>
    <dgm:cxn modelId="{43A0D2D8-B800-4E30-888A-5D42BB02A51E}" type="presParOf" srcId="{E8BD0EC5-C5FB-4D66-9479-CC69517CF43A}" destId="{1AEA20EB-4214-4A16-9142-41D281C51595}" srcOrd="3" destOrd="0" presId="urn:microsoft.com/office/officeart/2018/5/layout/IconCircleLabelList"/>
    <dgm:cxn modelId="{7472EAD9-DC75-487F-95A0-38B9FA152B66}" type="presParOf" srcId="{E8BD0EC5-C5FB-4D66-9479-CC69517CF43A}" destId="{CC84CB00-1028-4D3F-9781-EE75F8D1BCDD}" srcOrd="4" destOrd="0" presId="urn:microsoft.com/office/officeart/2018/5/layout/IconCircleLabelList"/>
    <dgm:cxn modelId="{AA25E01C-DEC5-4F95-9369-6342DE5EBAEC}" type="presParOf" srcId="{CC84CB00-1028-4D3F-9781-EE75F8D1BCDD}" destId="{9A4E11D9-B1D5-4781-8A42-2B89FE0DA2CD}" srcOrd="0" destOrd="0" presId="urn:microsoft.com/office/officeart/2018/5/layout/IconCircleLabelList"/>
    <dgm:cxn modelId="{2F118739-226B-4005-81B3-43A738854BA6}" type="presParOf" srcId="{CC84CB00-1028-4D3F-9781-EE75F8D1BCDD}" destId="{9A7C3DA8-EA73-44FE-84A9-CE77B8EE143B}" srcOrd="1" destOrd="0" presId="urn:microsoft.com/office/officeart/2018/5/layout/IconCircleLabelList"/>
    <dgm:cxn modelId="{4FCF4A50-BD58-4C7B-8A94-20AF972EF11D}" type="presParOf" srcId="{CC84CB00-1028-4D3F-9781-EE75F8D1BCDD}" destId="{54FFE4FE-332D-4693-B8EE-55B7FF746D17}" srcOrd="2" destOrd="0" presId="urn:microsoft.com/office/officeart/2018/5/layout/IconCircleLabelList"/>
    <dgm:cxn modelId="{40C673E9-F805-45C6-BFE3-BBC7D7088D12}" type="presParOf" srcId="{CC84CB00-1028-4D3F-9781-EE75F8D1BCDD}" destId="{A6C8ACDF-598D-4664-A0F4-6A06532118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9FC021-D073-41E2-8C6A-8B12F06125C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1B7E53-2EC5-4EA3-9DC3-7F04F806BAE9}">
      <dgm:prSet/>
      <dgm:spPr/>
      <dgm:t>
        <a:bodyPr/>
        <a:lstStyle/>
        <a:p>
          <a:r>
            <a:rPr lang="en-US"/>
            <a:t>Goal: To create a model with better accuracy than a logistic regression and decision tree </a:t>
          </a:r>
        </a:p>
      </dgm:t>
    </dgm:pt>
    <dgm:pt modelId="{BFAFBAB0-4EB2-441E-A5C1-06D9AC1C41FB}" type="parTrans" cxnId="{DFE540DC-6A8C-47AB-BDE8-4955F3AF7197}">
      <dgm:prSet/>
      <dgm:spPr/>
      <dgm:t>
        <a:bodyPr/>
        <a:lstStyle/>
        <a:p>
          <a:endParaRPr lang="en-US"/>
        </a:p>
      </dgm:t>
    </dgm:pt>
    <dgm:pt modelId="{10F8A43B-017B-4076-A478-B53C88C87D6B}" type="sibTrans" cxnId="{DFE540DC-6A8C-47AB-BDE8-4955F3AF7197}">
      <dgm:prSet/>
      <dgm:spPr/>
      <dgm:t>
        <a:bodyPr/>
        <a:lstStyle/>
        <a:p>
          <a:endParaRPr lang="en-US"/>
        </a:p>
      </dgm:t>
    </dgm:pt>
    <dgm:pt modelId="{90BB9EEB-CBEB-43B7-A8ED-081646064D7B}">
      <dgm:prSet/>
      <dgm:spPr/>
      <dgm:t>
        <a:bodyPr/>
        <a:lstStyle/>
        <a:p>
          <a:r>
            <a:rPr lang="en-US"/>
            <a:t>Random Forest Classifier was used with the features inspired from Decision Tree aimed to achieve a higher accuracy</a:t>
          </a:r>
        </a:p>
      </dgm:t>
    </dgm:pt>
    <dgm:pt modelId="{1E2AB7F7-379B-4ADD-9107-3333ECF93ADB}" type="parTrans" cxnId="{0E615353-B2AC-494B-A743-7CAA676DBB0D}">
      <dgm:prSet/>
      <dgm:spPr/>
      <dgm:t>
        <a:bodyPr/>
        <a:lstStyle/>
        <a:p>
          <a:endParaRPr lang="en-US"/>
        </a:p>
      </dgm:t>
    </dgm:pt>
    <dgm:pt modelId="{CF359235-2E80-4AAB-9FED-081BD39EA824}" type="sibTrans" cxnId="{0E615353-B2AC-494B-A743-7CAA676DBB0D}">
      <dgm:prSet/>
      <dgm:spPr/>
      <dgm:t>
        <a:bodyPr/>
        <a:lstStyle/>
        <a:p>
          <a:endParaRPr lang="en-US"/>
        </a:p>
      </dgm:t>
    </dgm:pt>
    <dgm:pt modelId="{7DDB7C2F-BD4F-4018-AD64-B0974018ECEF}">
      <dgm:prSet/>
      <dgm:spPr/>
      <dgm:t>
        <a:bodyPr/>
        <a:lstStyle/>
        <a:p>
          <a:r>
            <a:rPr lang="en-US"/>
            <a:t>Result: </a:t>
          </a:r>
        </a:p>
      </dgm:t>
    </dgm:pt>
    <dgm:pt modelId="{7E342BBA-8C45-4484-A730-14A8CA5D1DE3}" type="parTrans" cxnId="{F0E72ADF-6DCE-4339-8F8A-A84746AF9906}">
      <dgm:prSet/>
      <dgm:spPr/>
      <dgm:t>
        <a:bodyPr/>
        <a:lstStyle/>
        <a:p>
          <a:endParaRPr lang="en-US"/>
        </a:p>
      </dgm:t>
    </dgm:pt>
    <dgm:pt modelId="{E3E8DC37-E757-4E72-A36E-E323E60FDF2B}" type="sibTrans" cxnId="{F0E72ADF-6DCE-4339-8F8A-A84746AF9906}">
      <dgm:prSet/>
      <dgm:spPr/>
      <dgm:t>
        <a:bodyPr/>
        <a:lstStyle/>
        <a:p>
          <a:endParaRPr lang="en-US"/>
        </a:p>
      </dgm:t>
    </dgm:pt>
    <dgm:pt modelId="{90BF5E2D-2D5A-44DA-B578-D799AA192C03}">
      <dgm:prSet/>
      <dgm:spPr/>
      <dgm:t>
        <a:bodyPr/>
        <a:lstStyle/>
        <a:p>
          <a:r>
            <a:rPr lang="en-US"/>
            <a:t>The AUC score on default model: 82%</a:t>
          </a:r>
        </a:p>
      </dgm:t>
    </dgm:pt>
    <dgm:pt modelId="{485750E8-C0BB-40DE-AF5F-2406CA67DE6D}" type="parTrans" cxnId="{32BE6A64-3CA2-431F-B992-CCE0BFCE6E51}">
      <dgm:prSet/>
      <dgm:spPr/>
      <dgm:t>
        <a:bodyPr/>
        <a:lstStyle/>
        <a:p>
          <a:endParaRPr lang="en-US"/>
        </a:p>
      </dgm:t>
    </dgm:pt>
    <dgm:pt modelId="{990913E5-9C73-4091-ACE8-EC22EAC24246}" type="sibTrans" cxnId="{32BE6A64-3CA2-431F-B992-CCE0BFCE6E51}">
      <dgm:prSet/>
      <dgm:spPr/>
      <dgm:t>
        <a:bodyPr/>
        <a:lstStyle/>
        <a:p>
          <a:endParaRPr lang="en-US"/>
        </a:p>
      </dgm:t>
    </dgm:pt>
    <dgm:pt modelId="{059B8F05-E1A2-45B0-A189-9788CDFCB7FA}">
      <dgm:prSet/>
      <dgm:spPr/>
      <dgm:t>
        <a:bodyPr/>
        <a:lstStyle/>
        <a:p>
          <a:r>
            <a:rPr lang="en-US"/>
            <a:t>The AUC score on Grid Search best Model: 85.5%</a:t>
          </a:r>
        </a:p>
      </dgm:t>
    </dgm:pt>
    <dgm:pt modelId="{8E77FEB3-C386-4525-9B2C-55F76942CAE1}" type="parTrans" cxnId="{1F27F0D4-641A-452E-8DAF-378E92A10339}">
      <dgm:prSet/>
      <dgm:spPr/>
      <dgm:t>
        <a:bodyPr/>
        <a:lstStyle/>
        <a:p>
          <a:endParaRPr lang="en-US"/>
        </a:p>
      </dgm:t>
    </dgm:pt>
    <dgm:pt modelId="{1460CBE3-ADDD-414A-B8CC-480A859A1D3B}" type="sibTrans" cxnId="{1F27F0D4-641A-452E-8DAF-378E92A10339}">
      <dgm:prSet/>
      <dgm:spPr/>
      <dgm:t>
        <a:bodyPr/>
        <a:lstStyle/>
        <a:p>
          <a:endParaRPr lang="en-US"/>
        </a:p>
      </dgm:t>
    </dgm:pt>
    <dgm:pt modelId="{D7F341AB-56E1-433A-A94D-B997CB6252ED}" type="pres">
      <dgm:prSet presAssocID="{949FC021-D073-41E2-8C6A-8B12F06125C8}" presName="Name0" presStyleCnt="0">
        <dgm:presLayoutVars>
          <dgm:dir/>
          <dgm:animLvl val="lvl"/>
          <dgm:resizeHandles val="exact"/>
        </dgm:presLayoutVars>
      </dgm:prSet>
      <dgm:spPr/>
    </dgm:pt>
    <dgm:pt modelId="{D60B6725-1381-46B8-A62B-F86EF4942F0A}" type="pres">
      <dgm:prSet presAssocID="{7DDB7C2F-BD4F-4018-AD64-B0974018ECEF}" presName="boxAndChildren" presStyleCnt="0"/>
      <dgm:spPr/>
    </dgm:pt>
    <dgm:pt modelId="{CEFE9590-8D90-4C21-93AC-7F75CDC3D8CC}" type="pres">
      <dgm:prSet presAssocID="{7DDB7C2F-BD4F-4018-AD64-B0974018ECEF}" presName="parentTextBox" presStyleLbl="node1" presStyleIdx="0" presStyleCnt="3"/>
      <dgm:spPr/>
    </dgm:pt>
    <dgm:pt modelId="{9DF0A700-71B1-4AB7-91F4-F00C6CFA4E87}" type="pres">
      <dgm:prSet presAssocID="{7DDB7C2F-BD4F-4018-AD64-B0974018ECEF}" presName="entireBox" presStyleLbl="node1" presStyleIdx="0" presStyleCnt="3"/>
      <dgm:spPr/>
    </dgm:pt>
    <dgm:pt modelId="{67C6C5B5-C5F6-444B-AEC9-AA106508E2AE}" type="pres">
      <dgm:prSet presAssocID="{7DDB7C2F-BD4F-4018-AD64-B0974018ECEF}" presName="descendantBox" presStyleCnt="0"/>
      <dgm:spPr/>
    </dgm:pt>
    <dgm:pt modelId="{38A130CA-A276-4118-BDD3-16364B178CEF}" type="pres">
      <dgm:prSet presAssocID="{90BF5E2D-2D5A-44DA-B578-D799AA192C03}" presName="childTextBox" presStyleLbl="fgAccFollowNode1" presStyleIdx="0" presStyleCnt="2">
        <dgm:presLayoutVars>
          <dgm:bulletEnabled val="1"/>
        </dgm:presLayoutVars>
      </dgm:prSet>
      <dgm:spPr/>
    </dgm:pt>
    <dgm:pt modelId="{E85F8A48-A153-4110-93A0-3E53D224645B}" type="pres">
      <dgm:prSet presAssocID="{059B8F05-E1A2-45B0-A189-9788CDFCB7FA}" presName="childTextBox" presStyleLbl="fgAccFollowNode1" presStyleIdx="1" presStyleCnt="2">
        <dgm:presLayoutVars>
          <dgm:bulletEnabled val="1"/>
        </dgm:presLayoutVars>
      </dgm:prSet>
      <dgm:spPr/>
    </dgm:pt>
    <dgm:pt modelId="{BD0E0437-27A1-45CA-A265-D8C8EA0A1A3F}" type="pres">
      <dgm:prSet presAssocID="{CF359235-2E80-4AAB-9FED-081BD39EA824}" presName="sp" presStyleCnt="0"/>
      <dgm:spPr/>
    </dgm:pt>
    <dgm:pt modelId="{BF003B09-569D-47D2-9C8B-B0A6B5A17D91}" type="pres">
      <dgm:prSet presAssocID="{90BB9EEB-CBEB-43B7-A8ED-081646064D7B}" presName="arrowAndChildren" presStyleCnt="0"/>
      <dgm:spPr/>
    </dgm:pt>
    <dgm:pt modelId="{8A6B2D26-D057-4896-96F7-552884E77E7F}" type="pres">
      <dgm:prSet presAssocID="{90BB9EEB-CBEB-43B7-A8ED-081646064D7B}" presName="parentTextArrow" presStyleLbl="node1" presStyleIdx="1" presStyleCnt="3"/>
      <dgm:spPr/>
    </dgm:pt>
    <dgm:pt modelId="{CCA00474-372A-4B99-A2E3-0388D732C355}" type="pres">
      <dgm:prSet presAssocID="{10F8A43B-017B-4076-A478-B53C88C87D6B}" presName="sp" presStyleCnt="0"/>
      <dgm:spPr/>
    </dgm:pt>
    <dgm:pt modelId="{DDCEB9C1-B28A-4585-BE14-41D41772CF4F}" type="pres">
      <dgm:prSet presAssocID="{671B7E53-2EC5-4EA3-9DC3-7F04F806BAE9}" presName="arrowAndChildren" presStyleCnt="0"/>
      <dgm:spPr/>
    </dgm:pt>
    <dgm:pt modelId="{82300997-9120-4528-AB2F-3E2A4DBE2F15}" type="pres">
      <dgm:prSet presAssocID="{671B7E53-2EC5-4EA3-9DC3-7F04F806BAE9}" presName="parentTextArrow" presStyleLbl="node1" presStyleIdx="2" presStyleCnt="3"/>
      <dgm:spPr/>
    </dgm:pt>
  </dgm:ptLst>
  <dgm:cxnLst>
    <dgm:cxn modelId="{9ECCD517-8BF8-4704-9553-48C9CAC70908}" type="presOf" srcId="{90BF5E2D-2D5A-44DA-B578-D799AA192C03}" destId="{38A130CA-A276-4118-BDD3-16364B178CEF}" srcOrd="0" destOrd="0" presId="urn:microsoft.com/office/officeart/2005/8/layout/process4"/>
    <dgm:cxn modelId="{D268E621-FF97-499E-8836-7D173A6C6437}" type="presOf" srcId="{7DDB7C2F-BD4F-4018-AD64-B0974018ECEF}" destId="{9DF0A700-71B1-4AB7-91F4-F00C6CFA4E87}" srcOrd="1" destOrd="0" presId="urn:microsoft.com/office/officeart/2005/8/layout/process4"/>
    <dgm:cxn modelId="{884A1D5F-AA04-420F-8D67-074282A686AC}" type="presOf" srcId="{7DDB7C2F-BD4F-4018-AD64-B0974018ECEF}" destId="{CEFE9590-8D90-4C21-93AC-7F75CDC3D8CC}" srcOrd="0" destOrd="0" presId="urn:microsoft.com/office/officeart/2005/8/layout/process4"/>
    <dgm:cxn modelId="{32BE6A64-3CA2-431F-B992-CCE0BFCE6E51}" srcId="{7DDB7C2F-BD4F-4018-AD64-B0974018ECEF}" destId="{90BF5E2D-2D5A-44DA-B578-D799AA192C03}" srcOrd="0" destOrd="0" parTransId="{485750E8-C0BB-40DE-AF5F-2406CA67DE6D}" sibTransId="{990913E5-9C73-4091-ACE8-EC22EAC24246}"/>
    <dgm:cxn modelId="{B61E4468-876A-4724-8151-1BC20DEEE818}" type="presOf" srcId="{90BB9EEB-CBEB-43B7-A8ED-081646064D7B}" destId="{8A6B2D26-D057-4896-96F7-552884E77E7F}" srcOrd="0" destOrd="0" presId="urn:microsoft.com/office/officeart/2005/8/layout/process4"/>
    <dgm:cxn modelId="{D8F4AB4D-F6BE-4E1A-A271-A66A2467C9B3}" type="presOf" srcId="{059B8F05-E1A2-45B0-A189-9788CDFCB7FA}" destId="{E85F8A48-A153-4110-93A0-3E53D224645B}" srcOrd="0" destOrd="0" presId="urn:microsoft.com/office/officeart/2005/8/layout/process4"/>
    <dgm:cxn modelId="{0E615353-B2AC-494B-A743-7CAA676DBB0D}" srcId="{949FC021-D073-41E2-8C6A-8B12F06125C8}" destId="{90BB9EEB-CBEB-43B7-A8ED-081646064D7B}" srcOrd="1" destOrd="0" parTransId="{1E2AB7F7-379B-4ADD-9107-3333ECF93ADB}" sibTransId="{CF359235-2E80-4AAB-9FED-081BD39EA824}"/>
    <dgm:cxn modelId="{421960B1-9F43-4F8B-8964-688B5E37307F}" type="presOf" srcId="{671B7E53-2EC5-4EA3-9DC3-7F04F806BAE9}" destId="{82300997-9120-4528-AB2F-3E2A4DBE2F15}" srcOrd="0" destOrd="0" presId="urn:microsoft.com/office/officeart/2005/8/layout/process4"/>
    <dgm:cxn modelId="{00ABDFC6-E7E1-4A56-A364-F90D636417BE}" type="presOf" srcId="{949FC021-D073-41E2-8C6A-8B12F06125C8}" destId="{D7F341AB-56E1-433A-A94D-B997CB6252ED}" srcOrd="0" destOrd="0" presId="urn:microsoft.com/office/officeart/2005/8/layout/process4"/>
    <dgm:cxn modelId="{1F27F0D4-641A-452E-8DAF-378E92A10339}" srcId="{7DDB7C2F-BD4F-4018-AD64-B0974018ECEF}" destId="{059B8F05-E1A2-45B0-A189-9788CDFCB7FA}" srcOrd="1" destOrd="0" parTransId="{8E77FEB3-C386-4525-9B2C-55F76942CAE1}" sibTransId="{1460CBE3-ADDD-414A-B8CC-480A859A1D3B}"/>
    <dgm:cxn modelId="{DFE540DC-6A8C-47AB-BDE8-4955F3AF7197}" srcId="{949FC021-D073-41E2-8C6A-8B12F06125C8}" destId="{671B7E53-2EC5-4EA3-9DC3-7F04F806BAE9}" srcOrd="0" destOrd="0" parTransId="{BFAFBAB0-4EB2-441E-A5C1-06D9AC1C41FB}" sibTransId="{10F8A43B-017B-4076-A478-B53C88C87D6B}"/>
    <dgm:cxn modelId="{F0E72ADF-6DCE-4339-8F8A-A84746AF9906}" srcId="{949FC021-D073-41E2-8C6A-8B12F06125C8}" destId="{7DDB7C2F-BD4F-4018-AD64-B0974018ECEF}" srcOrd="2" destOrd="0" parTransId="{7E342BBA-8C45-4484-A730-14A8CA5D1DE3}" sibTransId="{E3E8DC37-E757-4E72-A36E-E323E60FDF2B}"/>
    <dgm:cxn modelId="{A9082385-8025-4DA1-965F-62FAD6AE241F}" type="presParOf" srcId="{D7F341AB-56E1-433A-A94D-B997CB6252ED}" destId="{D60B6725-1381-46B8-A62B-F86EF4942F0A}" srcOrd="0" destOrd="0" presId="urn:microsoft.com/office/officeart/2005/8/layout/process4"/>
    <dgm:cxn modelId="{14E0F8C2-7431-48B7-B203-6BFD30C31CA3}" type="presParOf" srcId="{D60B6725-1381-46B8-A62B-F86EF4942F0A}" destId="{CEFE9590-8D90-4C21-93AC-7F75CDC3D8CC}" srcOrd="0" destOrd="0" presId="urn:microsoft.com/office/officeart/2005/8/layout/process4"/>
    <dgm:cxn modelId="{078AB0CF-5967-4048-A862-7D349F4F0D7E}" type="presParOf" srcId="{D60B6725-1381-46B8-A62B-F86EF4942F0A}" destId="{9DF0A700-71B1-4AB7-91F4-F00C6CFA4E87}" srcOrd="1" destOrd="0" presId="urn:microsoft.com/office/officeart/2005/8/layout/process4"/>
    <dgm:cxn modelId="{C1C24387-E4AC-49E7-BEBF-02765FD67B63}" type="presParOf" srcId="{D60B6725-1381-46B8-A62B-F86EF4942F0A}" destId="{67C6C5B5-C5F6-444B-AEC9-AA106508E2AE}" srcOrd="2" destOrd="0" presId="urn:microsoft.com/office/officeart/2005/8/layout/process4"/>
    <dgm:cxn modelId="{CBC4D139-B137-484E-BA1B-27BC0A4E3C50}" type="presParOf" srcId="{67C6C5B5-C5F6-444B-AEC9-AA106508E2AE}" destId="{38A130CA-A276-4118-BDD3-16364B178CEF}" srcOrd="0" destOrd="0" presId="urn:microsoft.com/office/officeart/2005/8/layout/process4"/>
    <dgm:cxn modelId="{C5E52F95-8658-4654-95AB-005333D90567}" type="presParOf" srcId="{67C6C5B5-C5F6-444B-AEC9-AA106508E2AE}" destId="{E85F8A48-A153-4110-93A0-3E53D224645B}" srcOrd="1" destOrd="0" presId="urn:microsoft.com/office/officeart/2005/8/layout/process4"/>
    <dgm:cxn modelId="{DF58E32C-DCF6-4A23-AAF4-616BCB760842}" type="presParOf" srcId="{D7F341AB-56E1-433A-A94D-B997CB6252ED}" destId="{BD0E0437-27A1-45CA-A265-D8C8EA0A1A3F}" srcOrd="1" destOrd="0" presId="urn:microsoft.com/office/officeart/2005/8/layout/process4"/>
    <dgm:cxn modelId="{507C1A66-A621-4AE9-84C8-7D2A6213D9C1}" type="presParOf" srcId="{D7F341AB-56E1-433A-A94D-B997CB6252ED}" destId="{BF003B09-569D-47D2-9C8B-B0A6B5A17D91}" srcOrd="2" destOrd="0" presId="urn:microsoft.com/office/officeart/2005/8/layout/process4"/>
    <dgm:cxn modelId="{D338125B-9E58-456C-AD1A-C5E7ACAC2760}" type="presParOf" srcId="{BF003B09-569D-47D2-9C8B-B0A6B5A17D91}" destId="{8A6B2D26-D057-4896-96F7-552884E77E7F}" srcOrd="0" destOrd="0" presId="urn:microsoft.com/office/officeart/2005/8/layout/process4"/>
    <dgm:cxn modelId="{478C4536-D5E1-4736-AB03-D73EF82D41C5}" type="presParOf" srcId="{D7F341AB-56E1-433A-A94D-B997CB6252ED}" destId="{CCA00474-372A-4B99-A2E3-0388D732C355}" srcOrd="3" destOrd="0" presId="urn:microsoft.com/office/officeart/2005/8/layout/process4"/>
    <dgm:cxn modelId="{2611D4EE-01AF-48AE-86E8-BF457F543B32}" type="presParOf" srcId="{D7F341AB-56E1-433A-A94D-B997CB6252ED}" destId="{DDCEB9C1-B28A-4585-BE14-41D41772CF4F}" srcOrd="4" destOrd="0" presId="urn:microsoft.com/office/officeart/2005/8/layout/process4"/>
    <dgm:cxn modelId="{68271953-1C51-4E9A-8E6E-43E1454DAE3E}" type="presParOf" srcId="{DDCEB9C1-B28A-4585-BE14-41D41772CF4F}" destId="{82300997-9120-4528-AB2F-3E2A4DBE2F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131DD7-719F-448C-B1C6-FB2E88683E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445334-8AAA-487B-8369-22DFD44A4AB3}">
      <dgm:prSet/>
      <dgm:spPr/>
      <dgm:t>
        <a:bodyPr/>
        <a:lstStyle/>
        <a:p>
          <a:pPr>
            <a:defRPr cap="all"/>
          </a:pPr>
          <a:r>
            <a:rPr lang="en-US"/>
            <a:t>Class imbalance in the dataset</a:t>
          </a:r>
        </a:p>
      </dgm:t>
    </dgm:pt>
    <dgm:pt modelId="{606FC4D9-312B-47D9-9E58-3F8E62F1B66C}" type="parTrans" cxnId="{70BEA19A-6509-4840-939D-1E28AF0BB8E2}">
      <dgm:prSet/>
      <dgm:spPr/>
      <dgm:t>
        <a:bodyPr/>
        <a:lstStyle/>
        <a:p>
          <a:endParaRPr lang="en-US"/>
        </a:p>
      </dgm:t>
    </dgm:pt>
    <dgm:pt modelId="{D60BB36E-027F-4D38-8233-A4EFFD33DBAD}" type="sibTrans" cxnId="{70BEA19A-6509-4840-939D-1E28AF0BB8E2}">
      <dgm:prSet/>
      <dgm:spPr/>
      <dgm:t>
        <a:bodyPr/>
        <a:lstStyle/>
        <a:p>
          <a:endParaRPr lang="en-US"/>
        </a:p>
      </dgm:t>
    </dgm:pt>
    <dgm:pt modelId="{C6B0D94D-6878-4905-98AB-5DCFFB2E365F}">
      <dgm:prSet/>
      <dgm:spPr/>
      <dgm:t>
        <a:bodyPr/>
        <a:lstStyle/>
        <a:p>
          <a:pPr>
            <a:defRPr cap="all"/>
          </a:pPr>
          <a:r>
            <a:rPr lang="en-US"/>
            <a:t>Feature Selection</a:t>
          </a:r>
        </a:p>
      </dgm:t>
    </dgm:pt>
    <dgm:pt modelId="{B25E464B-B89E-477F-ACDD-C29FDB2EC7CB}" type="parTrans" cxnId="{8A278A06-7468-4558-B8B2-284F46C4A347}">
      <dgm:prSet/>
      <dgm:spPr/>
      <dgm:t>
        <a:bodyPr/>
        <a:lstStyle/>
        <a:p>
          <a:endParaRPr lang="en-US"/>
        </a:p>
      </dgm:t>
    </dgm:pt>
    <dgm:pt modelId="{FB3D321F-1591-40E9-851E-7910DC9047AC}" type="sibTrans" cxnId="{8A278A06-7468-4558-B8B2-284F46C4A347}">
      <dgm:prSet/>
      <dgm:spPr/>
      <dgm:t>
        <a:bodyPr/>
        <a:lstStyle/>
        <a:p>
          <a:endParaRPr lang="en-US"/>
        </a:p>
      </dgm:t>
    </dgm:pt>
    <dgm:pt modelId="{F5E63881-108B-4DF4-9EE0-2D5936CBC966}">
      <dgm:prSet/>
      <dgm:spPr/>
      <dgm:t>
        <a:bodyPr/>
        <a:lstStyle/>
        <a:p>
          <a:pPr>
            <a:defRPr cap="all"/>
          </a:pPr>
          <a:r>
            <a:rPr lang="en-US"/>
            <a:t>Poor Accuracy Rate</a:t>
          </a:r>
        </a:p>
      </dgm:t>
    </dgm:pt>
    <dgm:pt modelId="{8DE170B8-8AE9-4CAB-B716-982D37B00555}" type="parTrans" cxnId="{3AD2253C-EDCB-42B8-BC93-37A67C1C540E}">
      <dgm:prSet/>
      <dgm:spPr/>
      <dgm:t>
        <a:bodyPr/>
        <a:lstStyle/>
        <a:p>
          <a:endParaRPr lang="en-US"/>
        </a:p>
      </dgm:t>
    </dgm:pt>
    <dgm:pt modelId="{6AE367D4-E5B0-48D4-BAD7-4D599C74179C}" type="sibTrans" cxnId="{3AD2253C-EDCB-42B8-BC93-37A67C1C540E}">
      <dgm:prSet/>
      <dgm:spPr/>
      <dgm:t>
        <a:bodyPr/>
        <a:lstStyle/>
        <a:p>
          <a:endParaRPr lang="en-US"/>
        </a:p>
      </dgm:t>
    </dgm:pt>
    <dgm:pt modelId="{E9BE4991-C3A2-4D86-A7BD-8C5C62D3406A}">
      <dgm:prSet/>
      <dgm:spPr/>
      <dgm:t>
        <a:bodyPr/>
        <a:lstStyle/>
        <a:p>
          <a:pPr>
            <a:defRPr cap="all"/>
          </a:pPr>
          <a:r>
            <a:rPr lang="en-US"/>
            <a:t>Limited Computational Power</a:t>
          </a:r>
        </a:p>
      </dgm:t>
    </dgm:pt>
    <dgm:pt modelId="{8826F90E-187F-4BDA-AC12-A65A98CDFF4D}" type="parTrans" cxnId="{D74312D4-0E62-4A3E-865B-DBA646150A0C}">
      <dgm:prSet/>
      <dgm:spPr/>
      <dgm:t>
        <a:bodyPr/>
        <a:lstStyle/>
        <a:p>
          <a:endParaRPr lang="en-US"/>
        </a:p>
      </dgm:t>
    </dgm:pt>
    <dgm:pt modelId="{795A53F8-31F6-45D6-8AEC-D79B198C521E}" type="sibTrans" cxnId="{D74312D4-0E62-4A3E-865B-DBA646150A0C}">
      <dgm:prSet/>
      <dgm:spPr/>
      <dgm:t>
        <a:bodyPr/>
        <a:lstStyle/>
        <a:p>
          <a:endParaRPr lang="en-US"/>
        </a:p>
      </dgm:t>
    </dgm:pt>
    <dgm:pt modelId="{4F03F413-6C6A-4BE0-BF98-13B35E844958}" type="pres">
      <dgm:prSet presAssocID="{2F131DD7-719F-448C-B1C6-FB2E88683E4E}" presName="root" presStyleCnt="0">
        <dgm:presLayoutVars>
          <dgm:dir/>
          <dgm:resizeHandles val="exact"/>
        </dgm:presLayoutVars>
      </dgm:prSet>
      <dgm:spPr/>
    </dgm:pt>
    <dgm:pt modelId="{664DDEE2-AA28-496A-B020-C5D62D0D3206}" type="pres">
      <dgm:prSet presAssocID="{70445334-8AAA-487B-8369-22DFD44A4AB3}" presName="compNode" presStyleCnt="0"/>
      <dgm:spPr/>
    </dgm:pt>
    <dgm:pt modelId="{7438124D-2A35-4DFF-BE51-637F98E10C46}" type="pres">
      <dgm:prSet presAssocID="{70445334-8AAA-487B-8369-22DFD44A4AB3}" presName="iconBgRect" presStyleLbl="bgShp" presStyleIdx="0" presStyleCnt="4"/>
      <dgm:spPr/>
    </dgm:pt>
    <dgm:pt modelId="{680B79A1-8515-425E-9323-7661D5B5A25F}" type="pres">
      <dgm:prSet presAssocID="{70445334-8AAA-487B-8369-22DFD44A4A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8469532-238B-48C2-9BB1-C4358C369CCD}" type="pres">
      <dgm:prSet presAssocID="{70445334-8AAA-487B-8369-22DFD44A4AB3}" presName="spaceRect" presStyleCnt="0"/>
      <dgm:spPr/>
    </dgm:pt>
    <dgm:pt modelId="{BC645011-0D76-4914-A51F-CD230305E31A}" type="pres">
      <dgm:prSet presAssocID="{70445334-8AAA-487B-8369-22DFD44A4AB3}" presName="textRect" presStyleLbl="revTx" presStyleIdx="0" presStyleCnt="4">
        <dgm:presLayoutVars>
          <dgm:chMax val="1"/>
          <dgm:chPref val="1"/>
        </dgm:presLayoutVars>
      </dgm:prSet>
      <dgm:spPr/>
    </dgm:pt>
    <dgm:pt modelId="{F88D2794-E616-40D9-948A-EFB59C7D2A48}" type="pres">
      <dgm:prSet presAssocID="{D60BB36E-027F-4D38-8233-A4EFFD33DBAD}" presName="sibTrans" presStyleCnt="0"/>
      <dgm:spPr/>
    </dgm:pt>
    <dgm:pt modelId="{3DBE4FB8-6284-4B56-B634-ED5F561FFB1E}" type="pres">
      <dgm:prSet presAssocID="{C6B0D94D-6878-4905-98AB-5DCFFB2E365F}" presName="compNode" presStyleCnt="0"/>
      <dgm:spPr/>
    </dgm:pt>
    <dgm:pt modelId="{43B1F774-0B88-4CCE-A1E0-AE9603927A32}" type="pres">
      <dgm:prSet presAssocID="{C6B0D94D-6878-4905-98AB-5DCFFB2E365F}" presName="iconBgRect" presStyleLbl="bgShp" presStyleIdx="1" presStyleCnt="4"/>
      <dgm:spPr/>
    </dgm:pt>
    <dgm:pt modelId="{3DFA5B75-A630-4CE5-A0ED-C644A9282FBB}" type="pres">
      <dgm:prSet presAssocID="{C6B0D94D-6878-4905-98AB-5DCFFB2E36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7B643F-70AC-4A28-8611-6109981CB22D}" type="pres">
      <dgm:prSet presAssocID="{C6B0D94D-6878-4905-98AB-5DCFFB2E365F}" presName="spaceRect" presStyleCnt="0"/>
      <dgm:spPr/>
    </dgm:pt>
    <dgm:pt modelId="{3A378183-09DB-4D6A-8836-F5FD88C5A963}" type="pres">
      <dgm:prSet presAssocID="{C6B0D94D-6878-4905-98AB-5DCFFB2E365F}" presName="textRect" presStyleLbl="revTx" presStyleIdx="1" presStyleCnt="4">
        <dgm:presLayoutVars>
          <dgm:chMax val="1"/>
          <dgm:chPref val="1"/>
        </dgm:presLayoutVars>
      </dgm:prSet>
      <dgm:spPr/>
    </dgm:pt>
    <dgm:pt modelId="{591BB9BD-66E3-45A5-8415-2950F951A4B0}" type="pres">
      <dgm:prSet presAssocID="{FB3D321F-1591-40E9-851E-7910DC9047AC}" presName="sibTrans" presStyleCnt="0"/>
      <dgm:spPr/>
    </dgm:pt>
    <dgm:pt modelId="{B11104CF-26C2-47D0-B524-EBCFBF34B6C0}" type="pres">
      <dgm:prSet presAssocID="{F5E63881-108B-4DF4-9EE0-2D5936CBC966}" presName="compNode" presStyleCnt="0"/>
      <dgm:spPr/>
    </dgm:pt>
    <dgm:pt modelId="{5135FC55-B290-44E4-AA31-DA1918F482DF}" type="pres">
      <dgm:prSet presAssocID="{F5E63881-108B-4DF4-9EE0-2D5936CBC966}" presName="iconBgRect" presStyleLbl="bgShp" presStyleIdx="2" presStyleCnt="4"/>
      <dgm:spPr/>
    </dgm:pt>
    <dgm:pt modelId="{52DE30E6-FA25-4199-BA28-2CE67EDC8B4D}" type="pres">
      <dgm:prSet presAssocID="{F5E63881-108B-4DF4-9EE0-2D5936CBC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6A340A7-627F-4B67-B608-D4B374D0CBD0}" type="pres">
      <dgm:prSet presAssocID="{F5E63881-108B-4DF4-9EE0-2D5936CBC966}" presName="spaceRect" presStyleCnt="0"/>
      <dgm:spPr/>
    </dgm:pt>
    <dgm:pt modelId="{B8F8C02C-7B09-4639-B865-43E858A32DB4}" type="pres">
      <dgm:prSet presAssocID="{F5E63881-108B-4DF4-9EE0-2D5936CBC966}" presName="textRect" presStyleLbl="revTx" presStyleIdx="2" presStyleCnt="4">
        <dgm:presLayoutVars>
          <dgm:chMax val="1"/>
          <dgm:chPref val="1"/>
        </dgm:presLayoutVars>
      </dgm:prSet>
      <dgm:spPr/>
    </dgm:pt>
    <dgm:pt modelId="{597DBD87-BAFB-4ABC-B5D6-499BC98D147C}" type="pres">
      <dgm:prSet presAssocID="{6AE367D4-E5B0-48D4-BAD7-4D599C74179C}" presName="sibTrans" presStyleCnt="0"/>
      <dgm:spPr/>
    </dgm:pt>
    <dgm:pt modelId="{776988D1-C17B-47AD-B9E6-2F1DA078E033}" type="pres">
      <dgm:prSet presAssocID="{E9BE4991-C3A2-4D86-A7BD-8C5C62D3406A}" presName="compNode" presStyleCnt="0"/>
      <dgm:spPr/>
    </dgm:pt>
    <dgm:pt modelId="{8794A7BF-7D2E-4CFA-AE79-35E091777538}" type="pres">
      <dgm:prSet presAssocID="{E9BE4991-C3A2-4D86-A7BD-8C5C62D3406A}" presName="iconBgRect" presStyleLbl="bgShp" presStyleIdx="3" presStyleCnt="4"/>
      <dgm:spPr/>
    </dgm:pt>
    <dgm:pt modelId="{430A4F68-0EAE-4F72-95BE-BFEDE616446C}" type="pres">
      <dgm:prSet presAssocID="{E9BE4991-C3A2-4D86-A7BD-8C5C62D340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28ED93-BFF2-40E3-9309-56CAFD878D68}" type="pres">
      <dgm:prSet presAssocID="{E9BE4991-C3A2-4D86-A7BD-8C5C62D3406A}" presName="spaceRect" presStyleCnt="0"/>
      <dgm:spPr/>
    </dgm:pt>
    <dgm:pt modelId="{42B3FAA3-C28D-4A42-AEA7-E4EEF50B4872}" type="pres">
      <dgm:prSet presAssocID="{E9BE4991-C3A2-4D86-A7BD-8C5C62D340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A278A06-7468-4558-B8B2-284F46C4A347}" srcId="{2F131DD7-719F-448C-B1C6-FB2E88683E4E}" destId="{C6B0D94D-6878-4905-98AB-5DCFFB2E365F}" srcOrd="1" destOrd="0" parTransId="{B25E464B-B89E-477F-ACDD-C29FDB2EC7CB}" sibTransId="{FB3D321F-1591-40E9-851E-7910DC9047AC}"/>
    <dgm:cxn modelId="{E1635D39-A056-4BB7-A0A1-8ADDF5DEF273}" type="presOf" srcId="{C6B0D94D-6878-4905-98AB-5DCFFB2E365F}" destId="{3A378183-09DB-4D6A-8836-F5FD88C5A963}" srcOrd="0" destOrd="0" presId="urn:microsoft.com/office/officeart/2018/5/layout/IconCircleLabelList"/>
    <dgm:cxn modelId="{3AD2253C-EDCB-42B8-BC93-37A67C1C540E}" srcId="{2F131DD7-719F-448C-B1C6-FB2E88683E4E}" destId="{F5E63881-108B-4DF4-9EE0-2D5936CBC966}" srcOrd="2" destOrd="0" parTransId="{8DE170B8-8AE9-4CAB-B716-982D37B00555}" sibTransId="{6AE367D4-E5B0-48D4-BAD7-4D599C74179C}"/>
    <dgm:cxn modelId="{97912E3E-3B4B-4BDA-9758-61D2ED41D814}" type="presOf" srcId="{2F131DD7-719F-448C-B1C6-FB2E88683E4E}" destId="{4F03F413-6C6A-4BE0-BF98-13B35E844958}" srcOrd="0" destOrd="0" presId="urn:microsoft.com/office/officeart/2018/5/layout/IconCircleLabelList"/>
    <dgm:cxn modelId="{BD802D5F-8DFD-4745-88F4-D3904949D0EC}" type="presOf" srcId="{E9BE4991-C3A2-4D86-A7BD-8C5C62D3406A}" destId="{42B3FAA3-C28D-4A42-AEA7-E4EEF50B4872}" srcOrd="0" destOrd="0" presId="urn:microsoft.com/office/officeart/2018/5/layout/IconCircleLabelList"/>
    <dgm:cxn modelId="{70BEA19A-6509-4840-939D-1E28AF0BB8E2}" srcId="{2F131DD7-719F-448C-B1C6-FB2E88683E4E}" destId="{70445334-8AAA-487B-8369-22DFD44A4AB3}" srcOrd="0" destOrd="0" parTransId="{606FC4D9-312B-47D9-9E58-3F8E62F1B66C}" sibTransId="{D60BB36E-027F-4D38-8233-A4EFFD33DBAD}"/>
    <dgm:cxn modelId="{27C302A2-4389-46C8-95E5-49897F8FE058}" type="presOf" srcId="{70445334-8AAA-487B-8369-22DFD44A4AB3}" destId="{BC645011-0D76-4914-A51F-CD230305E31A}" srcOrd="0" destOrd="0" presId="urn:microsoft.com/office/officeart/2018/5/layout/IconCircleLabelList"/>
    <dgm:cxn modelId="{D74312D4-0E62-4A3E-865B-DBA646150A0C}" srcId="{2F131DD7-719F-448C-B1C6-FB2E88683E4E}" destId="{E9BE4991-C3A2-4D86-A7BD-8C5C62D3406A}" srcOrd="3" destOrd="0" parTransId="{8826F90E-187F-4BDA-AC12-A65A98CDFF4D}" sibTransId="{795A53F8-31F6-45D6-8AEC-D79B198C521E}"/>
    <dgm:cxn modelId="{C9654CEB-FD34-4B57-B792-800B1B699057}" type="presOf" srcId="{F5E63881-108B-4DF4-9EE0-2D5936CBC966}" destId="{B8F8C02C-7B09-4639-B865-43E858A32DB4}" srcOrd="0" destOrd="0" presId="urn:microsoft.com/office/officeart/2018/5/layout/IconCircleLabelList"/>
    <dgm:cxn modelId="{BDB64548-5042-406F-9F06-41D712488E2F}" type="presParOf" srcId="{4F03F413-6C6A-4BE0-BF98-13B35E844958}" destId="{664DDEE2-AA28-496A-B020-C5D62D0D3206}" srcOrd="0" destOrd="0" presId="urn:microsoft.com/office/officeart/2018/5/layout/IconCircleLabelList"/>
    <dgm:cxn modelId="{D60724C7-CEE4-4168-8F89-99F72C4F45F0}" type="presParOf" srcId="{664DDEE2-AA28-496A-B020-C5D62D0D3206}" destId="{7438124D-2A35-4DFF-BE51-637F98E10C46}" srcOrd="0" destOrd="0" presId="urn:microsoft.com/office/officeart/2018/5/layout/IconCircleLabelList"/>
    <dgm:cxn modelId="{D56D43EB-1FC6-45F2-AA65-9B561D4D1144}" type="presParOf" srcId="{664DDEE2-AA28-496A-B020-C5D62D0D3206}" destId="{680B79A1-8515-425E-9323-7661D5B5A25F}" srcOrd="1" destOrd="0" presId="urn:microsoft.com/office/officeart/2018/5/layout/IconCircleLabelList"/>
    <dgm:cxn modelId="{E7799D01-B2C6-4BCB-B382-1C4FA0FA56D6}" type="presParOf" srcId="{664DDEE2-AA28-496A-B020-C5D62D0D3206}" destId="{F8469532-238B-48C2-9BB1-C4358C369CCD}" srcOrd="2" destOrd="0" presId="urn:microsoft.com/office/officeart/2018/5/layout/IconCircleLabelList"/>
    <dgm:cxn modelId="{99DB3603-F7A3-4B9D-8DCA-6F0133B78E07}" type="presParOf" srcId="{664DDEE2-AA28-496A-B020-C5D62D0D3206}" destId="{BC645011-0D76-4914-A51F-CD230305E31A}" srcOrd="3" destOrd="0" presId="urn:microsoft.com/office/officeart/2018/5/layout/IconCircleLabelList"/>
    <dgm:cxn modelId="{2578C816-1A5D-430C-945A-3751313CD328}" type="presParOf" srcId="{4F03F413-6C6A-4BE0-BF98-13B35E844958}" destId="{F88D2794-E616-40D9-948A-EFB59C7D2A48}" srcOrd="1" destOrd="0" presId="urn:microsoft.com/office/officeart/2018/5/layout/IconCircleLabelList"/>
    <dgm:cxn modelId="{5A411EFA-EB70-44A0-BB11-0A71C9E3C241}" type="presParOf" srcId="{4F03F413-6C6A-4BE0-BF98-13B35E844958}" destId="{3DBE4FB8-6284-4B56-B634-ED5F561FFB1E}" srcOrd="2" destOrd="0" presId="urn:microsoft.com/office/officeart/2018/5/layout/IconCircleLabelList"/>
    <dgm:cxn modelId="{D056E9C8-9832-4A1C-AD1C-34D264313927}" type="presParOf" srcId="{3DBE4FB8-6284-4B56-B634-ED5F561FFB1E}" destId="{43B1F774-0B88-4CCE-A1E0-AE9603927A32}" srcOrd="0" destOrd="0" presId="urn:microsoft.com/office/officeart/2018/5/layout/IconCircleLabelList"/>
    <dgm:cxn modelId="{E30F5A3E-A83C-4D77-A381-BE2ED070D427}" type="presParOf" srcId="{3DBE4FB8-6284-4B56-B634-ED5F561FFB1E}" destId="{3DFA5B75-A630-4CE5-A0ED-C644A9282FBB}" srcOrd="1" destOrd="0" presId="urn:microsoft.com/office/officeart/2018/5/layout/IconCircleLabelList"/>
    <dgm:cxn modelId="{31F0CB64-9636-47B6-AEC9-1127FC5ADC34}" type="presParOf" srcId="{3DBE4FB8-6284-4B56-B634-ED5F561FFB1E}" destId="{647B643F-70AC-4A28-8611-6109981CB22D}" srcOrd="2" destOrd="0" presId="urn:microsoft.com/office/officeart/2018/5/layout/IconCircleLabelList"/>
    <dgm:cxn modelId="{84EC0424-C961-409A-8F97-572827831CA5}" type="presParOf" srcId="{3DBE4FB8-6284-4B56-B634-ED5F561FFB1E}" destId="{3A378183-09DB-4D6A-8836-F5FD88C5A963}" srcOrd="3" destOrd="0" presId="urn:microsoft.com/office/officeart/2018/5/layout/IconCircleLabelList"/>
    <dgm:cxn modelId="{4D26DDD1-4BBF-4013-9205-8C7FFA725969}" type="presParOf" srcId="{4F03F413-6C6A-4BE0-BF98-13B35E844958}" destId="{591BB9BD-66E3-45A5-8415-2950F951A4B0}" srcOrd="3" destOrd="0" presId="urn:microsoft.com/office/officeart/2018/5/layout/IconCircleLabelList"/>
    <dgm:cxn modelId="{DEF85F1D-3419-4C53-B866-A11BA12895B7}" type="presParOf" srcId="{4F03F413-6C6A-4BE0-BF98-13B35E844958}" destId="{B11104CF-26C2-47D0-B524-EBCFBF34B6C0}" srcOrd="4" destOrd="0" presId="urn:microsoft.com/office/officeart/2018/5/layout/IconCircleLabelList"/>
    <dgm:cxn modelId="{F85F1DA3-C2AE-4E14-A423-14E1B36E31F0}" type="presParOf" srcId="{B11104CF-26C2-47D0-B524-EBCFBF34B6C0}" destId="{5135FC55-B290-44E4-AA31-DA1918F482DF}" srcOrd="0" destOrd="0" presId="urn:microsoft.com/office/officeart/2018/5/layout/IconCircleLabelList"/>
    <dgm:cxn modelId="{478336A1-B273-4150-A73D-C0D17CAB4832}" type="presParOf" srcId="{B11104CF-26C2-47D0-B524-EBCFBF34B6C0}" destId="{52DE30E6-FA25-4199-BA28-2CE67EDC8B4D}" srcOrd="1" destOrd="0" presId="urn:microsoft.com/office/officeart/2018/5/layout/IconCircleLabelList"/>
    <dgm:cxn modelId="{8093A07D-7D42-4B91-AD97-20FBEBC46499}" type="presParOf" srcId="{B11104CF-26C2-47D0-B524-EBCFBF34B6C0}" destId="{D6A340A7-627F-4B67-B608-D4B374D0CBD0}" srcOrd="2" destOrd="0" presId="urn:microsoft.com/office/officeart/2018/5/layout/IconCircleLabelList"/>
    <dgm:cxn modelId="{12C833D7-358A-42D2-B5DF-19C3362B9F6C}" type="presParOf" srcId="{B11104CF-26C2-47D0-B524-EBCFBF34B6C0}" destId="{B8F8C02C-7B09-4639-B865-43E858A32DB4}" srcOrd="3" destOrd="0" presId="urn:microsoft.com/office/officeart/2018/5/layout/IconCircleLabelList"/>
    <dgm:cxn modelId="{53D8EFD3-6C01-4056-A3C3-8CE0DDBBAC9E}" type="presParOf" srcId="{4F03F413-6C6A-4BE0-BF98-13B35E844958}" destId="{597DBD87-BAFB-4ABC-B5D6-499BC98D147C}" srcOrd="5" destOrd="0" presId="urn:microsoft.com/office/officeart/2018/5/layout/IconCircleLabelList"/>
    <dgm:cxn modelId="{5C8BA4BA-BF20-43ED-959A-E3B20BB188B4}" type="presParOf" srcId="{4F03F413-6C6A-4BE0-BF98-13B35E844958}" destId="{776988D1-C17B-47AD-B9E6-2F1DA078E033}" srcOrd="6" destOrd="0" presId="urn:microsoft.com/office/officeart/2018/5/layout/IconCircleLabelList"/>
    <dgm:cxn modelId="{2136AC20-E5B1-44E9-9412-F10695C17EE9}" type="presParOf" srcId="{776988D1-C17B-47AD-B9E6-2F1DA078E033}" destId="{8794A7BF-7D2E-4CFA-AE79-35E091777538}" srcOrd="0" destOrd="0" presId="urn:microsoft.com/office/officeart/2018/5/layout/IconCircleLabelList"/>
    <dgm:cxn modelId="{C2012890-1BC5-4FBF-84FA-3A9E691153A2}" type="presParOf" srcId="{776988D1-C17B-47AD-B9E6-2F1DA078E033}" destId="{430A4F68-0EAE-4F72-95BE-BFEDE616446C}" srcOrd="1" destOrd="0" presId="urn:microsoft.com/office/officeart/2018/5/layout/IconCircleLabelList"/>
    <dgm:cxn modelId="{5DB2166C-450B-4324-BFD8-B3BB2451533B}" type="presParOf" srcId="{776988D1-C17B-47AD-B9E6-2F1DA078E033}" destId="{B628ED93-BFF2-40E3-9309-56CAFD878D68}" srcOrd="2" destOrd="0" presId="urn:microsoft.com/office/officeart/2018/5/layout/IconCircleLabelList"/>
    <dgm:cxn modelId="{F3450927-44B6-477C-9D4A-C3D48E41237D}" type="presParOf" srcId="{776988D1-C17B-47AD-B9E6-2F1DA078E033}" destId="{42B3FAA3-C28D-4A42-AEA7-E4EEF50B48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77C22-BB47-4A76-9B4A-5760C188FADD}">
      <dsp:nvSpPr>
        <dsp:cNvPr id="0" name=""/>
        <dsp:cNvSpPr/>
      </dsp:nvSpPr>
      <dsp:spPr>
        <a:xfrm>
          <a:off x="-973975" y="10606"/>
          <a:ext cx="6797675" cy="11849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E84A4-356A-4662-A998-DDE83E3E31E1}">
      <dsp:nvSpPr>
        <dsp:cNvPr id="0" name=""/>
        <dsp:cNvSpPr/>
      </dsp:nvSpPr>
      <dsp:spPr>
        <a:xfrm>
          <a:off x="-615515" y="277228"/>
          <a:ext cx="651744" cy="651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76563-44E7-4AF4-838F-894666C7AE16}">
      <dsp:nvSpPr>
        <dsp:cNvPr id="0" name=""/>
        <dsp:cNvSpPr/>
      </dsp:nvSpPr>
      <dsp:spPr>
        <a:xfrm>
          <a:off x="394687" y="10606"/>
          <a:ext cx="5426335" cy="118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11" tIns="125411" rIns="125411" bIns="1254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 loan is one of the most important source of revenue for a bank</a:t>
          </a:r>
          <a:endParaRPr lang="en-US" sz="2000" kern="1200"/>
        </a:p>
      </dsp:txBody>
      <dsp:txXfrm>
        <a:off x="394687" y="10606"/>
        <a:ext cx="5426335" cy="1184989"/>
      </dsp:txXfrm>
    </dsp:sp>
    <dsp:sp modelId="{359A6DD6-7C56-4E3B-9404-7C881185DE96}">
      <dsp:nvSpPr>
        <dsp:cNvPr id="0" name=""/>
        <dsp:cNvSpPr/>
      </dsp:nvSpPr>
      <dsp:spPr>
        <a:xfrm>
          <a:off x="-973975" y="1491842"/>
          <a:ext cx="6797675" cy="11849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823C4-8A59-4829-B6BA-D34999E344CC}">
      <dsp:nvSpPr>
        <dsp:cNvPr id="0" name=""/>
        <dsp:cNvSpPr/>
      </dsp:nvSpPr>
      <dsp:spPr>
        <a:xfrm>
          <a:off x="-615515" y="1758465"/>
          <a:ext cx="651744" cy="651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67DE3-9832-44EC-9772-048976CE3076}">
      <dsp:nvSpPr>
        <dsp:cNvPr id="0" name=""/>
        <dsp:cNvSpPr/>
      </dsp:nvSpPr>
      <dsp:spPr>
        <a:xfrm>
          <a:off x="394687" y="1491842"/>
          <a:ext cx="5426335" cy="118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11" tIns="125411" rIns="125411" bIns="1254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Not all the loans are good, some customers behave negatively after their application are approved</a:t>
          </a:r>
          <a:endParaRPr lang="en-US" sz="2000" kern="1200"/>
        </a:p>
      </dsp:txBody>
      <dsp:txXfrm>
        <a:off x="394687" y="1491842"/>
        <a:ext cx="5426335" cy="1184989"/>
      </dsp:txXfrm>
    </dsp:sp>
    <dsp:sp modelId="{1A02E03B-87F2-4ADC-8B28-28461558ACF8}">
      <dsp:nvSpPr>
        <dsp:cNvPr id="0" name=""/>
        <dsp:cNvSpPr/>
      </dsp:nvSpPr>
      <dsp:spPr>
        <a:xfrm>
          <a:off x="-973975" y="2973079"/>
          <a:ext cx="6797675" cy="1184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5FD94-D0DC-497C-93A1-39A77ECA39C1}">
      <dsp:nvSpPr>
        <dsp:cNvPr id="0" name=""/>
        <dsp:cNvSpPr/>
      </dsp:nvSpPr>
      <dsp:spPr>
        <a:xfrm>
          <a:off x="-615515" y="3239702"/>
          <a:ext cx="651744" cy="651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31C11-CBB7-43B4-BD01-21DC583753DA}">
      <dsp:nvSpPr>
        <dsp:cNvPr id="0" name=""/>
        <dsp:cNvSpPr/>
      </dsp:nvSpPr>
      <dsp:spPr>
        <a:xfrm>
          <a:off x="394687" y="2973079"/>
          <a:ext cx="5426335" cy="118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11" tIns="125411" rIns="125411" bIns="1254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prevent the bank from investing in bad loans, we used machine learning algorithms to help the bank identify key factors that correspond to a loan</a:t>
          </a:r>
        </a:p>
      </dsp:txBody>
      <dsp:txXfrm>
        <a:off x="394687" y="2973079"/>
        <a:ext cx="5426335" cy="1184989"/>
      </dsp:txXfrm>
    </dsp:sp>
    <dsp:sp modelId="{7B8A3BBF-6175-46E4-BE61-6644492401D2}">
      <dsp:nvSpPr>
        <dsp:cNvPr id="0" name=""/>
        <dsp:cNvSpPr/>
      </dsp:nvSpPr>
      <dsp:spPr>
        <a:xfrm>
          <a:off x="-973975" y="4454316"/>
          <a:ext cx="6797675" cy="11849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6C7F4-F9BF-47F5-8FDE-9EC0C4C76268}">
      <dsp:nvSpPr>
        <dsp:cNvPr id="0" name=""/>
        <dsp:cNvSpPr/>
      </dsp:nvSpPr>
      <dsp:spPr>
        <a:xfrm>
          <a:off x="-615515" y="4720939"/>
          <a:ext cx="651744" cy="6517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4E3A-2149-4A2F-9035-CFB8E9158B8C}">
      <dsp:nvSpPr>
        <dsp:cNvPr id="0" name=""/>
        <dsp:cNvSpPr/>
      </dsp:nvSpPr>
      <dsp:spPr>
        <a:xfrm>
          <a:off x="394687" y="4454316"/>
          <a:ext cx="3058953" cy="118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11" tIns="125411" rIns="125411" bIns="1254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Objective:</a:t>
          </a:r>
        </a:p>
      </dsp:txBody>
      <dsp:txXfrm>
        <a:off x="394687" y="4454316"/>
        <a:ext cx="3058953" cy="1184989"/>
      </dsp:txXfrm>
    </dsp:sp>
    <dsp:sp modelId="{C457F60D-0CED-40CA-94A5-97E5991E95C6}">
      <dsp:nvSpPr>
        <dsp:cNvPr id="0" name=""/>
        <dsp:cNvSpPr/>
      </dsp:nvSpPr>
      <dsp:spPr>
        <a:xfrm>
          <a:off x="1503013" y="4454316"/>
          <a:ext cx="6268636" cy="1184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11" tIns="125411" rIns="125411" bIns="1254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Predicting good and bad loan</a:t>
          </a:r>
        </a:p>
      </dsp:txBody>
      <dsp:txXfrm>
        <a:off x="1503013" y="4454316"/>
        <a:ext cx="6268636" cy="1184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C6305-ED10-4B1A-8392-14E0E383D00B}">
      <dsp:nvSpPr>
        <dsp:cNvPr id="0" name=""/>
        <dsp:cNvSpPr/>
      </dsp:nvSpPr>
      <dsp:spPr>
        <a:xfrm>
          <a:off x="0" y="4851312"/>
          <a:ext cx="6797675" cy="795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e.g. Total Payment, loan amount, installment, interest rate, Home ownership, grade etc.</a:t>
          </a:r>
        </a:p>
      </dsp:txBody>
      <dsp:txXfrm>
        <a:off x="0" y="4851312"/>
        <a:ext cx="6797675" cy="795898"/>
      </dsp:txXfrm>
    </dsp:sp>
    <dsp:sp modelId="{2BA4F41F-24AC-4580-92BE-D5DED43ABFCF}">
      <dsp:nvSpPr>
        <dsp:cNvPr id="0" name=""/>
        <dsp:cNvSpPr/>
      </dsp:nvSpPr>
      <dsp:spPr>
        <a:xfrm rot="10800000">
          <a:off x="0" y="3639159"/>
          <a:ext cx="6797675" cy="1224091"/>
        </a:xfrm>
        <a:prstGeom prst="upArrowCallout">
          <a:avLst/>
        </a:prstGeom>
        <a:solidFill>
          <a:schemeClr val="accent2">
            <a:hueOff val="-332956"/>
            <a:satOff val="-147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Created one common large feature group for modeling, based on correlation matrix and data profiles</a:t>
          </a:r>
        </a:p>
      </dsp:txBody>
      <dsp:txXfrm rot="10800000">
        <a:off x="0" y="3639159"/>
        <a:ext cx="6797675" cy="795378"/>
      </dsp:txXfrm>
    </dsp:sp>
    <dsp:sp modelId="{F5E4862F-9BC8-45C5-B997-7CD213368C32}">
      <dsp:nvSpPr>
        <dsp:cNvPr id="0" name=""/>
        <dsp:cNvSpPr/>
      </dsp:nvSpPr>
      <dsp:spPr>
        <a:xfrm rot="10800000">
          <a:off x="0" y="2427006"/>
          <a:ext cx="6797675" cy="1224091"/>
        </a:xfrm>
        <a:prstGeom prst="upArrowCallou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Created Dummy variables for the categorical features to eliminate ordinal ranking</a:t>
          </a:r>
        </a:p>
      </dsp:txBody>
      <dsp:txXfrm rot="10800000">
        <a:off x="0" y="2427006"/>
        <a:ext cx="6797675" cy="795378"/>
      </dsp:txXfrm>
    </dsp:sp>
    <dsp:sp modelId="{D9DCE55C-23EA-4C5D-8BC6-670F1295998F}">
      <dsp:nvSpPr>
        <dsp:cNvPr id="0" name=""/>
        <dsp:cNvSpPr/>
      </dsp:nvSpPr>
      <dsp:spPr>
        <a:xfrm rot="10800000">
          <a:off x="0" y="1214853"/>
          <a:ext cx="6797675" cy="1224091"/>
        </a:xfrm>
        <a:prstGeom prst="upArrowCallout">
          <a:avLst/>
        </a:prstGeom>
        <a:solidFill>
          <a:schemeClr val="accent2">
            <a:hueOff val="-998868"/>
            <a:satOff val="-440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data was split into three parts for training, validation and testing purposes</a:t>
          </a:r>
        </a:p>
      </dsp:txBody>
      <dsp:txXfrm rot="-10800000">
        <a:off x="0" y="1214853"/>
        <a:ext cx="6797675" cy="429656"/>
      </dsp:txXfrm>
    </dsp:sp>
    <dsp:sp modelId="{35AFDC8C-A282-4356-A140-8074CA99E684}">
      <dsp:nvSpPr>
        <dsp:cNvPr id="0" name=""/>
        <dsp:cNvSpPr/>
      </dsp:nvSpPr>
      <dsp:spPr>
        <a:xfrm>
          <a:off x="3319" y="1644509"/>
          <a:ext cx="2263678" cy="3660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Training set: 60% of the data</a:t>
          </a:r>
        </a:p>
      </dsp:txBody>
      <dsp:txXfrm>
        <a:off x="3319" y="1644509"/>
        <a:ext cx="2263678" cy="366003"/>
      </dsp:txXfrm>
    </dsp:sp>
    <dsp:sp modelId="{33F4E434-2DF4-437F-93F8-253295B37A0A}">
      <dsp:nvSpPr>
        <dsp:cNvPr id="0" name=""/>
        <dsp:cNvSpPr/>
      </dsp:nvSpPr>
      <dsp:spPr>
        <a:xfrm>
          <a:off x="2266998" y="1644509"/>
          <a:ext cx="2263678" cy="366003"/>
        </a:xfrm>
        <a:prstGeom prst="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Validation set: 30% of the data</a:t>
          </a:r>
        </a:p>
      </dsp:txBody>
      <dsp:txXfrm>
        <a:off x="2266998" y="1644509"/>
        <a:ext cx="2263678" cy="366003"/>
      </dsp:txXfrm>
    </dsp:sp>
    <dsp:sp modelId="{CB336173-F4A5-4ECD-B172-F48DE135252D}">
      <dsp:nvSpPr>
        <dsp:cNvPr id="0" name=""/>
        <dsp:cNvSpPr/>
      </dsp:nvSpPr>
      <dsp:spPr>
        <a:xfrm>
          <a:off x="4530676" y="1644509"/>
          <a:ext cx="2263678" cy="366003"/>
        </a:xfrm>
        <a:prstGeom prst="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 set: 10% of the data</a:t>
          </a:r>
        </a:p>
      </dsp:txBody>
      <dsp:txXfrm>
        <a:off x="4530676" y="1644509"/>
        <a:ext cx="2263678" cy="366003"/>
      </dsp:txXfrm>
    </dsp:sp>
    <dsp:sp modelId="{A39CBB49-0337-4481-BCC0-9B077EDA8F38}">
      <dsp:nvSpPr>
        <dsp:cNvPr id="0" name=""/>
        <dsp:cNvSpPr/>
      </dsp:nvSpPr>
      <dsp:spPr>
        <a:xfrm rot="10800000">
          <a:off x="0" y="2700"/>
          <a:ext cx="6797675" cy="1224091"/>
        </a:xfrm>
        <a:prstGeom prst="upArrowCallou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 if a loan is a good loan or a bad loan</a:t>
          </a:r>
        </a:p>
      </dsp:txBody>
      <dsp:txXfrm rot="10800000">
        <a:off x="0" y="2700"/>
        <a:ext cx="6797675" cy="79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FD87D-4093-4F94-9B7E-76B4C95BA272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CF58-F503-4077-9A02-7783113D2BC9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4396B-AB53-4EE3-82FA-D6B06138B3D4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Logistic Regression</a:t>
          </a:r>
        </a:p>
      </dsp:txBody>
      <dsp:txXfrm>
        <a:off x="35606" y="2725540"/>
        <a:ext cx="2981250" cy="720000"/>
      </dsp:txXfrm>
    </dsp:sp>
    <dsp:sp modelId="{652FF589-7DF6-4DB3-8757-5DB475FB9AC0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60B08-C92A-43D0-902F-BAF8078FF98D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10008-86DF-41C3-B720-072B564C62A2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Decision Tree</a:t>
          </a:r>
        </a:p>
      </dsp:txBody>
      <dsp:txXfrm>
        <a:off x="3538574" y="2725540"/>
        <a:ext cx="2981250" cy="720000"/>
      </dsp:txXfrm>
    </dsp:sp>
    <dsp:sp modelId="{9A4E11D9-B1D5-4781-8A42-2B89FE0DA2CD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C3DA8-EA73-44FE-84A9-CE77B8EE143B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ACDF-598D-4664-A0F4-6A06532118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Random Forest Classifier</a:t>
          </a:r>
        </a:p>
      </dsp:txBody>
      <dsp:txXfrm>
        <a:off x="7041543" y="2725540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0A700-71B1-4AB7-91F4-F00C6CFA4E87}">
      <dsp:nvSpPr>
        <dsp:cNvPr id="0" name=""/>
        <dsp:cNvSpPr/>
      </dsp:nvSpPr>
      <dsp:spPr>
        <a:xfrm>
          <a:off x="0" y="4252987"/>
          <a:ext cx="6797675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Result: </a:t>
          </a:r>
        </a:p>
      </dsp:txBody>
      <dsp:txXfrm>
        <a:off x="0" y="4252987"/>
        <a:ext cx="6797675" cy="753799"/>
      </dsp:txXfrm>
    </dsp:sp>
    <dsp:sp modelId="{38A130CA-A276-4118-BDD3-16364B178CEF}">
      <dsp:nvSpPr>
        <dsp:cNvPr id="0" name=""/>
        <dsp:cNvSpPr/>
      </dsp:nvSpPr>
      <dsp:spPr>
        <a:xfrm>
          <a:off x="0" y="4978869"/>
          <a:ext cx="3398837" cy="6421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AUC score on default model: 82%</a:t>
          </a:r>
        </a:p>
      </dsp:txBody>
      <dsp:txXfrm>
        <a:off x="0" y="4978869"/>
        <a:ext cx="3398837" cy="642125"/>
      </dsp:txXfrm>
    </dsp:sp>
    <dsp:sp modelId="{E85F8A48-A153-4110-93A0-3E53D224645B}">
      <dsp:nvSpPr>
        <dsp:cNvPr id="0" name=""/>
        <dsp:cNvSpPr/>
      </dsp:nvSpPr>
      <dsp:spPr>
        <a:xfrm>
          <a:off x="3398837" y="4978869"/>
          <a:ext cx="3398837" cy="642125"/>
        </a:xfrm>
        <a:prstGeom prst="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AUC score on Grid Search best Model: 85.5%</a:t>
          </a:r>
        </a:p>
      </dsp:txBody>
      <dsp:txXfrm>
        <a:off x="3398837" y="4978869"/>
        <a:ext cx="3398837" cy="642125"/>
      </dsp:txXfrm>
    </dsp:sp>
    <dsp:sp modelId="{8A6B2D26-D057-4896-96F7-552884E77E7F}">
      <dsp:nvSpPr>
        <dsp:cNvPr id="0" name=""/>
        <dsp:cNvSpPr/>
      </dsp:nvSpPr>
      <dsp:spPr>
        <a:xfrm rot="10800000">
          <a:off x="0" y="2126993"/>
          <a:ext cx="6797675" cy="2146933"/>
        </a:xfrm>
        <a:prstGeom prst="upArrowCallou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Random Forest Classifier was used with the features inspired from Decision Tree aimed to achieve a higher accuracy</a:t>
          </a:r>
        </a:p>
      </dsp:txBody>
      <dsp:txXfrm rot="10800000">
        <a:off x="0" y="2126993"/>
        <a:ext cx="6797675" cy="1395013"/>
      </dsp:txXfrm>
    </dsp:sp>
    <dsp:sp modelId="{82300997-9120-4528-AB2F-3E2A4DBE2F15}">
      <dsp:nvSpPr>
        <dsp:cNvPr id="0" name=""/>
        <dsp:cNvSpPr/>
      </dsp:nvSpPr>
      <dsp:spPr>
        <a:xfrm rot="10800000">
          <a:off x="0" y="998"/>
          <a:ext cx="6797675" cy="2146933"/>
        </a:xfrm>
        <a:prstGeom prst="upArrowCallou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Goal: To create a model with better accuracy than a logistic regression and decision tree </a:t>
          </a:r>
        </a:p>
      </dsp:txBody>
      <dsp:txXfrm rot="10800000">
        <a:off x="0" y="998"/>
        <a:ext cx="6797675" cy="1395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8124D-2A35-4DFF-BE51-637F98E10C46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B79A1-8515-425E-9323-7661D5B5A25F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5011-0D76-4914-A51F-CD230305E31A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Class imbalance in the dataset</a:t>
          </a:r>
        </a:p>
      </dsp:txBody>
      <dsp:txXfrm>
        <a:off x="372805" y="2356270"/>
        <a:ext cx="2058075" cy="720000"/>
      </dsp:txXfrm>
    </dsp:sp>
    <dsp:sp modelId="{43B1F774-0B88-4CCE-A1E0-AE9603927A3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A5B75-A630-4CE5-A0ED-C644A9282FBB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78183-09DB-4D6A-8836-F5FD88C5A963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Feature Selection</a:t>
          </a:r>
        </a:p>
      </dsp:txBody>
      <dsp:txXfrm>
        <a:off x="2791043" y="2356270"/>
        <a:ext cx="2058075" cy="720000"/>
      </dsp:txXfrm>
    </dsp:sp>
    <dsp:sp modelId="{5135FC55-B290-44E4-AA31-DA1918F482DF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E30E6-FA25-4199-BA28-2CE67EDC8B4D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8C02C-7B09-4639-B865-43E858A32DB4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Poor Accuracy Rate</a:t>
          </a:r>
        </a:p>
      </dsp:txBody>
      <dsp:txXfrm>
        <a:off x="5209281" y="2356270"/>
        <a:ext cx="2058075" cy="720000"/>
      </dsp:txXfrm>
    </dsp:sp>
    <dsp:sp modelId="{8794A7BF-7D2E-4CFA-AE79-35E091777538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A4F68-0EAE-4F72-95BE-BFEDE616446C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3FAA3-C28D-4A42-AEA7-E4EEF50B4872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Limited Computational Power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3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0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3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5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8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5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6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 loan default statistics">
            <a:extLst>
              <a:ext uri="{FF2B5EF4-FFF2-40B4-BE49-F238E27FC236}">
                <a16:creationId xmlns:a16="http://schemas.microsoft.com/office/drawing/2014/main" id="{D7D627C7-41A2-4CC8-9DBC-9CE75E8A9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16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FE4AE-5943-468F-9734-5F5C9EF9A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Default Prediction for Dummy Irish Bank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7424-9049-4CF5-A45B-101FB2400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4040909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Dharmik Kothari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Soham Adhikari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Yash Pasar</a:t>
            </a:r>
          </a:p>
          <a:p>
            <a:pPr>
              <a:lnSpc>
                <a:spcPct val="10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E935A-2F79-4ED0-816C-B3BF94DB7F9D}"/>
              </a:ext>
            </a:extLst>
          </p:cNvPr>
          <p:cNvSpPr txBox="1"/>
          <p:nvPr/>
        </p:nvSpPr>
        <p:spPr>
          <a:xfrm>
            <a:off x="7254240" y="4744720"/>
            <a:ext cx="382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IST 718 – BIG DATA ANALYTICS</a:t>
            </a:r>
          </a:p>
          <a:p>
            <a:r>
              <a:rPr lang="en-US"/>
              <a:t>Prof. Willard Williamson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6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D64B-374A-4C39-B89D-764A2215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Loan Amount VS Installment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DC939-66D5-48D5-93ED-A7493616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21597"/>
            <a:ext cx="6583227" cy="5151374"/>
          </a:xfrm>
          <a:prstGeom prst="rect">
            <a:avLst/>
          </a:prstGeom>
        </p:spPr>
      </p:pic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8CCE56-F414-4113-A7F3-3EE3336D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 The range of the loan amount varies from 0 to 35,000</a:t>
            </a:r>
          </a:p>
          <a:p>
            <a:r>
              <a:rPr lang="en-US" dirty="0"/>
              <a:t>The range of the installment varies from 0 to 1400 </a:t>
            </a:r>
          </a:p>
          <a:p>
            <a:r>
              <a:rPr lang="en-US" dirty="0"/>
              <a:t>As we would expect, the installment amount and the loan amount are co-related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65E1E6-76DA-46A7-87B0-0A3F9791A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53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D64B-374A-4C39-B89D-764A2215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Interest Rate Vs Grade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51A68-B3EE-4460-9F6B-5B660125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672222"/>
            <a:ext cx="6583227" cy="525012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8CCE56-F414-4113-A7F3-3EE3336D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US" dirty="0"/>
              <a:t> Better the grade, lower the interest rate</a:t>
            </a:r>
          </a:p>
          <a:p>
            <a:r>
              <a:rPr lang="en-US" dirty="0"/>
              <a:t>Few outliers, can be observed where the interest rates have been lower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65E1E6-76DA-46A7-87B0-0A3F9791A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55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D64B-374A-4C39-B89D-764A2215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3700" dirty="0"/>
              <a:t>Finding Outliers based on Income and Installments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A2F8B-D571-44C7-89A5-02ABB3A1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589658"/>
            <a:ext cx="3583439" cy="3684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4ADED-F3F1-46F0-BA4A-178AA5F3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39" y="1619182"/>
            <a:ext cx="3583439" cy="3619636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5961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8CCE56-F414-4113-A7F3-3EE3336D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1600" dirty="0"/>
              <a:t> There are more outliers on defaults based on annual income</a:t>
            </a:r>
          </a:p>
          <a:p>
            <a:r>
              <a:rPr lang="en-US" sz="1600" dirty="0"/>
              <a:t>There are fewer outliers on defaults based on Monthly installments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9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643467"/>
            <a:ext cx="3635926" cy="51138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D64B-374A-4C39-B89D-764A2215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956235"/>
            <a:ext cx="3153580" cy="161674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1"/>
                </a:solidFill>
              </a:rPr>
              <a:t>Homeowner type based on a good loan and a bad loan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2128" y="2660530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692E7A-92F6-4B27-9D9F-C0904B19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773767"/>
            <a:ext cx="3153580" cy="270665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Most people with a bad loan have a rented house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Most people with a good loan have a mortgage</a:t>
            </a:r>
          </a:p>
          <a:p>
            <a:r>
              <a:rPr lang="en-US" sz="1600" cap="all" spc="200" dirty="0"/>
              <a:t> The bad loans account up to 7.6% of total Loan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FAA35-C64B-4BCA-9ED7-35CDDB7A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363" y="643467"/>
            <a:ext cx="2818902" cy="2396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962FA-E1E8-4F15-851B-63B3BD5E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354" y="3361268"/>
            <a:ext cx="2746205" cy="2396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64C844-46FC-4363-933D-97EDEC08B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229" y="1504905"/>
            <a:ext cx="3272304" cy="339098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0251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D64B-374A-4C39-B89D-764A2215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loan applicants based on Grade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8CCE56-F414-4113-A7F3-3EE3336D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People with higher grades have more loan applicants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D1340-F80C-4D60-B7BF-FC9F55A0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95" y="640081"/>
            <a:ext cx="5449225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653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3AD1B-E338-43E7-B98E-59820F63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02E9C5-6B6C-4FF9-AFA2-0F0E41091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04399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67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5FBF7-D528-41BA-AE0A-A5BB9F02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121" y="634946"/>
            <a:ext cx="4799621" cy="1450757"/>
          </a:xfrm>
        </p:spPr>
        <p:txBody>
          <a:bodyPr>
            <a:normAutofit/>
          </a:bodyPr>
          <a:lstStyle/>
          <a:p>
            <a:r>
              <a:rPr lang="en-US" sz="4600" dirty="0"/>
              <a:t>Handling Class Imbalance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3D23A-653A-42D0-860F-D8A16DDD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00" y="1412836"/>
            <a:ext cx="5150352" cy="29485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B8E3-F60A-42B8-9593-843074F5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121" y="2407436"/>
            <a:ext cx="4799621" cy="3461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Method 1: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the data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Out of 887,380 rows around 7.6% are bad loans which indicated an evident case of class Imbalance.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was performed in order to handle this situation by equating the proportions of Good Loans and the bad loans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5E1E6-76DA-46A7-87B0-0A3F9791A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879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34C4-E190-4D25-9310-1E4B9E00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Models Used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911F34F-EFDD-4DDD-8B5B-5C45E911D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7461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3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CC2E1-6079-4575-9178-AF8AE47A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494F-9562-40E4-9FFC-17AEE5BF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Goal: To Predict “Good” and “Bad” loans</a:t>
            </a:r>
          </a:p>
          <a:p>
            <a:r>
              <a:rPr lang="en-US" sz="2400" dirty="0"/>
              <a:t>Logistic Regression was used as the initial predictive model</a:t>
            </a:r>
          </a:p>
          <a:p>
            <a:r>
              <a:rPr lang="en-US" sz="2400" dirty="0"/>
              <a:t>Features used: Total Payment, Loan Amount, DTI, Installment, Total Recovery Principle, Interest Rate, Grade, Home Ownership, Purpose and Term</a:t>
            </a:r>
          </a:p>
          <a:p>
            <a:r>
              <a:rPr lang="en-US" sz="2400" dirty="0"/>
              <a:t>Result: 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The AUC score on default model: 76%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The AUC score on Grid Search best Model: 79%</a:t>
            </a:r>
          </a:p>
        </p:txBody>
      </p:sp>
    </p:spTree>
    <p:extLst>
      <p:ext uri="{BB962C8B-B14F-4D97-AF65-F5344CB8AC3E}">
        <p14:creationId xmlns:p14="http://schemas.microsoft.com/office/powerpoint/2010/main" val="59855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3488F-739E-4C0B-9375-FE3A2B86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7890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ROC Curve and Precision-Recall Curve</a:t>
            </a:r>
          </a:p>
        </p:txBody>
      </p:sp>
      <p:pic>
        <p:nvPicPr>
          <p:cNvPr id="6146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EBDD93F-BE32-45B3-990C-FC71D5068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72" y="640080"/>
            <a:ext cx="5128449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4C3524E8-5ACD-4533-8044-AC028631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6729" y="640079"/>
            <a:ext cx="520250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531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2B461-6307-4B18-BF97-4D25F6AF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EFDF14-CE8C-47F7-A104-4FCCCE78F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52770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61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A5EC1-E53C-4802-B3A6-C58B6D18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</a:p>
        </p:txBody>
      </p:sp>
      <p:pic>
        <p:nvPicPr>
          <p:cNvPr id="7170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75D180-82CB-4C28-8F9A-B8E9F385D1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907" y="640081"/>
            <a:ext cx="6628400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192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1457B-A1F4-4043-AAB7-7F16812B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17" name="Graphic 6" descr="Presentation with Checklist">
            <a:extLst>
              <a:ext uri="{FF2B5EF4-FFF2-40B4-BE49-F238E27FC236}">
                <a16:creationId xmlns:a16="http://schemas.microsoft.com/office/drawing/2014/main" id="{4F00D817-5EE6-4542-9FED-DECDE4A1B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69227"/>
            <a:ext cx="3856114" cy="3856114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A850-62F5-4A40-869D-C5BAF9FC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407436"/>
            <a:ext cx="6574973" cy="34616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Goal: To create a model with better accuracy than a logistic regression.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 was used with the features inspired from Logistic Regression aimed to achieve a higher accuracy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Techniques used to handle class imbalance: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1. Under Sampling: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	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The AUC with default model 69%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      The AUC with best model 71%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2. Stratified Sampling</a:t>
            </a:r>
          </a:p>
          <a:p>
            <a:pPr marL="0" lvl="1" inden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The AUC with default mode is 60.9%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The AUC with best model is 72.7%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6E53EDC6-E7A0-411C-871D-6FE54ADF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63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2BE38-564B-4C67-A5FD-1DD63284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Tree</a:t>
            </a:r>
          </a:p>
        </p:txBody>
      </p:sp>
      <p:pic>
        <p:nvPicPr>
          <p:cNvPr id="8194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A0110A0-C050-4A8D-AC68-718EFA67D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84854"/>
            <a:ext cx="6912217" cy="416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5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246" name="Straight Connector 1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47" name="Rectangle 139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3488F-739E-4C0B-9375-FE3A2B86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 for both the sampling methods</a:t>
            </a:r>
          </a:p>
        </p:txBody>
      </p:sp>
      <p:pic>
        <p:nvPicPr>
          <p:cNvPr id="10243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E36A00-CCDD-44E9-953C-96116B57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950" y="640080"/>
            <a:ext cx="4648692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91C7D9-5DC9-4F29-A636-BE4DFED15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0039" y="640079"/>
            <a:ext cx="483588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8" name="Straight Connector 141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Rectangle 143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7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7220B-3CF7-4564-83D8-7A3E17A5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Random Forest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89C75-ACDB-4AEE-8B14-38E82E6E3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73841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55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C50C8-B18C-4C0D-88D4-9417DB45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Matrix</a:t>
            </a:r>
          </a:p>
        </p:txBody>
      </p:sp>
      <p:pic>
        <p:nvPicPr>
          <p:cNvPr id="1026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16D875-F9F0-4969-97CC-4EA0FC0B59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84" y="640081"/>
            <a:ext cx="6694246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77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96278-9B91-414B-8D61-4B600CF1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chemeClr val="tx2"/>
                </a:solidFill>
              </a:rPr>
              <a:t>Inference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259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95C4A-228C-4AFE-BD64-28B7D042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 of Logistic Regression</a:t>
            </a:r>
          </a:p>
        </p:txBody>
      </p:sp>
      <p:pic>
        <p:nvPicPr>
          <p:cNvPr id="2050" name="Picture 1" descr="image001">
            <a:extLst>
              <a:ext uri="{FF2B5EF4-FFF2-40B4-BE49-F238E27FC236}">
                <a16:creationId xmlns:a16="http://schemas.microsoft.com/office/drawing/2014/main" id="{F5D976E3-8B31-45E0-84BA-67F99B8E47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1633" y="640080"/>
            <a:ext cx="7722494" cy="349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994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95C4A-228C-4AFE-BD64-28B7D042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 by Decision Tree</a:t>
            </a:r>
          </a:p>
        </p:txBody>
      </p:sp>
      <p:pic>
        <p:nvPicPr>
          <p:cNvPr id="3075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20BD56-1B1E-4B90-BAB8-9DFA1E2F8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1633" y="640080"/>
            <a:ext cx="7722494" cy="349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80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95C4A-228C-4AFE-BD64-28B7D042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Importance by Random Forest</a:t>
            </a:r>
          </a:p>
        </p:txBody>
      </p:sp>
      <p:pic>
        <p:nvPicPr>
          <p:cNvPr id="4098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1921A3-F2F5-4B7B-938C-420B8EC5F7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1633" y="640080"/>
            <a:ext cx="7808781" cy="349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06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8E10-E8E4-45B2-BDC1-CAF221CC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Description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704E6-28E5-4467-B5A6-5D046FE67352}"/>
              </a:ext>
            </a:extLst>
          </p:cNvPr>
          <p:cNvSpPr txBox="1"/>
          <p:nvPr/>
        </p:nvSpPr>
        <p:spPr>
          <a:xfrm>
            <a:off x="3718560" y="2442985"/>
            <a:ext cx="22656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Loan Amount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Term Cat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Application Type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Application Type Cat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Purpose Cat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Interest Payments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Interest Payment Cat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Loan Condition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6AC1B-E72E-476C-B489-F851BAAAE094}"/>
              </a:ext>
            </a:extLst>
          </p:cNvPr>
          <p:cNvSpPr txBox="1"/>
          <p:nvPr/>
        </p:nvSpPr>
        <p:spPr>
          <a:xfrm>
            <a:off x="6248400" y="2407920"/>
            <a:ext cx="215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Loan Condition Cat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Interest Rate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Grade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Grade cat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DTI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Total Payment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Total Rec principle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Recoveries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Installment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EF67F-4020-4BAB-868C-1AEF614FCBA7}"/>
              </a:ext>
            </a:extLst>
          </p:cNvPr>
          <p:cNvSpPr txBox="1"/>
          <p:nvPr/>
        </p:nvSpPr>
        <p:spPr>
          <a:xfrm>
            <a:off x="1188720" y="2407920"/>
            <a:ext cx="2265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Issue Date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Final Date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Emp Length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Home Ownership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Home Ownership Cat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Income Category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Annual Income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Income Cat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123CB-4AF3-474D-A113-134E6BE2C753}"/>
              </a:ext>
            </a:extLst>
          </p:cNvPr>
          <p:cNvSpPr txBox="1"/>
          <p:nvPr/>
        </p:nvSpPr>
        <p:spPr>
          <a:xfrm>
            <a:off x="8798560" y="2560320"/>
            <a:ext cx="19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887,380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179370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EC20D-D78A-4BDB-9009-D6AE3822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Model Comparison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C53B1F28-BEB0-4583-9C11-B2A2F95549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737" y="640081"/>
            <a:ext cx="6606740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55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E2F1-9BE7-4AD7-B403-84B8053D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Bottlenecks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C3EBB3-86B7-44D4-BB01-0D10CB16B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3889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743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C746E-1C00-4160-8A2D-8A47E704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29CB-599C-4B51-8122-F66FC9FA0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Dharmik Kothari</a:t>
            </a:r>
          </a:p>
          <a:p>
            <a:pPr lvl="1"/>
            <a:r>
              <a:rPr lang="en-US" sz="2400"/>
              <a:t>Logistic Regression</a:t>
            </a:r>
          </a:p>
          <a:p>
            <a:r>
              <a:rPr lang="en-US" sz="2400"/>
              <a:t>Soham Adhikari</a:t>
            </a:r>
          </a:p>
          <a:p>
            <a:pPr lvl="1"/>
            <a:r>
              <a:rPr lang="en-US" sz="2400"/>
              <a:t>Random Forest Classifier</a:t>
            </a:r>
          </a:p>
          <a:p>
            <a:r>
              <a:rPr lang="en-US" sz="2400"/>
              <a:t>Yash Pasar</a:t>
            </a:r>
          </a:p>
          <a:p>
            <a:pPr lvl="1"/>
            <a:r>
              <a:rPr lang="en-US" sz="2400"/>
              <a:t>Decision Tree</a:t>
            </a:r>
          </a:p>
          <a:p>
            <a:pPr marL="201168" lvl="1" indent="0">
              <a:buNone/>
            </a:pPr>
            <a:r>
              <a:rPr lang="en-US" sz="2400"/>
              <a:t>Data Cleaning and Exploratory Analysis were done by all the members</a:t>
            </a:r>
          </a:p>
          <a:p>
            <a:pPr marL="201168" lvl="1" indent="0">
              <a:buNone/>
            </a:pPr>
            <a:r>
              <a:rPr lang="en-US" sz="2400"/>
              <a:t>Presentation and Report was also done by all the team members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3324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90806-7352-468D-9808-8FE485B6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" descr="Sunglasses Face with Solid Fill">
            <a:extLst>
              <a:ext uri="{FF2B5EF4-FFF2-40B4-BE49-F238E27FC236}">
                <a16:creationId xmlns:a16="http://schemas.microsoft.com/office/drawing/2014/main" id="{D8D7D0E1-6A1D-4B6C-815F-311CFB62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3C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8ADEF-CAFB-4067-B7C8-04B4594E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78D8DCC2-31DB-40A3-AEF5-D99F65CEB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Dummy variables were created, and one hot encoding was used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data preprocessing">
            <a:extLst>
              <a:ext uri="{FF2B5EF4-FFF2-40B4-BE49-F238E27FC236}">
                <a16:creationId xmlns:a16="http://schemas.microsoft.com/office/drawing/2014/main" id="{6007C8E3-8AC0-4D3C-9179-EF46478D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335" y="1412942"/>
            <a:ext cx="6275667" cy="40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19C97-DEC5-4E85-87B6-DF8F094C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5F169A-C49E-4793-9200-91A248FA2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1" r="1378"/>
          <a:stretch/>
        </p:blipFill>
        <p:spPr bwMode="auto">
          <a:xfrm>
            <a:off x="4635095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30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A3A9A3-4A30-4806-AC09-93C23F2A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46" y="643538"/>
            <a:ext cx="6743208" cy="3557043"/>
          </a:xfrm>
          <a:prstGeom prst="rect">
            <a:avLst/>
          </a:prstGeom>
        </p:spPr>
      </p:pic>
      <p:sp>
        <p:nvSpPr>
          <p:cNvPr id="32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D64B-374A-4C39-B89D-764A2215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Loan Applications per year</a:t>
            </a:r>
          </a:p>
        </p:txBody>
      </p: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D684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8CCE56-F414-4113-A7F3-3EE3336D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</a:rPr>
              <a:t> The data set consists years from 2007 to 2015</a:t>
            </a:r>
          </a:p>
          <a:p>
            <a:r>
              <a:rPr lang="en-US" dirty="0">
                <a:solidFill>
                  <a:srgbClr val="FFFFFF"/>
                </a:solidFill>
              </a:rPr>
              <a:t>We notice that the number of loan applicants are increasing exponentially</a:t>
            </a:r>
          </a:p>
        </p:txBody>
      </p:sp>
    </p:spTree>
    <p:extLst>
      <p:ext uri="{BB962C8B-B14F-4D97-AF65-F5344CB8AC3E}">
        <p14:creationId xmlns:p14="http://schemas.microsoft.com/office/powerpoint/2010/main" val="345752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5C6DD-1DB7-4295-98EA-41A289F8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17" y="643538"/>
            <a:ext cx="6840466" cy="35570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D64B-374A-4C39-B89D-764A2215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Loan Defaults based on Income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08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8CCE56-F414-4113-A7F3-3EE3336D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 lnSpcReduction="10000"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 The data set consists three different categories of income</a:t>
            </a:r>
          </a:p>
          <a:p>
            <a:r>
              <a:rPr lang="en-US" sz="2100" dirty="0">
                <a:solidFill>
                  <a:srgbClr val="FFFFFF"/>
                </a:solidFill>
              </a:rPr>
              <a:t>People with lower income apply the most for loans and also have high default count</a:t>
            </a:r>
          </a:p>
        </p:txBody>
      </p:sp>
    </p:spTree>
    <p:extLst>
      <p:ext uri="{BB962C8B-B14F-4D97-AF65-F5344CB8AC3E}">
        <p14:creationId xmlns:p14="http://schemas.microsoft.com/office/powerpoint/2010/main" val="253525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D4656-A79B-49A0-AEB8-9A6045DD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86" y="643538"/>
            <a:ext cx="9062528" cy="35570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D64B-374A-4C39-B89D-764A2215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Reasons why people apply for Loan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48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8CCE56-F414-4113-A7F3-3EE3336D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 lnSpcReduction="10000"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 There are about thirteen categories why people apply for loans</a:t>
            </a:r>
          </a:p>
          <a:p>
            <a:r>
              <a:rPr lang="en-US" sz="2100" dirty="0">
                <a:solidFill>
                  <a:srgbClr val="FFFFFF"/>
                </a:solidFill>
              </a:rPr>
              <a:t>The major reasons for applying loan are credit card repayment and debt consolidation</a:t>
            </a:r>
          </a:p>
        </p:txBody>
      </p:sp>
    </p:spTree>
    <p:extLst>
      <p:ext uri="{BB962C8B-B14F-4D97-AF65-F5344CB8AC3E}">
        <p14:creationId xmlns:p14="http://schemas.microsoft.com/office/powerpoint/2010/main" val="195493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A44C6-78A5-4FE3-A766-EA0BDF6F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42" y="643538"/>
            <a:ext cx="6080415" cy="35570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6D64B-374A-4C39-B89D-764A2215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Loan Term Duration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18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8CCE56-F414-4113-A7F3-3EE3336D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 sz="2100" dirty="0">
                <a:solidFill>
                  <a:srgbClr val="FFFFFF"/>
                </a:solidFill>
              </a:rPr>
              <a:t> The loan is available in two different terms either for 36 months and 60 months</a:t>
            </a:r>
          </a:p>
          <a:p>
            <a:r>
              <a:rPr lang="en-US" sz="2100" dirty="0">
                <a:solidFill>
                  <a:srgbClr val="FFFFFF"/>
                </a:solidFill>
              </a:rPr>
              <a:t>People prefer shorter loans over long term loans</a:t>
            </a:r>
          </a:p>
        </p:txBody>
      </p:sp>
    </p:spTree>
    <p:extLst>
      <p:ext uri="{BB962C8B-B14F-4D97-AF65-F5344CB8AC3E}">
        <p14:creationId xmlns:p14="http://schemas.microsoft.com/office/powerpoint/2010/main" val="2146747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862</Words>
  <Application>Microsoft Office PowerPoint</Application>
  <PresentationFormat>Widescreen</PresentationFormat>
  <Paragraphs>147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Tw Cen MT</vt:lpstr>
      <vt:lpstr>RetrospectVTI</vt:lpstr>
      <vt:lpstr>Loan Default Prediction for Dummy Irish Bank</vt:lpstr>
      <vt:lpstr>Project Overview</vt:lpstr>
      <vt:lpstr>Data Description </vt:lpstr>
      <vt:lpstr>Data Preprocessing</vt:lpstr>
      <vt:lpstr>Exploratory Data Analysis</vt:lpstr>
      <vt:lpstr>Loan Applications per year</vt:lpstr>
      <vt:lpstr>Loan Defaults based on Income</vt:lpstr>
      <vt:lpstr>Reasons why people apply for Loan</vt:lpstr>
      <vt:lpstr>Loan Term Duration</vt:lpstr>
      <vt:lpstr>Loan Amount VS Installment</vt:lpstr>
      <vt:lpstr>Interest Rate Vs Grade</vt:lpstr>
      <vt:lpstr>Finding Outliers based on Income and Installments</vt:lpstr>
      <vt:lpstr>Homeowner type based on a good loan and a bad loan</vt:lpstr>
      <vt:lpstr>Number of loan applicants based on Grade</vt:lpstr>
      <vt:lpstr>Feature Engineering</vt:lpstr>
      <vt:lpstr>Handling Class Imbalance</vt:lpstr>
      <vt:lpstr>Models Used</vt:lpstr>
      <vt:lpstr>Logistic Regression</vt:lpstr>
      <vt:lpstr>ROC Curve and Precision-Recall Curve</vt:lpstr>
      <vt:lpstr>Confusion Matrix</vt:lpstr>
      <vt:lpstr>Decision Tree</vt:lpstr>
      <vt:lpstr>Tree</vt:lpstr>
      <vt:lpstr>Confusion Matrix for both the sampling methods</vt:lpstr>
      <vt:lpstr>Random Forest</vt:lpstr>
      <vt:lpstr>Confusion Matrix</vt:lpstr>
      <vt:lpstr>Inference</vt:lpstr>
      <vt:lpstr>Feature Importance of Logistic Regression</vt:lpstr>
      <vt:lpstr>Feature Importance by Decision Tree</vt:lpstr>
      <vt:lpstr>Feature Importance by Random Forest</vt:lpstr>
      <vt:lpstr>Model Comparison</vt:lpstr>
      <vt:lpstr>Bottlenecks</vt:lpstr>
      <vt:lpstr>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 for Dummy Irish Bank</dc:title>
  <dc:creator>Dharmik Gautam Kothari</dc:creator>
  <cp:lastModifiedBy>Dharmik Gautam Kothari</cp:lastModifiedBy>
  <cp:revision>1</cp:revision>
  <dcterms:created xsi:type="dcterms:W3CDTF">2019-12-03T21:29:05Z</dcterms:created>
  <dcterms:modified xsi:type="dcterms:W3CDTF">2019-12-03T21:30:07Z</dcterms:modified>
</cp:coreProperties>
</file>