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803929-D67F-4D01-8691-10783D6D6663}">
  <a:tblStyle styleId="{06803929-D67F-4D01-8691-10783D6D6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f4938e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f4938e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f4938e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f4938e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f4938e9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f4938e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e0e4f1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e0e4f1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0e4f1c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0e4f1c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c460b020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c460b02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460b020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460b020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460b020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460b020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460b02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c460b02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cf488d4e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cf488d4e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f4938e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f4938e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f488d4e8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f488d4e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699734" y="2297175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2700" y="6796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70500" y="25981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A3E1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512700" y="476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Citadel </a:t>
            </a:r>
            <a:r>
              <a:rPr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(Book search website)</a:t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70500" y="25981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Yash Patel - 200403570 - ynp062@uregina.ca </a:t>
            </a:r>
            <a:endParaRPr sz="19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Jaydeep Lakhani - 200418547 - jli530@uregina.ca</a:t>
            </a:r>
            <a:endParaRPr sz="19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50" y="0"/>
            <a:ext cx="4951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889" y="0"/>
            <a:ext cx="6840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674700" y="522925"/>
            <a:ext cx="77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List of software development tools </a:t>
            </a:r>
            <a:endParaRPr b="1" sz="3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210425" y="149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{06803929-D67F-4D01-8691-10783D6D6663}</a:tableStyleId>
              </a:tblPr>
              <a:tblGrid>
                <a:gridCol w="3619500"/>
                <a:gridCol w="3619500"/>
              </a:tblGrid>
              <a:tr h="2860850">
                <a:tc>
                  <a:txBody>
                    <a:bodyPr/>
                    <a:lstStyle/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HTML5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accen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 Studio Code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Regex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Draw.io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Coolors.co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Pagespeed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55600" lvl="0" marL="9144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Chrome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E1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2663"/>
            <a:ext cx="8839199" cy="2458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4294967295" type="title"/>
          </p:nvPr>
        </p:nvSpPr>
        <p:spPr>
          <a:xfrm>
            <a:off x="512700" y="1786813"/>
            <a:ext cx="8118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 b="1" sz="58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75650" y="1062275"/>
            <a:ext cx="8192700" cy="36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The idea was to create a system that would enable users to share their material with others by uploading the book's cover image and a brief summary so that other users could learn more about the book before they read it.</a:t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Roboto"/>
              <a:buChar char="●"/>
            </a:pPr>
            <a:r>
              <a:rPr i="1"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NOTE: This is a book explorer and doesn't have a viewable book feature to the system. This system is only for authors/users who want to see who has written what type of book and not the content inside the book. Please use 1920x1080 or more for better </a:t>
            </a:r>
            <a:r>
              <a:rPr i="1"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r>
              <a:rPr i="1"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74700" y="522925"/>
            <a:ext cx="77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4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75650" y="826525"/>
            <a:ext cx="8192700" cy="28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By releasing comprehensive summaries of their books, writers may reach out to more readers. Users who want to do pre-reading about books can glance at the brief description of the book to determine whether the topic interests them enough to read the entire book.</a:t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Better user interface than existing solutions.</a:t>
            </a:r>
            <a:endParaRPr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4700" y="522925"/>
            <a:ext cx="77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Motivations </a:t>
            </a:r>
            <a:endParaRPr b="1" sz="3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512700" y="1786813"/>
            <a:ext cx="8118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Use Case Diagram</a:t>
            </a:r>
            <a:endParaRPr b="1" sz="58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885950" y="2864088"/>
            <a:ext cx="49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(Citadel System)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638" y="0"/>
            <a:ext cx="4028708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4294967295" type="title"/>
          </p:nvPr>
        </p:nvSpPr>
        <p:spPr>
          <a:xfrm>
            <a:off x="512700" y="1786813"/>
            <a:ext cx="8118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MVC Architecture</a:t>
            </a:r>
            <a:endParaRPr b="1" sz="58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885950" y="2864088"/>
            <a:ext cx="49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(Citadel System)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55" y="0"/>
            <a:ext cx="70788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4294967295" type="title"/>
          </p:nvPr>
        </p:nvSpPr>
        <p:spPr>
          <a:xfrm>
            <a:off x="512700" y="1786813"/>
            <a:ext cx="8118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b="1" sz="58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885950" y="2864088"/>
            <a:ext cx="49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(Citadel System)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75650" y="916600"/>
            <a:ext cx="81927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of such files that have an Observer Pattern are listed below: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login.php, signup.php, addBook.php, deleteBook.php, viewBook.php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core functions are implemented in functions.php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05" name="Google Shape;105;p21"/>
          <p:cNvSpPr txBox="1"/>
          <p:nvPr/>
        </p:nvSpPr>
        <p:spPr>
          <a:xfrm>
            <a:off x="674700" y="281125"/>
            <a:ext cx="77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Observer Pattern</a:t>
            </a:r>
            <a:endParaRPr b="1"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74700" y="2566113"/>
            <a:ext cx="77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Factory Pattern</a:t>
            </a:r>
            <a:endParaRPr b="1" sz="200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475650" y="3243525"/>
            <a:ext cx="81927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of such files that have a Simple Factory Pattern are listed below: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deleteBook.php, signup.php, addBook.php, viewAuthor.php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core functions are implemented in functions.php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