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2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2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2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9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2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7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1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5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92E96B-4C60-4741-9A81-92F52FB5C25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8383E-2B35-474F-89A9-8D7F4399F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g/neural-netwo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808D-6D5A-3EA0-2D47-83B20899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275" y="1097264"/>
            <a:ext cx="9928747" cy="2616199"/>
          </a:xfrm>
        </p:spPr>
        <p:txBody>
          <a:bodyPr/>
          <a:lstStyle/>
          <a:p>
            <a:r>
              <a:rPr lang="en-IN" dirty="0"/>
              <a:t>Network Intrusion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A834-4FF2-C6F4-F81C-271D5053C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Yash Patel</a:t>
            </a:r>
          </a:p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Radhika</a:t>
            </a:r>
          </a:p>
        </p:txBody>
      </p:sp>
    </p:spTree>
    <p:extLst>
      <p:ext uri="{BB962C8B-B14F-4D97-AF65-F5344CB8AC3E}">
        <p14:creationId xmlns:p14="http://schemas.microsoft.com/office/powerpoint/2010/main" val="27969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72B5-1787-BB48-9610-E4750DA3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493D-B78E-6DE4-BB98-BDC5E92A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75526"/>
            <a:ext cx="10018713" cy="3124201"/>
          </a:xfrm>
        </p:spPr>
        <p:txBody>
          <a:bodyPr/>
          <a:lstStyle/>
          <a:p>
            <a:r>
              <a:rPr lang="en-IN" dirty="0"/>
              <a:t>Understand the CNN</a:t>
            </a:r>
          </a:p>
          <a:p>
            <a:r>
              <a:rPr lang="en-IN" dirty="0"/>
              <a:t>Understand the LSTM</a:t>
            </a:r>
          </a:p>
          <a:p>
            <a:r>
              <a:rPr lang="en-IN" dirty="0"/>
              <a:t>Build the model of CNN and LSTM</a:t>
            </a:r>
          </a:p>
        </p:txBody>
      </p:sp>
    </p:spTree>
    <p:extLst>
      <p:ext uri="{BB962C8B-B14F-4D97-AF65-F5344CB8AC3E}">
        <p14:creationId xmlns:p14="http://schemas.microsoft.com/office/powerpoint/2010/main" val="300942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A1E60A-17F7-4620-42AA-8DE802B34C1E}"/>
              </a:ext>
            </a:extLst>
          </p:cNvPr>
          <p:cNvSpPr txBox="1">
            <a:spLocks/>
          </p:cNvSpPr>
          <p:nvPr/>
        </p:nvSpPr>
        <p:spPr>
          <a:xfrm>
            <a:off x="1229785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Why they use CNN and RNN both together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D246D-D2D8-721E-C1DF-968EE8082103}"/>
              </a:ext>
            </a:extLst>
          </p:cNvPr>
          <p:cNvSpPr txBox="1">
            <a:spLocks/>
          </p:cNvSpPr>
          <p:nvPr/>
        </p:nvSpPr>
        <p:spPr>
          <a:xfrm>
            <a:off x="1361759" y="17525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CNN: </a:t>
            </a:r>
            <a:r>
              <a:rPr lang="en-US" dirty="0">
                <a:latin typeface="Söhne"/>
              </a:rPr>
              <a:t>This term involves a specific way of processing information, especially useful for recognizing patterns in things like images.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RNN: "Recurrent Neural Network" is a type of system that's good at understanding and learning from sequences of information, where the order matters.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7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CA49-BD07-FA52-F151-170844CF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/>
              <a:t>What is the RNN?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DB07-FF04-1DBE-FB4F-A28ED35F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98075"/>
            <a:ext cx="10018713" cy="3124201"/>
          </a:xfrm>
        </p:spPr>
        <p:txBody>
          <a:bodyPr/>
          <a:lstStyle/>
          <a:p>
            <a:r>
              <a:rPr lang="en-US" b="0" i="0" dirty="0">
                <a:effectLst/>
                <a:latin typeface="Nunito" pitchFamily="2" charset="0"/>
              </a:rPr>
              <a:t>Recurrent Neural Network(RNN) is a type of </a:t>
            </a:r>
            <a:r>
              <a:rPr lang="en-US" b="0" i="0" u="sng" dirty="0"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</a:t>
            </a:r>
            <a:r>
              <a:rPr lang="en-US" b="0" i="0" dirty="0">
                <a:effectLst/>
                <a:latin typeface="Nunito" pitchFamily="2" charset="0"/>
              </a:rPr>
              <a:t> where the output from the previous step is fed as input to the current step.</a:t>
            </a:r>
          </a:p>
          <a:p>
            <a:r>
              <a:rPr lang="en-US" b="0" i="0" dirty="0">
                <a:effectLst/>
                <a:latin typeface="Nunito" pitchFamily="2" charset="0"/>
              </a:rPr>
              <a:t> In traditional neural networks, all the inputs and outputs are independent of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6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4B7C-8A0F-53C6-C3AB-7527BE6A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152" y="0"/>
            <a:ext cx="10018713" cy="1752599"/>
          </a:xfrm>
        </p:spPr>
        <p:txBody>
          <a:bodyPr/>
          <a:lstStyle/>
          <a:p>
            <a:r>
              <a:rPr lang="en-IN" dirty="0"/>
              <a:t>Limitations of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AEE6-7E96-A060-F3B8-723107F7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030" y="1752599"/>
            <a:ext cx="10018713" cy="3124201"/>
          </a:xfrm>
        </p:spPr>
        <p:txBody>
          <a:bodyPr/>
          <a:lstStyle/>
          <a:p>
            <a:r>
              <a:rPr lang="en-IN" dirty="0"/>
              <a:t>If input size is variable then ANN doesn’t work properly</a:t>
            </a:r>
          </a:p>
          <a:p>
            <a:pPr lvl="1"/>
            <a:r>
              <a:rPr lang="en-IN" dirty="0"/>
              <a:t>E.g. : Movie review system</a:t>
            </a:r>
          </a:p>
          <a:p>
            <a:r>
              <a:rPr lang="en-IN" dirty="0"/>
              <a:t>If sequence contains some meaning then that meaning will be loose because of the ANN structure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71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93C-C506-D863-CFE2-10E3CDD5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IN" dirty="0"/>
              <a:t>More about RNN</a:t>
            </a:r>
          </a:p>
        </p:txBody>
      </p:sp>
    </p:spTree>
    <p:extLst>
      <p:ext uri="{BB962C8B-B14F-4D97-AF65-F5344CB8AC3E}">
        <p14:creationId xmlns:p14="http://schemas.microsoft.com/office/powerpoint/2010/main" val="374086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AA64-F6F1-130A-09FD-521D077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93" y="2307211"/>
            <a:ext cx="10018713" cy="1752599"/>
          </a:xfrm>
        </p:spPr>
        <p:txBody>
          <a:bodyPr/>
          <a:lstStyle/>
          <a:p>
            <a:r>
              <a:rPr lang="en-IN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66133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A52E-71B9-82D3-7D89-1A27B575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14" y="2552700"/>
            <a:ext cx="10018713" cy="1752599"/>
          </a:xfrm>
        </p:spPr>
        <p:txBody>
          <a:bodyPr/>
          <a:lstStyle/>
          <a:p>
            <a:r>
              <a:rPr lang="en-IN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739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A225-E131-6E51-57CF-8A699753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16" y="2684283"/>
            <a:ext cx="10018713" cy="175259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052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75</TotalTime>
  <Words>180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Nunito</vt:lpstr>
      <vt:lpstr>Söhne</vt:lpstr>
      <vt:lpstr>Parallax</vt:lpstr>
      <vt:lpstr>Network Intrusion Detection</vt:lpstr>
      <vt:lpstr>Work</vt:lpstr>
      <vt:lpstr>PowerPoint Presentation</vt:lpstr>
      <vt:lpstr>What is the RNN?</vt:lpstr>
      <vt:lpstr>Limitations of the ANN</vt:lpstr>
      <vt:lpstr>More about RNN</vt:lpstr>
      <vt:lpstr>LSTM</vt:lpstr>
      <vt:lpstr>Implementations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</dc:title>
  <dc:creator>Yash Patel</dc:creator>
  <cp:lastModifiedBy>Yash Patel</cp:lastModifiedBy>
  <cp:revision>1</cp:revision>
  <dcterms:created xsi:type="dcterms:W3CDTF">2024-03-05T17:04:15Z</dcterms:created>
  <dcterms:modified xsi:type="dcterms:W3CDTF">2024-03-05T18:19:18Z</dcterms:modified>
</cp:coreProperties>
</file>