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D610BE-D7F1-4EC6-8A90-C3445CD67ABD}" type="datetimeFigureOut">
              <a:rPr lang="en-US" smtClean="0"/>
              <a:t>08/08/2018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56DA737-2FB7-4548-A8F4-692611218D7D}" type="slidenum">
              <a:rPr lang="en-US" smtClean="0"/>
              <a:t>‹#›</a:t>
            </a:fld>
            <a:endParaRPr lang="en-US" dirty="0"/>
          </a:p>
        </p:txBody>
      </p:sp>
    </p:spTree>
    <p:extLst>
      <p:ext uri="{BB962C8B-B14F-4D97-AF65-F5344CB8AC3E}">
        <p14:creationId xmlns:p14="http://schemas.microsoft.com/office/powerpoint/2010/main" val="2066106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D610BE-D7F1-4EC6-8A90-C3445CD67ABD}" type="datetimeFigureOut">
              <a:rPr lang="en-US" smtClean="0"/>
              <a:t>08/08/2018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56DA737-2FB7-4548-A8F4-692611218D7D}" type="slidenum">
              <a:rPr lang="en-US" smtClean="0"/>
              <a:t>‹#›</a:t>
            </a:fld>
            <a:endParaRPr lang="en-US" dirty="0"/>
          </a:p>
        </p:txBody>
      </p:sp>
    </p:spTree>
    <p:extLst>
      <p:ext uri="{BB962C8B-B14F-4D97-AF65-F5344CB8AC3E}">
        <p14:creationId xmlns:p14="http://schemas.microsoft.com/office/powerpoint/2010/main" val="4207736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D610BE-D7F1-4EC6-8A90-C3445CD67ABD}" type="datetimeFigureOut">
              <a:rPr lang="en-US" smtClean="0"/>
              <a:t>08/08/2018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56DA737-2FB7-4548-A8F4-692611218D7D}" type="slidenum">
              <a:rPr lang="en-US" smtClean="0"/>
              <a:t>‹#›</a:t>
            </a:fld>
            <a:endParaRPr lang="en-US" dirty="0"/>
          </a:p>
        </p:txBody>
      </p:sp>
    </p:spTree>
    <p:extLst>
      <p:ext uri="{BB962C8B-B14F-4D97-AF65-F5344CB8AC3E}">
        <p14:creationId xmlns:p14="http://schemas.microsoft.com/office/powerpoint/2010/main" val="4087472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D610BE-D7F1-4EC6-8A90-C3445CD67ABD}" type="datetimeFigureOut">
              <a:rPr lang="en-US" smtClean="0"/>
              <a:t>08/08/2018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56DA737-2FB7-4548-A8F4-692611218D7D}" type="slidenum">
              <a:rPr lang="en-US" smtClean="0"/>
              <a:t>‹#›</a:t>
            </a:fld>
            <a:endParaRPr lang="en-US" dirty="0"/>
          </a:p>
        </p:txBody>
      </p:sp>
    </p:spTree>
    <p:extLst>
      <p:ext uri="{BB962C8B-B14F-4D97-AF65-F5344CB8AC3E}">
        <p14:creationId xmlns:p14="http://schemas.microsoft.com/office/powerpoint/2010/main" val="1131697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D610BE-D7F1-4EC6-8A90-C3445CD67ABD}" type="datetimeFigureOut">
              <a:rPr lang="en-US" smtClean="0"/>
              <a:t>08/08/2018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56DA737-2FB7-4548-A8F4-692611218D7D}" type="slidenum">
              <a:rPr lang="en-US" smtClean="0"/>
              <a:t>‹#›</a:t>
            </a:fld>
            <a:endParaRPr lang="en-US" dirty="0"/>
          </a:p>
        </p:txBody>
      </p:sp>
    </p:spTree>
    <p:extLst>
      <p:ext uri="{BB962C8B-B14F-4D97-AF65-F5344CB8AC3E}">
        <p14:creationId xmlns:p14="http://schemas.microsoft.com/office/powerpoint/2010/main" val="3164659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D610BE-D7F1-4EC6-8A90-C3445CD67ABD}" type="datetimeFigureOut">
              <a:rPr lang="en-US" smtClean="0"/>
              <a:t>08/08/2018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56DA737-2FB7-4548-A8F4-692611218D7D}" type="slidenum">
              <a:rPr lang="en-US" smtClean="0"/>
              <a:t>‹#›</a:t>
            </a:fld>
            <a:endParaRPr lang="en-US" dirty="0"/>
          </a:p>
        </p:txBody>
      </p:sp>
    </p:spTree>
    <p:extLst>
      <p:ext uri="{BB962C8B-B14F-4D97-AF65-F5344CB8AC3E}">
        <p14:creationId xmlns:p14="http://schemas.microsoft.com/office/powerpoint/2010/main" val="2561944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D610BE-D7F1-4EC6-8A90-C3445CD67ABD}" type="datetimeFigureOut">
              <a:rPr lang="en-US" smtClean="0"/>
              <a:t>08/08/2018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56DA737-2FB7-4548-A8F4-692611218D7D}" type="slidenum">
              <a:rPr lang="en-US" smtClean="0"/>
              <a:t>‹#›</a:t>
            </a:fld>
            <a:endParaRPr lang="en-US" dirty="0"/>
          </a:p>
        </p:txBody>
      </p:sp>
    </p:spTree>
    <p:extLst>
      <p:ext uri="{BB962C8B-B14F-4D97-AF65-F5344CB8AC3E}">
        <p14:creationId xmlns:p14="http://schemas.microsoft.com/office/powerpoint/2010/main" val="307026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D610BE-D7F1-4EC6-8A90-C3445CD67ABD}" type="datetimeFigureOut">
              <a:rPr lang="en-US" smtClean="0"/>
              <a:t>08/08/2018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56DA737-2FB7-4548-A8F4-692611218D7D}" type="slidenum">
              <a:rPr lang="en-US" smtClean="0"/>
              <a:t>‹#›</a:t>
            </a:fld>
            <a:endParaRPr lang="en-US" dirty="0"/>
          </a:p>
        </p:txBody>
      </p:sp>
    </p:spTree>
    <p:extLst>
      <p:ext uri="{BB962C8B-B14F-4D97-AF65-F5344CB8AC3E}">
        <p14:creationId xmlns:p14="http://schemas.microsoft.com/office/powerpoint/2010/main" val="1375850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D610BE-D7F1-4EC6-8A90-C3445CD67ABD}" type="datetimeFigureOut">
              <a:rPr lang="en-US" smtClean="0"/>
              <a:t>08/08/2018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56DA737-2FB7-4548-A8F4-692611218D7D}" type="slidenum">
              <a:rPr lang="en-US" smtClean="0"/>
              <a:t>‹#›</a:t>
            </a:fld>
            <a:endParaRPr lang="en-US" dirty="0"/>
          </a:p>
        </p:txBody>
      </p:sp>
    </p:spTree>
    <p:extLst>
      <p:ext uri="{BB962C8B-B14F-4D97-AF65-F5344CB8AC3E}">
        <p14:creationId xmlns:p14="http://schemas.microsoft.com/office/powerpoint/2010/main" val="2315881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D610BE-D7F1-4EC6-8A90-C3445CD67ABD}" type="datetimeFigureOut">
              <a:rPr lang="en-US" smtClean="0"/>
              <a:t>08/08/2018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56DA737-2FB7-4548-A8F4-692611218D7D}" type="slidenum">
              <a:rPr lang="en-US" smtClean="0"/>
              <a:t>‹#›</a:t>
            </a:fld>
            <a:endParaRPr lang="en-US" dirty="0"/>
          </a:p>
        </p:txBody>
      </p:sp>
    </p:spTree>
    <p:extLst>
      <p:ext uri="{BB962C8B-B14F-4D97-AF65-F5344CB8AC3E}">
        <p14:creationId xmlns:p14="http://schemas.microsoft.com/office/powerpoint/2010/main" val="560457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D610BE-D7F1-4EC6-8A90-C3445CD67ABD}" type="datetimeFigureOut">
              <a:rPr lang="en-US" smtClean="0"/>
              <a:t>08/08/2018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56DA737-2FB7-4548-A8F4-692611218D7D}" type="slidenum">
              <a:rPr lang="en-US" smtClean="0"/>
              <a:t>‹#›</a:t>
            </a:fld>
            <a:endParaRPr lang="en-US" dirty="0"/>
          </a:p>
        </p:txBody>
      </p:sp>
    </p:spTree>
    <p:extLst>
      <p:ext uri="{BB962C8B-B14F-4D97-AF65-F5344CB8AC3E}">
        <p14:creationId xmlns:p14="http://schemas.microsoft.com/office/powerpoint/2010/main" val="1792990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D610BE-D7F1-4EC6-8A90-C3445CD67ABD}" type="datetimeFigureOut">
              <a:rPr lang="en-US" smtClean="0"/>
              <a:t>08/08/2018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DA737-2FB7-4548-A8F4-692611218D7D}" type="slidenum">
              <a:rPr lang="en-US" smtClean="0"/>
              <a:t>‹#›</a:t>
            </a:fld>
            <a:endParaRPr lang="en-US" dirty="0"/>
          </a:p>
        </p:txBody>
      </p:sp>
    </p:spTree>
    <p:extLst>
      <p:ext uri="{BB962C8B-B14F-4D97-AF65-F5344CB8AC3E}">
        <p14:creationId xmlns:p14="http://schemas.microsoft.com/office/powerpoint/2010/main" val="1545084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www.justdial.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www.sulekha.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Jash</a:t>
            </a:r>
            <a:r>
              <a:rPr lang="en-US" dirty="0" smtClean="0"/>
              <a:t> Event</a:t>
            </a:r>
            <a:endParaRPr lang="en-US" dirty="0"/>
          </a:p>
        </p:txBody>
      </p:sp>
      <p:sp>
        <p:nvSpPr>
          <p:cNvPr id="3" name="Subtitle 2"/>
          <p:cNvSpPr>
            <a:spLocks noGrp="1"/>
          </p:cNvSpPr>
          <p:nvPr>
            <p:ph type="subTitle" idx="1"/>
          </p:nvPr>
        </p:nvSpPr>
        <p:spPr>
          <a:xfrm>
            <a:off x="1524000" y="3602037"/>
            <a:ext cx="9144000" cy="2621341"/>
          </a:xfrm>
        </p:spPr>
        <p:txBody>
          <a:bodyPr>
            <a:normAutofit/>
          </a:bodyPr>
          <a:lstStyle/>
          <a:p>
            <a:r>
              <a:rPr lang="en-US" dirty="0" smtClean="0"/>
              <a:t>Presented by : </a:t>
            </a:r>
          </a:p>
          <a:p>
            <a:pPr marL="457200" indent="-457200">
              <a:buAutoNum type="arabicPeriod"/>
            </a:pPr>
            <a:r>
              <a:rPr lang="en-US" dirty="0" smtClean="0"/>
              <a:t> Yash M Patel [151280107042]</a:t>
            </a:r>
          </a:p>
          <a:p>
            <a:pPr marL="457200" indent="-457200">
              <a:buAutoNum type="arabicPeriod"/>
            </a:pPr>
            <a:r>
              <a:rPr lang="en-US" dirty="0" err="1" smtClean="0"/>
              <a:t>Jaimin</a:t>
            </a:r>
            <a:r>
              <a:rPr lang="en-US" dirty="0" smtClean="0"/>
              <a:t> L Patel [151280107038]</a:t>
            </a:r>
            <a:endParaRPr lang="en-US" dirty="0"/>
          </a:p>
        </p:txBody>
      </p:sp>
    </p:spTree>
    <p:extLst>
      <p:ext uri="{BB962C8B-B14F-4D97-AF65-F5344CB8AC3E}">
        <p14:creationId xmlns:p14="http://schemas.microsoft.com/office/powerpoint/2010/main" val="3891096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86149" y="0"/>
            <a:ext cx="5472752" cy="6858000"/>
          </a:xfrm>
        </p:spPr>
      </p:pic>
    </p:spTree>
    <p:extLst>
      <p:ext uri="{BB962C8B-B14F-4D97-AF65-F5344CB8AC3E}">
        <p14:creationId xmlns:p14="http://schemas.microsoft.com/office/powerpoint/2010/main" val="1568923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02822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r>
              <a:rPr lang="en-US" dirty="0" smtClean="0"/>
              <a:t>This project is based on an Event Management system. In this project there are all types of events. </a:t>
            </a:r>
            <a:r>
              <a:rPr lang="en-US" dirty="0"/>
              <a:t>A</a:t>
            </a:r>
            <a:r>
              <a:rPr lang="en-US" dirty="0" smtClean="0"/>
              <a:t>ll events are divided into the different categories. From our website the customer see the event handlers and check their prices easily. Also book the event handlers from our website. Customer will also pay through our website.</a:t>
            </a:r>
            <a:endParaRPr lang="en-US" dirty="0"/>
          </a:p>
        </p:txBody>
      </p:sp>
    </p:spTree>
    <p:extLst>
      <p:ext uri="{BB962C8B-B14F-4D97-AF65-F5344CB8AC3E}">
        <p14:creationId xmlns:p14="http://schemas.microsoft.com/office/powerpoint/2010/main" val="3756928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project</a:t>
            </a:r>
            <a:endParaRPr lang="en-US" dirty="0"/>
          </a:p>
        </p:txBody>
      </p:sp>
      <p:sp>
        <p:nvSpPr>
          <p:cNvPr id="3" name="Content Placeholder 2"/>
          <p:cNvSpPr>
            <a:spLocks noGrp="1"/>
          </p:cNvSpPr>
          <p:nvPr>
            <p:ph idx="1"/>
          </p:nvPr>
        </p:nvSpPr>
        <p:spPr/>
        <p:txBody>
          <a:bodyPr/>
          <a:lstStyle/>
          <a:p>
            <a:pPr algn="just"/>
            <a:r>
              <a:rPr lang="en-US" dirty="0" smtClean="0"/>
              <a:t>From our website people can easily find the event handlers by their requirements.</a:t>
            </a:r>
          </a:p>
          <a:p>
            <a:r>
              <a:rPr lang="en-US" dirty="0" smtClean="0"/>
              <a:t>Also people done their payment in our website.</a:t>
            </a:r>
          </a:p>
          <a:p>
            <a:r>
              <a:rPr lang="en-US" dirty="0" smtClean="0"/>
              <a:t>Customers will not need to go to any shop.</a:t>
            </a:r>
          </a:p>
          <a:p>
            <a:r>
              <a:rPr lang="en-US" dirty="0" smtClean="0"/>
              <a:t>Also customers read the review before they book any event handler.</a:t>
            </a:r>
          </a:p>
          <a:p>
            <a:r>
              <a:rPr lang="en-US" dirty="0" smtClean="0"/>
              <a:t>Customer will also give his/her feedback.</a:t>
            </a:r>
          </a:p>
          <a:p>
            <a:r>
              <a:rPr lang="en-US" dirty="0" smtClean="0"/>
              <a:t>Customer will chat with the event handler.</a:t>
            </a:r>
          </a:p>
        </p:txBody>
      </p:sp>
    </p:spTree>
    <p:extLst>
      <p:ext uri="{BB962C8B-B14F-4D97-AF65-F5344CB8AC3E}">
        <p14:creationId xmlns:p14="http://schemas.microsoft.com/office/powerpoint/2010/main" val="2797355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a:xfrm>
            <a:off x="838200" y="1825625"/>
            <a:ext cx="10515600" cy="4875426"/>
          </a:xfrm>
        </p:spPr>
        <p:txBody>
          <a:bodyPr>
            <a:normAutofit/>
          </a:bodyPr>
          <a:lstStyle/>
          <a:p>
            <a:r>
              <a:rPr lang="en-US" dirty="0" err="1" smtClean="0"/>
              <a:t>Justdial</a:t>
            </a:r>
            <a:r>
              <a:rPr lang="en-US" dirty="0" smtClean="0"/>
              <a:t>, </a:t>
            </a:r>
            <a:r>
              <a:rPr lang="en-US" dirty="0" err="1" smtClean="0"/>
              <a:t>sulekha</a:t>
            </a:r>
            <a:r>
              <a:rPr lang="en-US" dirty="0" smtClean="0"/>
              <a:t> is as similar as our website.</a:t>
            </a:r>
          </a:p>
          <a:p>
            <a:r>
              <a:rPr lang="en-US" dirty="0" smtClean="0"/>
              <a:t>But into the other website people can direct call the event handler so some people done fake calls.</a:t>
            </a:r>
          </a:p>
          <a:p>
            <a:r>
              <a:rPr lang="en-US" dirty="0" smtClean="0"/>
              <a:t>In other website event handler can not describe their own events.</a:t>
            </a:r>
          </a:p>
          <a:p>
            <a:r>
              <a:rPr lang="en-US" dirty="0" smtClean="0"/>
              <a:t>In other websites they customer can’t book event handler from the website.</a:t>
            </a:r>
          </a:p>
          <a:p>
            <a:endParaRPr lang="en-US" dirty="0"/>
          </a:p>
        </p:txBody>
      </p:sp>
    </p:spTree>
    <p:extLst>
      <p:ext uri="{BB962C8B-B14F-4D97-AF65-F5344CB8AC3E}">
        <p14:creationId xmlns:p14="http://schemas.microsoft.com/office/powerpoint/2010/main" val="823519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There are 4 types of modules in our websites.</a:t>
            </a:r>
          </a:p>
          <a:p>
            <a:pPr marL="971550" lvl="1" indent="-514350">
              <a:buFont typeface="+mj-lt"/>
              <a:buAutoNum type="romanUcPeriod"/>
            </a:pPr>
            <a:r>
              <a:rPr lang="en-US" dirty="0" smtClean="0"/>
              <a:t>Home page</a:t>
            </a:r>
          </a:p>
          <a:p>
            <a:pPr marL="971550" lvl="1" indent="-514350">
              <a:buFont typeface="+mj-lt"/>
              <a:buAutoNum type="romanUcPeriod"/>
            </a:pPr>
            <a:r>
              <a:rPr lang="en-US" dirty="0" smtClean="0"/>
              <a:t>Customer login</a:t>
            </a:r>
          </a:p>
          <a:p>
            <a:pPr marL="971550" lvl="1" indent="-514350">
              <a:buFont typeface="+mj-lt"/>
              <a:buAutoNum type="romanUcPeriod"/>
            </a:pPr>
            <a:r>
              <a:rPr lang="en-US" dirty="0" smtClean="0"/>
              <a:t>Event handler login</a:t>
            </a:r>
          </a:p>
          <a:p>
            <a:pPr marL="971550" lvl="1" indent="-514350">
              <a:buFont typeface="+mj-lt"/>
              <a:buAutoNum type="romanUcPeriod"/>
            </a:pPr>
            <a:r>
              <a:rPr lang="en-US" dirty="0" smtClean="0"/>
              <a:t>payment</a:t>
            </a:r>
          </a:p>
        </p:txBody>
      </p:sp>
    </p:spTree>
    <p:extLst>
      <p:ext uri="{BB962C8B-B14F-4D97-AF65-F5344CB8AC3E}">
        <p14:creationId xmlns:p14="http://schemas.microsoft.com/office/powerpoint/2010/main" val="534793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From our website customer will have to request the event handler for contact otherwise they sent message in our chatroom so the fake call is stop.</a:t>
            </a:r>
          </a:p>
          <a:p>
            <a:r>
              <a:rPr lang="en-US" dirty="0" smtClean="0"/>
              <a:t>Customer can also book event handlers from our website and also done safe payment into the website.</a:t>
            </a:r>
          </a:p>
          <a:p>
            <a:r>
              <a:rPr lang="en-US" dirty="0" smtClean="0"/>
              <a:t>In our website event handler describe their own events to show customer.</a:t>
            </a:r>
          </a:p>
          <a:p>
            <a:endParaRPr lang="en-US" dirty="0"/>
          </a:p>
        </p:txBody>
      </p:sp>
    </p:spTree>
    <p:extLst>
      <p:ext uri="{BB962C8B-B14F-4D97-AF65-F5344CB8AC3E}">
        <p14:creationId xmlns:p14="http://schemas.microsoft.com/office/powerpoint/2010/main" val="1727094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838200" y="1361599"/>
            <a:ext cx="10515600" cy="562733"/>
          </a:xfrm>
        </p:spPr>
        <p:txBody>
          <a:bodyPr/>
          <a:lstStyle/>
          <a:p>
            <a:r>
              <a:rPr lang="en-US" dirty="0" smtClean="0">
                <a:hlinkClick r:id="rId2"/>
              </a:rPr>
              <a:t>www.justdial.com</a:t>
            </a:r>
            <a:endParaRPr lang="en-US" dirty="0" smtClean="0"/>
          </a:p>
          <a:p>
            <a:pPr marL="0" inden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242" y="2074460"/>
            <a:ext cx="9799092" cy="4548754"/>
          </a:xfrm>
          <a:prstGeom prst="rect">
            <a:avLst/>
          </a:prstGeom>
        </p:spPr>
      </p:pic>
    </p:spTree>
    <p:extLst>
      <p:ext uri="{BB962C8B-B14F-4D97-AF65-F5344CB8AC3E}">
        <p14:creationId xmlns:p14="http://schemas.microsoft.com/office/powerpoint/2010/main" val="125966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endParaRPr lang="en-US" dirty="0"/>
          </a:p>
        </p:txBody>
      </p:sp>
      <p:sp>
        <p:nvSpPr>
          <p:cNvPr id="3" name="Content Placeholder 2"/>
          <p:cNvSpPr>
            <a:spLocks noGrp="1"/>
          </p:cNvSpPr>
          <p:nvPr>
            <p:ph idx="1"/>
          </p:nvPr>
        </p:nvSpPr>
        <p:spPr>
          <a:xfrm>
            <a:off x="838200" y="351669"/>
            <a:ext cx="10515600" cy="508142"/>
          </a:xfrm>
        </p:spPr>
        <p:txBody>
          <a:bodyPr/>
          <a:lstStyle/>
          <a:p>
            <a:r>
              <a:rPr lang="en-US" dirty="0">
                <a:hlinkClick r:id="rId2"/>
              </a:rPr>
              <a:t>www.sulekha.com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388" y="1214650"/>
            <a:ext cx="10671412" cy="5220595"/>
          </a:xfrm>
          <a:prstGeom prst="rect">
            <a:avLst/>
          </a:prstGeom>
        </p:spPr>
      </p:pic>
    </p:spTree>
    <p:extLst>
      <p:ext uri="{BB962C8B-B14F-4D97-AF65-F5344CB8AC3E}">
        <p14:creationId xmlns:p14="http://schemas.microsoft.com/office/powerpoint/2010/main" val="2579536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38985" y="1690688"/>
            <a:ext cx="6018663" cy="4723760"/>
          </a:xfrm>
        </p:spPr>
      </p:pic>
    </p:spTree>
    <p:extLst>
      <p:ext uri="{BB962C8B-B14F-4D97-AF65-F5344CB8AC3E}">
        <p14:creationId xmlns:p14="http://schemas.microsoft.com/office/powerpoint/2010/main" val="1254080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286</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Jash Event</vt:lpstr>
      <vt:lpstr>Introduction</vt:lpstr>
      <vt:lpstr>Purpose of project</vt:lpstr>
      <vt:lpstr>Comparison</vt:lpstr>
      <vt:lpstr>Modules</vt:lpstr>
      <vt:lpstr>Advantages</vt:lpstr>
      <vt:lpstr>References</vt:lpstr>
      <vt:lpstr> </vt:lpstr>
      <vt:lpstr>Use case diagram</vt:lpstr>
      <vt:lpstr>Activity diagram</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Jash Event</dc:title>
  <dc:creator>Yash Patel</dc:creator>
  <cp:lastModifiedBy>jaimin patel</cp:lastModifiedBy>
  <cp:revision>10</cp:revision>
  <dcterms:created xsi:type="dcterms:W3CDTF">2018-07-05T10:37:09Z</dcterms:created>
  <dcterms:modified xsi:type="dcterms:W3CDTF">2018-08-08T15:15:35Z</dcterms:modified>
</cp:coreProperties>
</file>