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/users/bruteForceLogin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ysql" TargetMode="External"/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www.npmjs.com/package/express-rate-limit" TargetMode="External"/><Relationship Id="rId2" Type="http://schemas.openxmlformats.org/officeDocument/2006/relationships/hyperlink" Target="https://github.com/yashpatel521/API-Abu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validatejs.org/" TargetMode="External"/><Relationship Id="rId4" Type="http://schemas.openxmlformats.org/officeDocument/2006/relationships/hyperlink" Target="https://jquery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F73-09BD-D6A8-D39B-0DC57A4D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152" y="627528"/>
            <a:ext cx="7197726" cy="1649507"/>
          </a:xfrm>
        </p:spPr>
        <p:txBody>
          <a:bodyPr>
            <a:noAutofit/>
          </a:bodyPr>
          <a:lstStyle/>
          <a:p>
            <a:r>
              <a:rPr lang="en-US" sz="9600" b="1" dirty="0"/>
              <a:t>API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1CDD-A858-7841-7205-86B7F7CB9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Yash Patel    (2310624)  </a:t>
            </a:r>
          </a:p>
          <a:p>
            <a:r>
              <a:rPr lang="en-US" sz="2000" dirty="0"/>
              <a:t>Armin khalegi rad    (2310539) </a:t>
            </a:r>
          </a:p>
          <a:p>
            <a:r>
              <a:rPr lang="en-US" sz="2000" dirty="0"/>
              <a:t>Rakshit sain    (2310453)</a:t>
            </a:r>
          </a:p>
        </p:txBody>
      </p:sp>
    </p:spTree>
    <p:extLst>
      <p:ext uri="{BB962C8B-B14F-4D97-AF65-F5344CB8AC3E}">
        <p14:creationId xmlns:p14="http://schemas.microsoft.com/office/powerpoint/2010/main" val="32558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Implementing API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Gateway: Centralized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of it as a security checkpoint. An API gateway manages access, enforces security policies, and filters traffic.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CF9E5-60D3-285C-DB2F-06CCE56B1DDB}"/>
              </a:ext>
            </a:extLst>
          </p:cNvPr>
          <p:cNvSpPr txBox="1"/>
          <p:nvPr/>
        </p:nvSpPr>
        <p:spPr>
          <a:xfrm>
            <a:off x="439270" y="373788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Traffic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Watching for unusual behavior. Analyze incoming and outgoing traffic patterns to identify anomalies.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5C37-36B5-D1D1-3B81-01D856F41ACD}"/>
              </a:ext>
            </a:extLst>
          </p:cNvPr>
          <p:cNvSpPr txBox="1"/>
          <p:nvPr/>
        </p:nvSpPr>
        <p:spPr>
          <a:xfrm>
            <a:off x="439270" y="308286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security cameras. Monitor API traffic and keep detailed logs to track and analyze activity.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34C2-50CE-0C0C-C4AF-8325E38D210C}"/>
              </a:ext>
            </a:extLst>
          </p:cNvPr>
          <p:cNvSpPr txBox="1"/>
          <p:nvPr/>
        </p:nvSpPr>
        <p:spPr>
          <a:xfrm>
            <a:off x="439269" y="2437367"/>
            <a:ext cx="11313458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Firewall (WAF):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 a protective shield. A WAF blocks malicious traffic and filters out threats before they reach your APIs.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E82B-7B37-3E40-7ABB-F5A91F7E482E}"/>
              </a:ext>
            </a:extLst>
          </p:cNvPr>
          <p:cNvSpPr txBox="1"/>
          <p:nvPr/>
        </p:nvSpPr>
        <p:spPr>
          <a:xfrm>
            <a:off x="439268" y="4384213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Encryption: Protecting Data in Transit and Storage: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your data with a lock. Encrypt data as it moves between systems and when stored.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EDE11-097D-50DF-E0A7-151D1F7B0A4F}"/>
              </a:ext>
            </a:extLst>
          </p:cNvPr>
          <p:cNvSpPr txBox="1"/>
          <p:nvPr/>
        </p:nvSpPr>
        <p:spPr>
          <a:xfrm>
            <a:off x="439268" y="5026894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Scheduled security checks. Test your APIs for vulnerabilities and fix them promptly.</a:t>
            </a:r>
          </a:p>
        </p:txBody>
      </p:sp>
    </p:spTree>
    <p:extLst>
      <p:ext uri="{BB962C8B-B14F-4D97-AF65-F5344CB8AC3E}">
        <p14:creationId xmlns:p14="http://schemas.microsoft.com/office/powerpoint/2010/main" val="5573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What We have Implement?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1 : Created a Simple Attack page from where we can test the attacks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733B-432F-D1F9-9B03-41963531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1979352"/>
            <a:ext cx="11313459" cy="42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 and created a Login API.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50466-144B-EA22-8222-6D18FA40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3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D697-9261-F9F3-D4AF-863D66B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266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A850A-724D-C007-F8F2-9259409F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912927"/>
            <a:ext cx="11313459" cy="2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352298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3 : Created another page that prevent the attacks: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2E39-B89F-F2E6-F629-6063B5E7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826797"/>
            <a:ext cx="11313459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with validators and A login API with rate limiter.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 Form with validators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495D7-86B0-962A-1445-2D69999F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964643"/>
            <a:ext cx="11313460" cy="2645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F1D2-8601-4760-EDA2-D87BE4B3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" y="3704632"/>
            <a:ext cx="11313459" cy="26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61366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177029"/>
            <a:ext cx="11313459" cy="557505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API Abuse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Vulnerabilities Exploited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Motivations Behind API Abuse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Prevention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Implementing API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Demos (Attack &amp; Prevention)</a:t>
            </a:r>
            <a:endParaRPr lang="en-US" sz="2400" b="0" i="0" dirty="0">
              <a:solidFill>
                <a:srgbClr val="D1D5DB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Technology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</a:rPr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5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 Form with Rate Limiter in backend: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F38A7-B51B-E4FF-5C84-E574518E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3"/>
            <a:ext cx="11313460" cy="2459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C7A5B-82DF-33BE-F8BD-EC72D968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595392"/>
            <a:ext cx="11313459" cy="2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Database : MySQL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9742-9D25-07AD-314A-337E26A2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1893032"/>
            <a:ext cx="11343156" cy="4456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Name : apiabuse </a:t>
            </a:r>
            <a:r>
              <a:rPr lang="en-US" sz="2400" dirty="0">
                <a:sym typeface="Wingdings" panose="05000000000000000000" pitchFamily="2" charset="2"/>
              </a:rPr>
              <a:t> Table name : user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4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APIs: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507831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 have created two APIs for this demos: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http://localhost:5000/api/users/login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  <a:p>
            <a:pPr lvl="1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http://localhost:5000/api/users/bruteForceLogin</a:t>
            </a:r>
            <a:r>
              <a:rPr lang="en-US" dirty="0"/>
              <a:t> (With rate Limiter)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25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What technology we use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NodeJS (Express JS)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 (package)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 (package)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8" y="3001027"/>
            <a:ext cx="11313459" cy="120032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and Database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Xampp (Apache)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201356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 (Regex)</a:t>
            </a:r>
          </a:p>
        </p:txBody>
      </p:sp>
    </p:spTree>
    <p:extLst>
      <p:ext uri="{BB962C8B-B14F-4D97-AF65-F5344CB8AC3E}">
        <p14:creationId xmlns:p14="http://schemas.microsoft.com/office/powerpoint/2010/main" val="12078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URL : </a:t>
            </a:r>
            <a:r>
              <a:rPr lang="en-US" sz="2400" dirty="0">
                <a:hlinkClick r:id="rId2"/>
              </a:rPr>
              <a:t>https://github.com/yashpatel521/API-Abuse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7" y="1893032"/>
            <a:ext cx="11313459" cy="21236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https://getbootstrap.com/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https://jquery.com/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https://validatejs.org/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016690"/>
            <a:ext cx="11313459" cy="230832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JS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https://expressjs.com/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limiter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https://www.npmjs.com/package/express-rate-limit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https://www.npmjs.com/package/mysql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5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 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17C21-7AFB-15DD-A5EC-9E3A858941E8}"/>
              </a:ext>
            </a:extLst>
          </p:cNvPr>
          <p:cNvSpPr txBox="1"/>
          <p:nvPr/>
        </p:nvSpPr>
        <p:spPr>
          <a:xfrm>
            <a:off x="296394" y="3641344"/>
            <a:ext cx="48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Any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236D5-A71B-505A-6461-7EB826E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982861"/>
            <a:ext cx="5772152" cy="53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8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14019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Introduction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8" y="2155862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digital world, software talks to each other through something called APIs. These APIs help apps and programs work together smoothly.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3D2B0-826F-2D03-C538-95DF6FD9D47D}"/>
              </a:ext>
            </a:extLst>
          </p:cNvPr>
          <p:cNvSpPr txBox="1"/>
          <p:nvPr/>
        </p:nvSpPr>
        <p:spPr>
          <a:xfrm>
            <a:off x="439268" y="2798796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sometimes, hackers try to take advantage of these APIs. They might try to steal information, crash systems, or cause trouble.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1BDE4-1705-EAA8-3609-AB7912B38672}"/>
              </a:ext>
            </a:extLst>
          </p:cNvPr>
          <p:cNvSpPr txBox="1"/>
          <p:nvPr/>
        </p:nvSpPr>
        <p:spPr>
          <a:xfrm>
            <a:off x="439268" y="3445127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are like the doors to your digital house. If they're not secure, the hackers can break in. So, it's really important to keep them safe.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9EED0-731C-238B-F3E0-D2F90E6CD21F}"/>
              </a:ext>
            </a:extLst>
          </p:cNvPr>
          <p:cNvSpPr txBox="1"/>
          <p:nvPr/>
        </p:nvSpPr>
        <p:spPr>
          <a:xfrm>
            <a:off x="439268" y="4091458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we're going to learn about API abuse, what harm it can cause, and some simple steps we can take to stop the hackers in their tracks.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CB0E-902C-5D7A-ADBF-7D37C817DCA0}"/>
              </a:ext>
            </a:extLst>
          </p:cNvPr>
          <p:cNvSpPr txBox="1"/>
          <p:nvPr/>
        </p:nvSpPr>
        <p:spPr>
          <a:xfrm>
            <a:off x="439268" y="4737789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the end, you'll know how to protect your digital 'house' and keep your data and systems safe from API </a:t>
            </a:r>
            <a:r>
              <a:rPr lang="en-US" dirty="0" err="1"/>
              <a:t>redhat</a:t>
            </a:r>
            <a:r>
              <a:rPr lang="en-US" dirty="0"/>
              <a:t> hackers.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40CA3-3259-B6AF-5614-D2CD34E1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2" y="2155862"/>
            <a:ext cx="3953437" cy="32282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624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What is API Abuse?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is when someone uses an application's interface in a harmful or unauthorized way. It's like a hacker trying to pick a lock to break into a house.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342EE-DD0C-0F47-7362-CB6CDBE3AEB8}"/>
              </a:ext>
            </a:extLst>
          </p:cNvPr>
          <p:cNvSpPr txBox="1"/>
          <p:nvPr/>
        </p:nvSpPr>
        <p:spPr>
          <a:xfrm>
            <a:off x="439268" y="2164018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Hacker who abuse APIs might try to steal information, crash systems, or do things they're not supposed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B737F-C6D1-6E1C-2666-2B8DB2CAF5A6}"/>
              </a:ext>
            </a:extLst>
          </p:cNvPr>
          <p:cNvSpPr txBox="1"/>
          <p:nvPr/>
        </p:nvSpPr>
        <p:spPr>
          <a:xfrm>
            <a:off x="439268" y="2533350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can lead to data leaks, system crashes, and even financial losses.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1DE4A-6964-48F5-02C4-9698E9C4AAB4}"/>
              </a:ext>
            </a:extLst>
          </p:cNvPr>
          <p:cNvSpPr txBox="1"/>
          <p:nvPr/>
        </p:nvSpPr>
        <p:spPr>
          <a:xfrm>
            <a:off x="439268" y="2902682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you lock your doors to keep your home safe, developers need to secure APIs to prevent abuse and protect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4AFB0-2376-D10F-64C6-4435A22C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8" y="3549013"/>
            <a:ext cx="11313458" cy="29851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392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372595" y="96874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Type of API Abuse.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372595" y="1984412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Unauthorized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63339-BE48-FEE2-AA65-39DE9270847A}"/>
              </a:ext>
            </a:extLst>
          </p:cNvPr>
          <p:cNvSpPr txBox="1"/>
          <p:nvPr/>
        </p:nvSpPr>
        <p:spPr>
          <a:xfrm>
            <a:off x="372591" y="2350736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Denial of Service (DoS)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1AFE9-5659-28F3-77F8-D4D42AC2F6A7}"/>
              </a:ext>
            </a:extLst>
          </p:cNvPr>
          <p:cNvSpPr txBox="1"/>
          <p:nvPr/>
        </p:nvSpPr>
        <p:spPr>
          <a:xfrm>
            <a:off x="372587" y="2684209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8976-CEC8-B34C-ED89-52B709C3C04D}"/>
              </a:ext>
            </a:extLst>
          </p:cNvPr>
          <p:cNvSpPr txBox="1"/>
          <p:nvPr/>
        </p:nvSpPr>
        <p:spPr>
          <a:xfrm>
            <a:off x="372586" y="3050533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Brute Force Attacks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9F1F-B067-58B9-BD16-3D8BAC46C5C2}"/>
              </a:ext>
            </a:extLst>
          </p:cNvPr>
          <p:cNvSpPr txBox="1"/>
          <p:nvPr/>
        </p:nvSpPr>
        <p:spPr>
          <a:xfrm>
            <a:off x="372586" y="3411026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Rate Limiting Violations: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CD61F-DBCF-5AD2-50DD-48E0D7C8A0D2}"/>
              </a:ext>
            </a:extLst>
          </p:cNvPr>
          <p:cNvSpPr txBox="1"/>
          <p:nvPr/>
        </p:nvSpPr>
        <p:spPr>
          <a:xfrm>
            <a:off x="372586" y="3747322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Token/Key Theft</a:t>
            </a:r>
          </a:p>
        </p:txBody>
      </p:sp>
    </p:spTree>
    <p:extLst>
      <p:ext uri="{BB962C8B-B14F-4D97-AF65-F5344CB8AC3E}">
        <p14:creationId xmlns:p14="http://schemas.microsoft.com/office/powerpoint/2010/main" val="2031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67" y="705560"/>
            <a:ext cx="11313459" cy="101566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721223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Breaches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4608-4BEC-2749-16D0-DFA928ECE6D5}"/>
              </a:ext>
            </a:extLst>
          </p:cNvPr>
          <p:cNvSpPr txBox="1"/>
          <p:nvPr/>
        </p:nvSpPr>
        <p:spPr>
          <a:xfrm>
            <a:off x="439269" y="2367554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Downtime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D2C47-0378-C015-3729-A2D97B57C5FB}"/>
              </a:ext>
            </a:extLst>
          </p:cNvPr>
          <p:cNvSpPr txBox="1"/>
          <p:nvPr/>
        </p:nvSpPr>
        <p:spPr>
          <a:xfrm>
            <a:off x="439269" y="3013885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Losses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3BFAA-F63F-5558-75FF-F2707885E2EB}"/>
              </a:ext>
            </a:extLst>
          </p:cNvPr>
          <p:cNvSpPr txBox="1"/>
          <p:nvPr/>
        </p:nvSpPr>
        <p:spPr>
          <a:xfrm>
            <a:off x="439269" y="3660216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Damage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99A9-33F2-6F85-15E4-BC44BAB56436}"/>
              </a:ext>
            </a:extLst>
          </p:cNvPr>
          <p:cNvSpPr txBox="1"/>
          <p:nvPr/>
        </p:nvSpPr>
        <p:spPr>
          <a:xfrm>
            <a:off x="439269" y="4306547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05846-1567-4CBC-9452-15C121631CF1}"/>
              </a:ext>
            </a:extLst>
          </p:cNvPr>
          <p:cNvSpPr txBox="1"/>
          <p:nvPr/>
        </p:nvSpPr>
        <p:spPr>
          <a:xfrm>
            <a:off x="439269" y="4952878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Chaos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A5CB6-31A0-8A63-FFB8-C39C5E66638D}"/>
              </a:ext>
            </a:extLst>
          </p:cNvPr>
          <p:cNvSpPr txBox="1"/>
          <p:nvPr/>
        </p:nvSpPr>
        <p:spPr>
          <a:xfrm>
            <a:off x="439268" y="5599209"/>
            <a:ext cx="11313459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0648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Common Vulnerabilities Exploited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EB74C-37BC-C6E6-6FAF-F1647B5972A8}"/>
              </a:ext>
            </a:extLst>
          </p:cNvPr>
          <p:cNvSpPr txBox="1"/>
          <p:nvPr/>
        </p:nvSpPr>
        <p:spPr>
          <a:xfrm>
            <a:off x="439268" y="2164018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Data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B5DBA-1BE6-F189-D3D0-72188234193E}"/>
              </a:ext>
            </a:extLst>
          </p:cNvPr>
          <p:cNvSpPr txBox="1"/>
          <p:nvPr/>
        </p:nvSpPr>
        <p:spPr>
          <a:xfrm>
            <a:off x="439263" y="2810349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Insufficient Rate Limiting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E6060-5714-0B47-56DF-B53BB5F1E7A2}"/>
              </a:ext>
            </a:extLst>
          </p:cNvPr>
          <p:cNvSpPr txBox="1"/>
          <p:nvPr/>
        </p:nvSpPr>
        <p:spPr>
          <a:xfrm>
            <a:off x="439262" y="3461048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Storage of API Keys/Tokens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2776-35C6-76C7-A906-7850661303D6}"/>
              </a:ext>
            </a:extLst>
          </p:cNvPr>
          <p:cNvSpPr txBox="1"/>
          <p:nvPr/>
        </p:nvSpPr>
        <p:spPr>
          <a:xfrm>
            <a:off x="439262" y="4104695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Broken Authentication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7DCFE-E13F-FB0D-CC1B-F1BD935AD935}"/>
              </a:ext>
            </a:extLst>
          </p:cNvPr>
          <p:cNvSpPr txBox="1"/>
          <p:nvPr/>
        </p:nvSpPr>
        <p:spPr>
          <a:xfrm>
            <a:off x="439262" y="4749342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Zero-Day Vulnerabilities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37CB3-8BD4-86BF-ACC7-7CCFB4A935F9}"/>
              </a:ext>
            </a:extLst>
          </p:cNvPr>
          <p:cNvSpPr txBox="1"/>
          <p:nvPr/>
        </p:nvSpPr>
        <p:spPr>
          <a:xfrm>
            <a:off x="439262" y="5391305"/>
            <a:ext cx="11313459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533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42535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Authentication and Authorization: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strong locks for your digital doors. Implement methods like OAuth or JWT for secure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specific access levels to users through Role-based access control (RBAC).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F83BA-8954-5626-9398-A5CD3895A174}"/>
              </a:ext>
            </a:extLst>
          </p:cNvPr>
          <p:cNvSpPr txBox="1"/>
          <p:nvPr/>
        </p:nvSpPr>
        <p:spPr>
          <a:xfrm>
            <a:off x="439269" y="2348684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Validation and Sanitization: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Inspect and clean what's coming in. Validate input data to prevent attacks like SQL injection and cross-site scripting (XSS).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F7840-C8F5-B115-3464-28D91B9039FA}"/>
              </a:ext>
            </a:extLst>
          </p:cNvPr>
          <p:cNvSpPr txBox="1"/>
          <p:nvPr/>
        </p:nvSpPr>
        <p:spPr>
          <a:xfrm>
            <a:off x="439269" y="3262821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Data Transmission: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 data like sending it in a locked box. Use HTTPS (TLS/SSL) to safeguard data during transit.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F807-5048-584E-B850-A6D7060F5475}"/>
              </a:ext>
            </a:extLst>
          </p:cNvPr>
          <p:cNvSpPr txBox="1"/>
          <p:nvPr/>
        </p:nvSpPr>
        <p:spPr>
          <a:xfrm>
            <a:off x="439269" y="3909152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Rate Limiting and Throttling: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overcrowding at the door. Set sensible limits on how often requests can be made.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7E03B-AEB9-AF5D-1356-C0017922C7D4}"/>
              </a:ext>
            </a:extLst>
          </p:cNvPr>
          <p:cNvSpPr txBox="1"/>
          <p:nvPr/>
        </p:nvSpPr>
        <p:spPr>
          <a:xfrm>
            <a:off x="353544" y="4546290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CAPTCHA or reCAPTCHA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bots from knocking. Use CAPTCHA challenges to ensure requests are made by humans.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E46DA-79FF-BC37-EF3D-76CBC00419B7}"/>
              </a:ext>
            </a:extLst>
          </p:cNvPr>
          <p:cNvSpPr txBox="1"/>
          <p:nvPr/>
        </p:nvSpPr>
        <p:spPr>
          <a:xfrm>
            <a:off x="353544" y="5192621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Periodically check your locks. Conduct thorough tests to find and fix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6023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425354"/>
            <a:ext cx="11313459" cy="120032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Security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guardians at your entrance. Tools like API Gateways, Web Application Firewalls (WAFs), and Intrusion Detection Systems (IDS) help protect APIs. Regular Updates and Patches: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your locks up-to-date. Regularly update your APIs and associated software to fix security vulnerabilities.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B9D8-EB3A-C9F2-7401-DE4B075C9432}"/>
              </a:ext>
            </a:extLst>
          </p:cNvPr>
          <p:cNvSpPr txBox="1"/>
          <p:nvPr/>
        </p:nvSpPr>
        <p:spPr>
          <a:xfrm>
            <a:off x="439271" y="2625683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Education: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Teach users about security. Educated users can help prevent breaches through responsible API usage.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C4A7D-7EF6-F50A-B9D9-47F3CDD7A2B0}"/>
              </a:ext>
            </a:extLst>
          </p:cNvPr>
          <p:cNvSpPr txBox="1"/>
          <p:nvPr/>
        </p:nvSpPr>
        <p:spPr>
          <a:xfrm>
            <a:off x="439270" y="354901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watch on who's knocking. Monitor traffic and maintain logs to detect and respond to suspicious activity.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0CFEC-FBBA-1F3C-C1A7-B5D57D52CE0F}"/>
              </a:ext>
            </a:extLst>
          </p:cNvPr>
          <p:cNvSpPr txBox="1"/>
          <p:nvPr/>
        </p:nvSpPr>
        <p:spPr>
          <a:xfrm>
            <a:off x="439270" y="4195344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Security Experts: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Consult with the locksmiths. Work with security professionals to identify and implement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0988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443</TotalTime>
  <Words>1095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API Abuse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Abuse</dc:title>
  <dc:creator>yash patel</dc:creator>
  <cp:lastModifiedBy>yash patel</cp:lastModifiedBy>
  <cp:revision>14</cp:revision>
  <dcterms:created xsi:type="dcterms:W3CDTF">2023-08-09T21:58:50Z</dcterms:created>
  <dcterms:modified xsi:type="dcterms:W3CDTF">2023-08-16T17:55:19Z</dcterms:modified>
</cp:coreProperties>
</file>