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ce015aa7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ce015aa7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ce015aa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ce015aa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ce015aa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ce015aa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ce015aa7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ce015aa7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ce015aa7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ce015aa7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ce015aa7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ce015aa7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ce015aa7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ce015aa7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ce0a65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ce0a65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ce015a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ce015a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ce015aa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ce015aa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ce015aa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ce015aa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ce015aa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ce015aa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ce015aa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ce015aa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ce015aa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ce015aa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ce015aa7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ce015aa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0" y="0"/>
            <a:ext cx="8991701" cy="50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9525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1" cy="50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216"/>
            <a:ext cx="9143999" cy="502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