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6" r:id="rId6"/>
  </p:sldMasterIdLst>
  <p:notesMasterIdLst>
    <p:notesMasterId r:id="rId8"/>
  </p:notesMasterIdLst>
  <p:sldIdLst>
    <p:sldId id="259" r:id="rId7"/>
    <p:sldId id="265" r:id="rId9"/>
    <p:sldId id="268" r:id="rId10"/>
    <p:sldId id="271" r:id="rId11"/>
    <p:sldId id="274" r:id="rId12"/>
    <p:sldId id="277" r:id="rId13"/>
    <p:sldId id="280" r:id="rId14"/>
    <p:sldId id="283" r:id="rId15"/>
    <p:sldId id="286" r:id="rId16"/>
    <p:sldId id="289" r:id="rId17"/>
    <p:sldId id="292" r:id="rId18"/>
    <p:sldId id="295" r:id="rId19"/>
    <p:sldId id="298" r:id="rId20"/>
    <p:sldId id="301" r:id="rId21"/>
    <p:sldId id="304" r:id="rId22"/>
    <p:sldId id="307" r:id="rId23"/>
    <p:sldId id="310" r:id="rId24"/>
    <p:sldId id="313" r:id="rId25"/>
    <p:sldId id="316" r:id="rId26"/>
    <p:sldId id="319" r:id="rId27"/>
    <p:sldId id="322" r:id="rId28"/>
  </p:sldIdLst>
  <p:sldSz cx="9144000" cy="6858000"/>
  <p:notesSz cx="6858000" cy="9144000"/>
  <p:custDataLst>
    <p:tags r:id="rId3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00"/>
    <p:restoredTop sz="0"/>
  </p:normalViewPr>
  <p:slideViewPr>
    <p:cSldViewPr>
      <p:cViewPr>
        <p:scale>
          <a:sx n="73" d="100"/>
          <a:sy n="73" d="100"/>
        </p:scale>
        <p:origin x="0" y="0"/>
      </p:cViewPr>
      <p:guideLst/>
    </p:cSldViewPr>
  </p:slideViewPr>
  <p:notesViewPr>
    <p:cSldViewPr>
      <p:cViewPr>
        <p:scale>
          <a:sx n="1" d="100"/>
          <a:sy n="1" d="100"/>
        </p:scale>
        <p:origin x="0" y="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2.xml"/><Relationship Id="rId8" Type="http://schemas.openxmlformats.org/officeDocument/2006/relationships/notesMaster" Target="notesMasters/notesMaster1.xml"/><Relationship Id="rId7" Type="http://schemas.openxmlformats.org/officeDocument/2006/relationships/slide" Target="slides/slide1.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2" Type="http://schemas.openxmlformats.org/officeDocument/2006/relationships/tags" Target="tags/tag1.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Master" Target="slideMasters/slideMaster2.xml"/><Relationship Id="rId29" Type="http://schemas.openxmlformats.org/officeDocument/2006/relationships/presProps" Target="presProps.xml"/><Relationship Id="rId28" Type="http://schemas.openxmlformats.org/officeDocument/2006/relationships/slide" Target="slides/slide21.xml"/><Relationship Id="rId27" Type="http://schemas.openxmlformats.org/officeDocument/2006/relationships/slide" Target="slides/slide20.xml"/><Relationship Id="rId26" Type="http://schemas.openxmlformats.org/officeDocument/2006/relationships/slide" Target="slides/slide19.xml"/><Relationship Id="rId25" Type="http://schemas.openxmlformats.org/officeDocument/2006/relationships/slide" Target="slides/slide18.xml"/><Relationship Id="rId24" Type="http://schemas.openxmlformats.org/officeDocument/2006/relationships/slide" Target="slides/slide17.xml"/><Relationship Id="rId23" Type="http://schemas.openxmlformats.org/officeDocument/2006/relationships/slide" Target="slides/slide16.xml"/><Relationship Id="rId22" Type="http://schemas.openxmlformats.org/officeDocument/2006/relationships/slide" Target="slides/slide15.xml"/><Relationship Id="rId21" Type="http://schemas.openxmlformats.org/officeDocument/2006/relationships/slide" Target="slides/slide14.xml"/><Relationship Id="rId20" Type="http://schemas.openxmlformats.org/officeDocument/2006/relationships/slide" Target="slides/slide13.xml"/><Relationship Id="rId2" Type="http://schemas.openxmlformats.org/officeDocument/2006/relationships/theme" Target="theme/theme1.xml"/><Relationship Id="rId19" Type="http://schemas.openxmlformats.org/officeDocument/2006/relationships/slide" Target="slides/slide12.xml"/><Relationship Id="rId18" Type="http://schemas.openxmlformats.org/officeDocument/2006/relationships/slide" Target="slides/slide11.xml"/><Relationship Id="rId17" Type="http://schemas.openxmlformats.org/officeDocument/2006/relationships/slide" Target="slides/slide10.xml"/><Relationship Id="rId16" Type="http://schemas.openxmlformats.org/officeDocument/2006/relationships/slide" Target="slides/slide9.xml"/><Relationship Id="rId15" Type="http://schemas.openxmlformats.org/officeDocument/2006/relationships/slide" Target="slides/slide8.xml"/><Relationship Id="rId14" Type="http://schemas.openxmlformats.org/officeDocument/2006/relationships/slide" Target="slides/slide7.xml"/><Relationship Id="rId13" Type="http://schemas.openxmlformats.org/officeDocument/2006/relationships/slide" Target="slides/slide6.xml"/><Relationship Id="rId12" Type="http://schemas.openxmlformats.org/officeDocument/2006/relationships/slide" Target="slides/slide5.xml"/><Relationship Id="rId11" Type="http://schemas.openxmlformats.org/officeDocument/2006/relationships/slide" Target="slides/slide4.xml"/><Relationship Id="rId10" Type="http://schemas.openxmlformats.org/officeDocument/2006/relationships/slide" Target="slides/slide3.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19999" h="119999"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ct val="0"/>
              </a:spcBef>
              <a:spcAft>
                <a:spcPct val="0"/>
              </a:spcAft>
              <a:buSzPts val="1100"/>
              <a:buChar char="●"/>
              <a:defRPr sz="1100"/>
            </a:lvl1pPr>
            <a:lvl2pPr marL="914400" lvl="1" indent="-298450">
              <a:spcBef>
                <a:spcPct val="0"/>
              </a:spcBef>
              <a:spcAft>
                <a:spcPct val="0"/>
              </a:spcAft>
              <a:buSzPts val="1100"/>
              <a:buChar char="○"/>
              <a:defRPr sz="1100"/>
            </a:lvl2pPr>
            <a:lvl3pPr marL="1371600" lvl="2" indent="-298450">
              <a:spcBef>
                <a:spcPct val="0"/>
              </a:spcBef>
              <a:spcAft>
                <a:spcPct val="0"/>
              </a:spcAft>
              <a:buSzPts val="1100"/>
              <a:buChar char="■"/>
              <a:defRPr sz="1100"/>
            </a:lvl3pPr>
            <a:lvl4pPr marL="1828800" lvl="3" indent="-298450">
              <a:spcBef>
                <a:spcPct val="0"/>
              </a:spcBef>
              <a:spcAft>
                <a:spcPct val="0"/>
              </a:spcAft>
              <a:buSzPts val="1100"/>
              <a:buChar char="●"/>
              <a:defRPr sz="1100"/>
            </a:lvl4pPr>
            <a:lvl5pPr marL="2286000" lvl="4" indent="-298450">
              <a:spcBef>
                <a:spcPct val="0"/>
              </a:spcBef>
              <a:spcAft>
                <a:spcPct val="0"/>
              </a:spcAft>
              <a:buSzPts val="1100"/>
              <a:buChar char="○"/>
              <a:defRPr sz="1100"/>
            </a:lvl5pPr>
            <a:lvl6pPr marL="2743200" lvl="5" indent="-298450">
              <a:spcBef>
                <a:spcPct val="0"/>
              </a:spcBef>
              <a:spcAft>
                <a:spcPct val="0"/>
              </a:spcAft>
              <a:buSzPts val="1100"/>
              <a:buChar char="■"/>
              <a:defRPr sz="1100"/>
            </a:lvl6pPr>
            <a:lvl7pPr marL="3200400" lvl="6" indent="-298450">
              <a:spcBef>
                <a:spcPct val="0"/>
              </a:spcBef>
              <a:spcAft>
                <a:spcPct val="0"/>
              </a:spcAft>
              <a:buSzPts val="1100"/>
              <a:buChar char="●"/>
              <a:defRPr sz="1100"/>
            </a:lvl7pPr>
            <a:lvl8pPr marL="3657600" lvl="7" indent="-298450">
              <a:spcBef>
                <a:spcPct val="0"/>
              </a:spcBef>
              <a:spcAft>
                <a:spcPct val="0"/>
              </a:spcAft>
              <a:buSzPts val="1100"/>
              <a:buChar char="○"/>
              <a:defRPr sz="1100"/>
            </a:lvl8pPr>
            <a:lvl9pPr marL="4114800" lvl="8" indent="-298450">
              <a:spcBef>
                <a:spcPct val="0"/>
              </a:spcBef>
              <a:spcAft>
                <a:spcPct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Click to edit Master title style</a:t>
            </a:r>
            <a:endParaRPr lang="en-US"/>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2"/>
          </p:nvPr>
        </p:nvSpPr>
        <p:spPr/>
        <p:txBody>
          <a:bodyPr/>
          <a:lstStyle/>
          <a:p>
            <a:fld id="{C4AA1E68-47AD-4C23-A2BD-B0AE6DB2024A}" type="datetimeFigureOut">
              <a:rPr lang="en-US" smtClean="0"/>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p:txBody>
          <a:bodyPr/>
          <a:lstStyle/>
          <a:p>
            <a:fld id="{71463914-1981-408F-9FD1-BD094F723201}" type="datetimeFigureOut">
              <a:rPr lang="en-US" smtClean="0"/>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p:txBody>
          <a:bodyPr/>
          <a:lstStyle/>
          <a:p>
            <a:fld id="{5D7687FA-E934-49C4-88B7-4B622DA99914}" type="datetimeFigureOut">
              <a:rPr lang="en-US" smtClean="0"/>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ct val="0"/>
              </a:spcBef>
              <a:spcAft>
                <a:spcPct val="0"/>
              </a:spcAft>
              <a:buClr>
                <a:schemeClr val="dk1"/>
              </a:buClr>
              <a:buSzPts val="1800"/>
              <a:buNone/>
              <a:defRPr/>
            </a:lvl1pPr>
            <a:lvl2pPr lvl="1">
              <a:spcBef>
                <a:spcPct val="0"/>
              </a:spcBef>
              <a:spcAft>
                <a:spcPct val="0"/>
              </a:spcAft>
              <a:buSzPts val="1400"/>
              <a:buNone/>
              <a:defRPr/>
            </a:lvl2pPr>
            <a:lvl3pPr lvl="2">
              <a:spcBef>
                <a:spcPct val="0"/>
              </a:spcBef>
              <a:spcAft>
                <a:spcPct val="0"/>
              </a:spcAft>
              <a:buSzPts val="1400"/>
              <a:buNone/>
              <a:defRPr/>
            </a:lvl3pPr>
            <a:lvl4pPr lvl="3">
              <a:spcBef>
                <a:spcPct val="0"/>
              </a:spcBef>
              <a:spcAft>
                <a:spcPct val="0"/>
              </a:spcAft>
              <a:buSzPts val="1400"/>
              <a:buNone/>
              <a:defRPr/>
            </a:lvl4pPr>
            <a:lvl5pPr lvl="4">
              <a:spcBef>
                <a:spcPct val="0"/>
              </a:spcBef>
              <a:spcAft>
                <a:spcPct val="0"/>
              </a:spcAft>
              <a:buSzPts val="1400"/>
              <a:buNone/>
              <a:defRPr/>
            </a:lvl5pPr>
            <a:lvl6pPr lvl="5">
              <a:spcBef>
                <a:spcPct val="0"/>
              </a:spcBef>
              <a:spcAft>
                <a:spcPct val="0"/>
              </a:spcAft>
              <a:buSzPts val="1400"/>
              <a:buNone/>
              <a:defRPr/>
            </a:lvl6pPr>
            <a:lvl7pPr lvl="6">
              <a:spcBef>
                <a:spcPct val="0"/>
              </a:spcBef>
              <a:spcAft>
                <a:spcPct val="0"/>
              </a:spcAft>
              <a:buSzPts val="1400"/>
              <a:buNone/>
              <a:defRPr/>
            </a:lvl7pPr>
            <a:lvl8pPr lvl="7">
              <a:spcBef>
                <a:spcPct val="0"/>
              </a:spcBef>
              <a:spcAft>
                <a:spcPct val="0"/>
              </a:spcAft>
              <a:buSzPts val="1400"/>
              <a:buNone/>
              <a:defRPr/>
            </a:lvl8pPr>
            <a:lvl9pPr lvl="8">
              <a:spcBef>
                <a:spcPct val="0"/>
              </a:spcBef>
              <a:spcAft>
                <a:spcPct val="0"/>
              </a:spcAft>
              <a:buSzPts val="1400"/>
              <a:buNone/>
              <a:defRPr/>
            </a:lvl9pPr>
          </a:lstStyle>
          <a:p/>
        </p:txBody>
      </p:sp>
      <p:sp>
        <p:nvSpPr>
          <p:cNvPr id="13" name="Google Shape;13;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ct val="0"/>
              </a:spcAft>
              <a:buClr>
                <a:srgbClr val="888888"/>
              </a:buClr>
              <a:buSzPts val="3200"/>
              <a:buNone/>
              <a:defRPr>
                <a:solidFill>
                  <a:srgbClr val="888888"/>
                </a:solidFill>
              </a:defRPr>
            </a:lvl1pPr>
            <a:lvl2pPr lvl="1" algn="ctr">
              <a:spcBef>
                <a:spcPts val="560"/>
              </a:spcBef>
              <a:spcAft>
                <a:spcPct val="0"/>
              </a:spcAft>
              <a:buClr>
                <a:srgbClr val="888888"/>
              </a:buClr>
              <a:buSzPts val="2800"/>
              <a:buNone/>
              <a:defRPr>
                <a:solidFill>
                  <a:srgbClr val="888888"/>
                </a:solidFill>
              </a:defRPr>
            </a:lvl2pPr>
            <a:lvl3pPr lvl="2" algn="ctr">
              <a:spcBef>
                <a:spcPts val="480"/>
              </a:spcBef>
              <a:spcAft>
                <a:spcPct val="0"/>
              </a:spcAft>
              <a:buClr>
                <a:srgbClr val="888888"/>
              </a:buClr>
              <a:buSzPts val="2400"/>
              <a:buNone/>
              <a:defRPr>
                <a:solidFill>
                  <a:srgbClr val="888888"/>
                </a:solidFill>
              </a:defRPr>
            </a:lvl3pPr>
            <a:lvl4pPr lvl="3" algn="ctr">
              <a:spcBef>
                <a:spcPts val="400"/>
              </a:spcBef>
              <a:spcAft>
                <a:spcPct val="0"/>
              </a:spcAft>
              <a:buClr>
                <a:srgbClr val="888888"/>
              </a:buClr>
              <a:buSzPts val="2000"/>
              <a:buNone/>
              <a:defRPr>
                <a:solidFill>
                  <a:srgbClr val="888888"/>
                </a:solidFill>
              </a:defRPr>
            </a:lvl4pPr>
            <a:lvl5pPr lvl="4" algn="ctr">
              <a:spcBef>
                <a:spcPts val="400"/>
              </a:spcBef>
              <a:spcAft>
                <a:spcPct val="0"/>
              </a:spcAft>
              <a:buClr>
                <a:srgbClr val="888888"/>
              </a:buClr>
              <a:buSzPts val="2000"/>
              <a:buNone/>
              <a:defRPr>
                <a:solidFill>
                  <a:srgbClr val="888888"/>
                </a:solidFill>
              </a:defRPr>
            </a:lvl5pPr>
            <a:lvl6pPr lvl="5" algn="ctr">
              <a:spcBef>
                <a:spcPts val="400"/>
              </a:spcBef>
              <a:spcAft>
                <a:spcPct val="0"/>
              </a:spcAft>
              <a:buClr>
                <a:srgbClr val="888888"/>
              </a:buClr>
              <a:buSzPts val="2000"/>
              <a:buNone/>
              <a:defRPr>
                <a:solidFill>
                  <a:srgbClr val="888888"/>
                </a:solidFill>
              </a:defRPr>
            </a:lvl6pPr>
            <a:lvl7pPr lvl="6" algn="ctr">
              <a:spcBef>
                <a:spcPts val="400"/>
              </a:spcBef>
              <a:spcAft>
                <a:spcPct val="0"/>
              </a:spcAft>
              <a:buClr>
                <a:srgbClr val="888888"/>
              </a:buClr>
              <a:buSzPts val="2000"/>
              <a:buNone/>
              <a:defRPr>
                <a:solidFill>
                  <a:srgbClr val="888888"/>
                </a:solidFill>
              </a:defRPr>
            </a:lvl7pPr>
            <a:lvl8pPr lvl="7" algn="ctr">
              <a:spcBef>
                <a:spcPts val="400"/>
              </a:spcBef>
              <a:spcAft>
                <a:spcPct val="0"/>
              </a:spcAft>
              <a:buClr>
                <a:srgbClr val="888888"/>
              </a:buClr>
              <a:buSzPts val="2000"/>
              <a:buNone/>
              <a:defRPr>
                <a:solidFill>
                  <a:srgbClr val="888888"/>
                </a:solidFill>
              </a:defRPr>
            </a:lvl8pPr>
            <a:lvl9pPr lvl="8" algn="ctr">
              <a:spcBef>
                <a:spcPts val="400"/>
              </a:spcBef>
              <a:spcAft>
                <a:spcPct val="0"/>
              </a:spcAft>
              <a:buClr>
                <a:srgbClr val="888888"/>
              </a:buClr>
              <a:buSzPts val="2000"/>
              <a:buNone/>
              <a:defRPr>
                <a:solidFill>
                  <a:srgbClr val="888888"/>
                </a:solidFill>
              </a:defRPr>
            </a:lvl9pPr>
          </a:lstStyle>
          <a:p/>
        </p:txBody>
      </p:sp>
      <p:sp>
        <p:nvSpPr>
          <p:cNvPr id="14" name="Google Shape;14;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15" name="Google Shape;15;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16" name="Google Shape;16;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ct val="0"/>
              </a:spcBef>
              <a:buNone/>
              <a:defRPr/>
            </a:lvl1pPr>
            <a:lvl2pPr marL="0" lvl="1" indent="0" algn="r">
              <a:spcBef>
                <a:spcPct val="0"/>
              </a:spcBef>
              <a:buNone/>
              <a:defRPr/>
            </a:lvl2pPr>
            <a:lvl3pPr marL="0" lvl="2" indent="0" algn="r">
              <a:spcBef>
                <a:spcPct val="0"/>
              </a:spcBef>
              <a:buNone/>
              <a:defRPr/>
            </a:lvl3pPr>
            <a:lvl4pPr marL="0" lvl="3" indent="0" algn="r">
              <a:spcBef>
                <a:spcPct val="0"/>
              </a:spcBef>
              <a:buNone/>
              <a:defRPr/>
            </a:lvl4pPr>
            <a:lvl5pPr marL="0" lvl="4" indent="0" algn="r">
              <a:spcBef>
                <a:spcPct val="0"/>
              </a:spcBef>
              <a:buNone/>
              <a:defRPr/>
            </a:lvl5pPr>
            <a:lvl6pPr marL="0" lvl="5" indent="0" algn="r">
              <a:spcBef>
                <a:spcPct val="0"/>
              </a:spcBef>
              <a:buNone/>
              <a:defRPr/>
            </a:lvl6pPr>
            <a:lvl7pPr marL="0" lvl="6" indent="0" algn="r">
              <a:spcBef>
                <a:spcPct val="0"/>
              </a:spcBef>
              <a:buNone/>
              <a:defRPr/>
            </a:lvl7pPr>
            <a:lvl8pPr marL="0" lvl="7" indent="0" algn="r">
              <a:spcBef>
                <a:spcPct val="0"/>
              </a:spcBef>
              <a:buNone/>
              <a:defRPr/>
            </a:lvl8pPr>
            <a:lvl9pPr marL="0" lvl="8" indent="0" algn="r">
              <a:spcBef>
                <a:spcPct val="0"/>
              </a:spcBef>
              <a:buNone/>
              <a:defRPr/>
            </a:lvl9pPr>
          </a:lstStyle>
          <a:p>
            <a:pPr marL="0" lvl="0" indent="0" algn="r" rtl="0">
              <a:spcBef>
                <a:spcPct val="0"/>
              </a:spcBef>
              <a:spcAft>
                <a:spcPct val="0"/>
              </a:spcAft>
              <a:buNone/>
            </a:pPr>
            <a:fld id="{00000000-1234-1234-1234-123412341234}" type="slidenum">
              <a:rPr lang="en-US"/>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ct val="0"/>
              </a:spcBef>
              <a:spcAft>
                <a:spcPct val="0"/>
              </a:spcAft>
              <a:buClr>
                <a:schemeClr val="dk1"/>
              </a:buClr>
              <a:buSzPts val="1800"/>
              <a:buNone/>
              <a:defRPr/>
            </a:lvl1pPr>
            <a:lvl2pPr lvl="1">
              <a:spcBef>
                <a:spcPct val="0"/>
              </a:spcBef>
              <a:spcAft>
                <a:spcPct val="0"/>
              </a:spcAft>
              <a:buSzPts val="1400"/>
              <a:buNone/>
              <a:defRPr/>
            </a:lvl2pPr>
            <a:lvl3pPr lvl="2">
              <a:spcBef>
                <a:spcPct val="0"/>
              </a:spcBef>
              <a:spcAft>
                <a:spcPct val="0"/>
              </a:spcAft>
              <a:buSzPts val="1400"/>
              <a:buNone/>
              <a:defRPr/>
            </a:lvl3pPr>
            <a:lvl4pPr lvl="3">
              <a:spcBef>
                <a:spcPct val="0"/>
              </a:spcBef>
              <a:spcAft>
                <a:spcPct val="0"/>
              </a:spcAft>
              <a:buSzPts val="1400"/>
              <a:buNone/>
              <a:defRPr/>
            </a:lvl4pPr>
            <a:lvl5pPr lvl="4">
              <a:spcBef>
                <a:spcPct val="0"/>
              </a:spcBef>
              <a:spcAft>
                <a:spcPct val="0"/>
              </a:spcAft>
              <a:buSzPts val="1400"/>
              <a:buNone/>
              <a:defRPr/>
            </a:lvl5pPr>
            <a:lvl6pPr lvl="5">
              <a:spcBef>
                <a:spcPct val="0"/>
              </a:spcBef>
              <a:spcAft>
                <a:spcPct val="0"/>
              </a:spcAft>
              <a:buSzPts val="1400"/>
              <a:buNone/>
              <a:defRPr/>
            </a:lvl6pPr>
            <a:lvl7pPr lvl="6">
              <a:spcBef>
                <a:spcPct val="0"/>
              </a:spcBef>
              <a:spcAft>
                <a:spcPct val="0"/>
              </a:spcAft>
              <a:buSzPts val="1400"/>
              <a:buNone/>
              <a:defRPr/>
            </a:lvl7pPr>
            <a:lvl8pPr lvl="7">
              <a:spcBef>
                <a:spcPct val="0"/>
              </a:spcBef>
              <a:spcAft>
                <a:spcPct val="0"/>
              </a:spcAft>
              <a:buSzPts val="1400"/>
              <a:buNone/>
              <a:defRPr/>
            </a:lvl8pPr>
            <a:lvl9pPr lvl="8">
              <a:spcBef>
                <a:spcPct val="0"/>
              </a:spcBef>
              <a:spcAft>
                <a:spcPct val="0"/>
              </a:spcAft>
              <a:buSzPts val="1400"/>
              <a:buNone/>
              <a:defRPr/>
            </a:lvl9pPr>
          </a:lstStyle>
          <a:p/>
        </p:txBody>
      </p:sp>
      <p:sp>
        <p:nvSpPr>
          <p:cNvPr id="19" name="Google Shape;19;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ct val="0"/>
              </a:spcAft>
              <a:buClr>
                <a:schemeClr val="dk1"/>
              </a:buClr>
              <a:buSzPts val="1800"/>
              <a:buChar char="•"/>
              <a:defRPr/>
            </a:lvl1pPr>
            <a:lvl2pPr marL="914400" lvl="1" indent="-342900" algn="l">
              <a:spcBef>
                <a:spcPts val="360"/>
              </a:spcBef>
              <a:spcAft>
                <a:spcPct val="0"/>
              </a:spcAft>
              <a:buClr>
                <a:schemeClr val="dk1"/>
              </a:buClr>
              <a:buSzPts val="1800"/>
              <a:buChar char="–"/>
              <a:defRPr/>
            </a:lvl2pPr>
            <a:lvl3pPr marL="1371600" lvl="2" indent="-342900" algn="l">
              <a:spcBef>
                <a:spcPts val="360"/>
              </a:spcBef>
              <a:spcAft>
                <a:spcPct val="0"/>
              </a:spcAft>
              <a:buClr>
                <a:schemeClr val="dk1"/>
              </a:buClr>
              <a:buSzPts val="1800"/>
              <a:buChar char="•"/>
              <a:defRPr/>
            </a:lvl3pPr>
            <a:lvl4pPr marL="1828800" lvl="3" indent="-342900" algn="l">
              <a:spcBef>
                <a:spcPts val="360"/>
              </a:spcBef>
              <a:spcAft>
                <a:spcPct val="0"/>
              </a:spcAft>
              <a:buClr>
                <a:schemeClr val="dk1"/>
              </a:buClr>
              <a:buSzPts val="1800"/>
              <a:buChar char="–"/>
              <a:defRPr/>
            </a:lvl4pPr>
            <a:lvl5pPr marL="2286000" lvl="4" indent="-342900" algn="l">
              <a:spcBef>
                <a:spcPts val="360"/>
              </a:spcBef>
              <a:spcAft>
                <a:spcPct val="0"/>
              </a:spcAft>
              <a:buClr>
                <a:schemeClr val="dk1"/>
              </a:buClr>
              <a:buSzPts val="1800"/>
              <a:buChar char="»"/>
              <a:defRPr/>
            </a:lvl5pPr>
            <a:lvl6pPr marL="2743200" lvl="5" indent="-342900" algn="l">
              <a:spcBef>
                <a:spcPts val="360"/>
              </a:spcBef>
              <a:spcAft>
                <a:spcPct val="0"/>
              </a:spcAft>
              <a:buClr>
                <a:schemeClr val="dk1"/>
              </a:buClr>
              <a:buSzPts val="1800"/>
              <a:buChar char="•"/>
              <a:defRPr/>
            </a:lvl6pPr>
            <a:lvl7pPr marL="3200400" lvl="6" indent="-342900" algn="l">
              <a:spcBef>
                <a:spcPts val="360"/>
              </a:spcBef>
              <a:spcAft>
                <a:spcPct val="0"/>
              </a:spcAft>
              <a:buClr>
                <a:schemeClr val="dk1"/>
              </a:buClr>
              <a:buSzPts val="1800"/>
              <a:buChar char="•"/>
              <a:defRPr/>
            </a:lvl7pPr>
            <a:lvl8pPr marL="3657600" lvl="7" indent="-342900" algn="l">
              <a:spcBef>
                <a:spcPts val="360"/>
              </a:spcBef>
              <a:spcAft>
                <a:spcPct val="0"/>
              </a:spcAft>
              <a:buClr>
                <a:schemeClr val="dk1"/>
              </a:buClr>
              <a:buSzPts val="1800"/>
              <a:buChar char="•"/>
              <a:defRPr/>
            </a:lvl8pPr>
            <a:lvl9pPr marL="4114800" lvl="8" indent="-342900" algn="l">
              <a:spcBef>
                <a:spcPts val="360"/>
              </a:spcBef>
              <a:spcAft>
                <a:spcPct val="0"/>
              </a:spcAft>
              <a:buClr>
                <a:schemeClr val="dk1"/>
              </a:buClr>
              <a:buSzPts val="1800"/>
              <a:buChar char="•"/>
              <a:defRPr/>
            </a:lvl9pPr>
          </a:lstStyle>
          <a:p/>
        </p:txBody>
      </p:sp>
      <p:sp>
        <p:nvSpPr>
          <p:cNvPr id="20" name="Google Shape;20;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21" name="Google Shape;21;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22" name="Google Shape;22;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ct val="0"/>
              </a:spcBef>
              <a:buNone/>
              <a:defRPr/>
            </a:lvl1pPr>
            <a:lvl2pPr marL="0" lvl="1" indent="0" algn="r">
              <a:spcBef>
                <a:spcPct val="0"/>
              </a:spcBef>
              <a:buNone/>
              <a:defRPr/>
            </a:lvl2pPr>
            <a:lvl3pPr marL="0" lvl="2" indent="0" algn="r">
              <a:spcBef>
                <a:spcPct val="0"/>
              </a:spcBef>
              <a:buNone/>
              <a:defRPr/>
            </a:lvl3pPr>
            <a:lvl4pPr marL="0" lvl="3" indent="0" algn="r">
              <a:spcBef>
                <a:spcPct val="0"/>
              </a:spcBef>
              <a:buNone/>
              <a:defRPr/>
            </a:lvl4pPr>
            <a:lvl5pPr marL="0" lvl="4" indent="0" algn="r">
              <a:spcBef>
                <a:spcPct val="0"/>
              </a:spcBef>
              <a:buNone/>
              <a:defRPr/>
            </a:lvl5pPr>
            <a:lvl6pPr marL="0" lvl="5" indent="0" algn="r">
              <a:spcBef>
                <a:spcPct val="0"/>
              </a:spcBef>
              <a:buNone/>
              <a:defRPr/>
            </a:lvl6pPr>
            <a:lvl7pPr marL="0" lvl="6" indent="0" algn="r">
              <a:spcBef>
                <a:spcPct val="0"/>
              </a:spcBef>
              <a:buNone/>
              <a:defRPr/>
            </a:lvl7pPr>
            <a:lvl8pPr marL="0" lvl="7" indent="0" algn="r">
              <a:spcBef>
                <a:spcPct val="0"/>
              </a:spcBef>
              <a:buNone/>
              <a:defRPr/>
            </a:lvl8pPr>
            <a:lvl9pPr marL="0" lvl="8" indent="0" algn="r">
              <a:spcBef>
                <a:spcPct val="0"/>
              </a:spcBef>
              <a:buNone/>
              <a:defRPr/>
            </a:lvl9pPr>
          </a:lstStyle>
          <a:p>
            <a:pPr marL="0" lvl="0" indent="0" algn="r" rtl="0">
              <a:spcBef>
                <a:spcPct val="0"/>
              </a:spcBef>
              <a:spcAft>
                <a:spcPct val="0"/>
              </a:spcAft>
              <a:buNone/>
            </a:pPr>
            <a:fld id="{00000000-1234-1234-1234-123412341234}" type="slidenum">
              <a:rPr lang="en-US"/>
            </a:fld>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ct val="0"/>
              </a:spcBef>
              <a:spcAft>
                <a:spcPct val="0"/>
              </a:spcAft>
              <a:buClr>
                <a:schemeClr val="dk1"/>
              </a:buClr>
              <a:buSzPts val="4000"/>
              <a:buFont typeface="Calibri" panose="020F0502020204030204"/>
              <a:buNone/>
              <a:defRPr sz="4000" b="1" cap="none"/>
            </a:lvl1pPr>
            <a:lvl2pPr lvl="1">
              <a:spcBef>
                <a:spcPct val="0"/>
              </a:spcBef>
              <a:spcAft>
                <a:spcPct val="0"/>
              </a:spcAft>
              <a:buSzPts val="1400"/>
              <a:buNone/>
              <a:defRPr/>
            </a:lvl2pPr>
            <a:lvl3pPr lvl="2">
              <a:spcBef>
                <a:spcPct val="0"/>
              </a:spcBef>
              <a:spcAft>
                <a:spcPct val="0"/>
              </a:spcAft>
              <a:buSzPts val="1400"/>
              <a:buNone/>
              <a:defRPr/>
            </a:lvl3pPr>
            <a:lvl4pPr lvl="3">
              <a:spcBef>
                <a:spcPct val="0"/>
              </a:spcBef>
              <a:spcAft>
                <a:spcPct val="0"/>
              </a:spcAft>
              <a:buSzPts val="1400"/>
              <a:buNone/>
              <a:defRPr/>
            </a:lvl4pPr>
            <a:lvl5pPr lvl="4">
              <a:spcBef>
                <a:spcPct val="0"/>
              </a:spcBef>
              <a:spcAft>
                <a:spcPct val="0"/>
              </a:spcAft>
              <a:buSzPts val="1400"/>
              <a:buNone/>
              <a:defRPr/>
            </a:lvl5pPr>
            <a:lvl6pPr lvl="5">
              <a:spcBef>
                <a:spcPct val="0"/>
              </a:spcBef>
              <a:spcAft>
                <a:spcPct val="0"/>
              </a:spcAft>
              <a:buSzPts val="1400"/>
              <a:buNone/>
              <a:defRPr/>
            </a:lvl6pPr>
            <a:lvl7pPr lvl="6">
              <a:spcBef>
                <a:spcPct val="0"/>
              </a:spcBef>
              <a:spcAft>
                <a:spcPct val="0"/>
              </a:spcAft>
              <a:buSzPts val="1400"/>
              <a:buNone/>
              <a:defRPr/>
            </a:lvl7pPr>
            <a:lvl8pPr lvl="7">
              <a:spcBef>
                <a:spcPct val="0"/>
              </a:spcBef>
              <a:spcAft>
                <a:spcPct val="0"/>
              </a:spcAft>
              <a:buSzPts val="1400"/>
              <a:buNone/>
              <a:defRPr/>
            </a:lvl8pPr>
            <a:lvl9pPr lvl="8">
              <a:spcBef>
                <a:spcPct val="0"/>
              </a:spcBef>
              <a:spcAft>
                <a:spcPct val="0"/>
              </a:spcAft>
              <a:buSzPts val="1400"/>
              <a:buNone/>
              <a:defRPr/>
            </a:lvl9pPr>
          </a:lstStyle>
          <a:p/>
        </p:txBody>
      </p:sp>
      <p:sp>
        <p:nvSpPr>
          <p:cNvPr id="25" name="Google Shape;25;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ct val="0"/>
              </a:spcAft>
              <a:buClr>
                <a:srgbClr val="888888"/>
              </a:buClr>
              <a:buSzPts val="2000"/>
              <a:buNone/>
              <a:defRPr sz="2000">
                <a:solidFill>
                  <a:srgbClr val="888888"/>
                </a:solidFill>
              </a:defRPr>
            </a:lvl1pPr>
            <a:lvl2pPr marL="914400" lvl="1" indent="-228600" algn="l">
              <a:spcBef>
                <a:spcPts val="360"/>
              </a:spcBef>
              <a:spcAft>
                <a:spcPct val="0"/>
              </a:spcAft>
              <a:buClr>
                <a:srgbClr val="888888"/>
              </a:buClr>
              <a:buSzPts val="1800"/>
              <a:buNone/>
              <a:defRPr sz="1800">
                <a:solidFill>
                  <a:srgbClr val="888888"/>
                </a:solidFill>
              </a:defRPr>
            </a:lvl2pPr>
            <a:lvl3pPr marL="1371600" lvl="2" indent="-228600" algn="l">
              <a:spcBef>
                <a:spcPts val="320"/>
              </a:spcBef>
              <a:spcAft>
                <a:spcPct val="0"/>
              </a:spcAft>
              <a:buClr>
                <a:srgbClr val="888888"/>
              </a:buClr>
              <a:buSzPts val="1600"/>
              <a:buNone/>
              <a:defRPr sz="1600">
                <a:solidFill>
                  <a:srgbClr val="888888"/>
                </a:solidFill>
              </a:defRPr>
            </a:lvl3pPr>
            <a:lvl4pPr marL="1828800" lvl="3" indent="-228600" algn="l">
              <a:spcBef>
                <a:spcPts val="280"/>
              </a:spcBef>
              <a:spcAft>
                <a:spcPct val="0"/>
              </a:spcAft>
              <a:buClr>
                <a:srgbClr val="888888"/>
              </a:buClr>
              <a:buSzPts val="1400"/>
              <a:buNone/>
              <a:defRPr sz="1400">
                <a:solidFill>
                  <a:srgbClr val="888888"/>
                </a:solidFill>
              </a:defRPr>
            </a:lvl4pPr>
            <a:lvl5pPr marL="2286000" lvl="4" indent="-228600" algn="l">
              <a:spcBef>
                <a:spcPts val="280"/>
              </a:spcBef>
              <a:spcAft>
                <a:spcPct val="0"/>
              </a:spcAft>
              <a:buClr>
                <a:srgbClr val="888888"/>
              </a:buClr>
              <a:buSzPts val="1400"/>
              <a:buNone/>
              <a:defRPr sz="1400">
                <a:solidFill>
                  <a:srgbClr val="888888"/>
                </a:solidFill>
              </a:defRPr>
            </a:lvl5pPr>
            <a:lvl6pPr marL="2743200" lvl="5" indent="-228600" algn="l">
              <a:spcBef>
                <a:spcPts val="280"/>
              </a:spcBef>
              <a:spcAft>
                <a:spcPct val="0"/>
              </a:spcAft>
              <a:buClr>
                <a:srgbClr val="888888"/>
              </a:buClr>
              <a:buSzPts val="1400"/>
              <a:buNone/>
              <a:defRPr sz="1400">
                <a:solidFill>
                  <a:srgbClr val="888888"/>
                </a:solidFill>
              </a:defRPr>
            </a:lvl6pPr>
            <a:lvl7pPr marL="3200400" lvl="6" indent="-228600" algn="l">
              <a:spcBef>
                <a:spcPts val="280"/>
              </a:spcBef>
              <a:spcAft>
                <a:spcPct val="0"/>
              </a:spcAft>
              <a:buClr>
                <a:srgbClr val="888888"/>
              </a:buClr>
              <a:buSzPts val="1400"/>
              <a:buNone/>
              <a:defRPr sz="1400">
                <a:solidFill>
                  <a:srgbClr val="888888"/>
                </a:solidFill>
              </a:defRPr>
            </a:lvl7pPr>
            <a:lvl8pPr marL="3657600" lvl="7" indent="-228600" algn="l">
              <a:spcBef>
                <a:spcPts val="280"/>
              </a:spcBef>
              <a:spcAft>
                <a:spcPct val="0"/>
              </a:spcAft>
              <a:buClr>
                <a:srgbClr val="888888"/>
              </a:buClr>
              <a:buSzPts val="1400"/>
              <a:buNone/>
              <a:defRPr sz="1400">
                <a:solidFill>
                  <a:srgbClr val="888888"/>
                </a:solidFill>
              </a:defRPr>
            </a:lvl8pPr>
            <a:lvl9pPr marL="4114800" lvl="8" indent="-228600" algn="l">
              <a:spcBef>
                <a:spcPts val="280"/>
              </a:spcBef>
              <a:spcAft>
                <a:spcPct val="0"/>
              </a:spcAft>
              <a:buClr>
                <a:srgbClr val="888888"/>
              </a:buClr>
              <a:buSzPts val="1400"/>
              <a:buNone/>
              <a:defRPr sz="1400">
                <a:solidFill>
                  <a:srgbClr val="888888"/>
                </a:solidFill>
              </a:defRPr>
            </a:lvl9pPr>
          </a:lstStyle>
          <a:p/>
        </p:txBody>
      </p:sp>
      <p:sp>
        <p:nvSpPr>
          <p:cNvPr id="26" name="Google Shape;26;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27" name="Google Shape;27;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28" name="Google Shape;28;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ct val="0"/>
              </a:spcBef>
              <a:buNone/>
              <a:defRPr/>
            </a:lvl1pPr>
            <a:lvl2pPr marL="0" lvl="1" indent="0" algn="r">
              <a:spcBef>
                <a:spcPct val="0"/>
              </a:spcBef>
              <a:buNone/>
              <a:defRPr/>
            </a:lvl2pPr>
            <a:lvl3pPr marL="0" lvl="2" indent="0" algn="r">
              <a:spcBef>
                <a:spcPct val="0"/>
              </a:spcBef>
              <a:buNone/>
              <a:defRPr/>
            </a:lvl3pPr>
            <a:lvl4pPr marL="0" lvl="3" indent="0" algn="r">
              <a:spcBef>
                <a:spcPct val="0"/>
              </a:spcBef>
              <a:buNone/>
              <a:defRPr/>
            </a:lvl4pPr>
            <a:lvl5pPr marL="0" lvl="4" indent="0" algn="r">
              <a:spcBef>
                <a:spcPct val="0"/>
              </a:spcBef>
              <a:buNone/>
              <a:defRPr/>
            </a:lvl5pPr>
            <a:lvl6pPr marL="0" lvl="5" indent="0" algn="r">
              <a:spcBef>
                <a:spcPct val="0"/>
              </a:spcBef>
              <a:buNone/>
              <a:defRPr/>
            </a:lvl6pPr>
            <a:lvl7pPr marL="0" lvl="6" indent="0" algn="r">
              <a:spcBef>
                <a:spcPct val="0"/>
              </a:spcBef>
              <a:buNone/>
              <a:defRPr/>
            </a:lvl7pPr>
            <a:lvl8pPr marL="0" lvl="7" indent="0" algn="r">
              <a:spcBef>
                <a:spcPct val="0"/>
              </a:spcBef>
              <a:buNone/>
              <a:defRPr/>
            </a:lvl8pPr>
            <a:lvl9pPr marL="0" lvl="8" indent="0" algn="r">
              <a:spcBef>
                <a:spcPct val="0"/>
              </a:spcBef>
              <a:buNone/>
              <a:defRPr/>
            </a:lvl9pPr>
          </a:lstStyle>
          <a:p>
            <a:pPr marL="0" lvl="0" indent="0" algn="r" rtl="0">
              <a:spcBef>
                <a:spcPct val="0"/>
              </a:spcBef>
              <a:spcAft>
                <a:spcPct val="0"/>
              </a:spcAft>
              <a:buNone/>
            </a:pPr>
            <a:fld id="{00000000-1234-1234-1234-123412341234}" type="slidenum">
              <a:rPr lang="en-US"/>
            </a:fld>
            <a:endParaRPr 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ct val="0"/>
              </a:spcBef>
              <a:spcAft>
                <a:spcPct val="0"/>
              </a:spcAft>
              <a:buClr>
                <a:schemeClr val="dk1"/>
              </a:buClr>
              <a:buSzPts val="1800"/>
              <a:buNone/>
              <a:defRPr/>
            </a:lvl1pPr>
            <a:lvl2pPr lvl="1">
              <a:spcBef>
                <a:spcPct val="0"/>
              </a:spcBef>
              <a:spcAft>
                <a:spcPct val="0"/>
              </a:spcAft>
              <a:buSzPts val="1400"/>
              <a:buNone/>
              <a:defRPr/>
            </a:lvl2pPr>
            <a:lvl3pPr lvl="2">
              <a:spcBef>
                <a:spcPct val="0"/>
              </a:spcBef>
              <a:spcAft>
                <a:spcPct val="0"/>
              </a:spcAft>
              <a:buSzPts val="1400"/>
              <a:buNone/>
              <a:defRPr/>
            </a:lvl3pPr>
            <a:lvl4pPr lvl="3">
              <a:spcBef>
                <a:spcPct val="0"/>
              </a:spcBef>
              <a:spcAft>
                <a:spcPct val="0"/>
              </a:spcAft>
              <a:buSzPts val="1400"/>
              <a:buNone/>
              <a:defRPr/>
            </a:lvl4pPr>
            <a:lvl5pPr lvl="4">
              <a:spcBef>
                <a:spcPct val="0"/>
              </a:spcBef>
              <a:spcAft>
                <a:spcPct val="0"/>
              </a:spcAft>
              <a:buSzPts val="1400"/>
              <a:buNone/>
              <a:defRPr/>
            </a:lvl5pPr>
            <a:lvl6pPr lvl="5">
              <a:spcBef>
                <a:spcPct val="0"/>
              </a:spcBef>
              <a:spcAft>
                <a:spcPct val="0"/>
              </a:spcAft>
              <a:buSzPts val="1400"/>
              <a:buNone/>
              <a:defRPr/>
            </a:lvl6pPr>
            <a:lvl7pPr lvl="6">
              <a:spcBef>
                <a:spcPct val="0"/>
              </a:spcBef>
              <a:spcAft>
                <a:spcPct val="0"/>
              </a:spcAft>
              <a:buSzPts val="1400"/>
              <a:buNone/>
              <a:defRPr/>
            </a:lvl7pPr>
            <a:lvl8pPr lvl="7">
              <a:spcBef>
                <a:spcPct val="0"/>
              </a:spcBef>
              <a:spcAft>
                <a:spcPct val="0"/>
              </a:spcAft>
              <a:buSzPts val="1400"/>
              <a:buNone/>
              <a:defRPr/>
            </a:lvl8pPr>
            <a:lvl9pPr lvl="8">
              <a:spcBef>
                <a:spcPct val="0"/>
              </a:spcBef>
              <a:spcAft>
                <a:spcPct val="0"/>
              </a:spcAft>
              <a:buSzPts val="1400"/>
              <a:buNone/>
              <a:defRPr/>
            </a:lvl9pPr>
          </a:lstStyle>
          <a:p/>
        </p:txBody>
      </p:sp>
      <p:sp>
        <p:nvSpPr>
          <p:cNvPr id="31" name="Google Shape;31;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ct val="0"/>
              </a:spcAft>
              <a:buClr>
                <a:schemeClr val="dk1"/>
              </a:buClr>
              <a:buSzPts val="2800"/>
              <a:buChar char="•"/>
              <a:defRPr sz="2800"/>
            </a:lvl1pPr>
            <a:lvl2pPr marL="914400" lvl="1" indent="-381000" algn="l">
              <a:spcBef>
                <a:spcPts val="480"/>
              </a:spcBef>
              <a:spcAft>
                <a:spcPct val="0"/>
              </a:spcAft>
              <a:buClr>
                <a:schemeClr val="dk1"/>
              </a:buClr>
              <a:buSzPts val="2400"/>
              <a:buChar char="–"/>
              <a:defRPr sz="2400"/>
            </a:lvl2pPr>
            <a:lvl3pPr marL="1371600" lvl="2" indent="-355600" algn="l">
              <a:spcBef>
                <a:spcPts val="400"/>
              </a:spcBef>
              <a:spcAft>
                <a:spcPct val="0"/>
              </a:spcAft>
              <a:buClr>
                <a:schemeClr val="dk1"/>
              </a:buClr>
              <a:buSzPts val="2000"/>
              <a:buChar char="•"/>
              <a:defRPr sz="2000"/>
            </a:lvl3pPr>
            <a:lvl4pPr marL="1828800" lvl="3" indent="-342900" algn="l">
              <a:spcBef>
                <a:spcPts val="360"/>
              </a:spcBef>
              <a:spcAft>
                <a:spcPct val="0"/>
              </a:spcAft>
              <a:buClr>
                <a:schemeClr val="dk1"/>
              </a:buClr>
              <a:buSzPts val="1800"/>
              <a:buChar char="–"/>
              <a:defRPr sz="1800"/>
            </a:lvl4pPr>
            <a:lvl5pPr marL="2286000" lvl="4" indent="-342900" algn="l">
              <a:spcBef>
                <a:spcPts val="360"/>
              </a:spcBef>
              <a:spcAft>
                <a:spcPct val="0"/>
              </a:spcAft>
              <a:buClr>
                <a:schemeClr val="dk1"/>
              </a:buClr>
              <a:buSzPts val="1800"/>
              <a:buChar char="»"/>
              <a:defRPr sz="1800"/>
            </a:lvl5pPr>
            <a:lvl6pPr marL="2743200" lvl="5" indent="-342900" algn="l">
              <a:spcBef>
                <a:spcPts val="360"/>
              </a:spcBef>
              <a:spcAft>
                <a:spcPct val="0"/>
              </a:spcAft>
              <a:buClr>
                <a:schemeClr val="dk1"/>
              </a:buClr>
              <a:buSzPts val="1800"/>
              <a:buChar char="•"/>
              <a:defRPr sz="1800"/>
            </a:lvl6pPr>
            <a:lvl7pPr marL="3200400" lvl="6" indent="-342900" algn="l">
              <a:spcBef>
                <a:spcPts val="360"/>
              </a:spcBef>
              <a:spcAft>
                <a:spcPct val="0"/>
              </a:spcAft>
              <a:buClr>
                <a:schemeClr val="dk1"/>
              </a:buClr>
              <a:buSzPts val="1800"/>
              <a:buChar char="•"/>
              <a:defRPr sz="1800"/>
            </a:lvl7pPr>
            <a:lvl8pPr marL="3657600" lvl="7" indent="-342900" algn="l">
              <a:spcBef>
                <a:spcPts val="360"/>
              </a:spcBef>
              <a:spcAft>
                <a:spcPct val="0"/>
              </a:spcAft>
              <a:buClr>
                <a:schemeClr val="dk1"/>
              </a:buClr>
              <a:buSzPts val="1800"/>
              <a:buChar char="•"/>
              <a:defRPr sz="1800"/>
            </a:lvl8pPr>
            <a:lvl9pPr marL="4114800" lvl="8" indent="-342900" algn="l">
              <a:spcBef>
                <a:spcPts val="360"/>
              </a:spcBef>
              <a:spcAft>
                <a:spcPct val="0"/>
              </a:spcAft>
              <a:buClr>
                <a:schemeClr val="dk1"/>
              </a:buClr>
              <a:buSzPts val="1800"/>
              <a:buChar char="•"/>
              <a:defRPr sz="1800"/>
            </a:lvl9pPr>
          </a:lstStyle>
          <a:p/>
        </p:txBody>
      </p:sp>
      <p:sp>
        <p:nvSpPr>
          <p:cNvPr id="32" name="Google Shape;32;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ct val="0"/>
              </a:spcAft>
              <a:buClr>
                <a:schemeClr val="dk1"/>
              </a:buClr>
              <a:buSzPts val="2800"/>
              <a:buChar char="•"/>
              <a:defRPr sz="2800"/>
            </a:lvl1pPr>
            <a:lvl2pPr marL="914400" lvl="1" indent="-381000" algn="l">
              <a:spcBef>
                <a:spcPts val="480"/>
              </a:spcBef>
              <a:spcAft>
                <a:spcPct val="0"/>
              </a:spcAft>
              <a:buClr>
                <a:schemeClr val="dk1"/>
              </a:buClr>
              <a:buSzPts val="2400"/>
              <a:buChar char="–"/>
              <a:defRPr sz="2400"/>
            </a:lvl2pPr>
            <a:lvl3pPr marL="1371600" lvl="2" indent="-355600" algn="l">
              <a:spcBef>
                <a:spcPts val="400"/>
              </a:spcBef>
              <a:spcAft>
                <a:spcPct val="0"/>
              </a:spcAft>
              <a:buClr>
                <a:schemeClr val="dk1"/>
              </a:buClr>
              <a:buSzPts val="2000"/>
              <a:buChar char="•"/>
              <a:defRPr sz="2000"/>
            </a:lvl3pPr>
            <a:lvl4pPr marL="1828800" lvl="3" indent="-342900" algn="l">
              <a:spcBef>
                <a:spcPts val="360"/>
              </a:spcBef>
              <a:spcAft>
                <a:spcPct val="0"/>
              </a:spcAft>
              <a:buClr>
                <a:schemeClr val="dk1"/>
              </a:buClr>
              <a:buSzPts val="1800"/>
              <a:buChar char="–"/>
              <a:defRPr sz="1800"/>
            </a:lvl4pPr>
            <a:lvl5pPr marL="2286000" lvl="4" indent="-342900" algn="l">
              <a:spcBef>
                <a:spcPts val="360"/>
              </a:spcBef>
              <a:spcAft>
                <a:spcPct val="0"/>
              </a:spcAft>
              <a:buClr>
                <a:schemeClr val="dk1"/>
              </a:buClr>
              <a:buSzPts val="1800"/>
              <a:buChar char="»"/>
              <a:defRPr sz="1800"/>
            </a:lvl5pPr>
            <a:lvl6pPr marL="2743200" lvl="5" indent="-342900" algn="l">
              <a:spcBef>
                <a:spcPts val="360"/>
              </a:spcBef>
              <a:spcAft>
                <a:spcPct val="0"/>
              </a:spcAft>
              <a:buClr>
                <a:schemeClr val="dk1"/>
              </a:buClr>
              <a:buSzPts val="1800"/>
              <a:buChar char="•"/>
              <a:defRPr sz="1800"/>
            </a:lvl6pPr>
            <a:lvl7pPr marL="3200400" lvl="6" indent="-342900" algn="l">
              <a:spcBef>
                <a:spcPts val="360"/>
              </a:spcBef>
              <a:spcAft>
                <a:spcPct val="0"/>
              </a:spcAft>
              <a:buClr>
                <a:schemeClr val="dk1"/>
              </a:buClr>
              <a:buSzPts val="1800"/>
              <a:buChar char="•"/>
              <a:defRPr sz="1800"/>
            </a:lvl7pPr>
            <a:lvl8pPr marL="3657600" lvl="7" indent="-342900" algn="l">
              <a:spcBef>
                <a:spcPts val="360"/>
              </a:spcBef>
              <a:spcAft>
                <a:spcPct val="0"/>
              </a:spcAft>
              <a:buClr>
                <a:schemeClr val="dk1"/>
              </a:buClr>
              <a:buSzPts val="1800"/>
              <a:buChar char="•"/>
              <a:defRPr sz="1800"/>
            </a:lvl8pPr>
            <a:lvl9pPr marL="4114800" lvl="8" indent="-342900" algn="l">
              <a:spcBef>
                <a:spcPts val="360"/>
              </a:spcBef>
              <a:spcAft>
                <a:spcPct val="0"/>
              </a:spcAft>
              <a:buClr>
                <a:schemeClr val="dk1"/>
              </a:buClr>
              <a:buSzPts val="1800"/>
              <a:buChar char="•"/>
              <a:defRPr sz="1800"/>
            </a:lvl9pPr>
          </a:lstStyle>
          <a:p/>
        </p:txBody>
      </p:sp>
      <p:sp>
        <p:nvSpPr>
          <p:cNvPr id="33" name="Google Shape;33;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34" name="Google Shape;34;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35" name="Google Shape;35;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ct val="0"/>
              </a:spcBef>
              <a:buNone/>
              <a:defRPr/>
            </a:lvl1pPr>
            <a:lvl2pPr marL="0" lvl="1" indent="0" algn="r">
              <a:spcBef>
                <a:spcPct val="0"/>
              </a:spcBef>
              <a:buNone/>
              <a:defRPr/>
            </a:lvl2pPr>
            <a:lvl3pPr marL="0" lvl="2" indent="0" algn="r">
              <a:spcBef>
                <a:spcPct val="0"/>
              </a:spcBef>
              <a:buNone/>
              <a:defRPr/>
            </a:lvl3pPr>
            <a:lvl4pPr marL="0" lvl="3" indent="0" algn="r">
              <a:spcBef>
                <a:spcPct val="0"/>
              </a:spcBef>
              <a:buNone/>
              <a:defRPr/>
            </a:lvl4pPr>
            <a:lvl5pPr marL="0" lvl="4" indent="0" algn="r">
              <a:spcBef>
                <a:spcPct val="0"/>
              </a:spcBef>
              <a:buNone/>
              <a:defRPr/>
            </a:lvl5pPr>
            <a:lvl6pPr marL="0" lvl="5" indent="0" algn="r">
              <a:spcBef>
                <a:spcPct val="0"/>
              </a:spcBef>
              <a:buNone/>
              <a:defRPr/>
            </a:lvl6pPr>
            <a:lvl7pPr marL="0" lvl="6" indent="0" algn="r">
              <a:spcBef>
                <a:spcPct val="0"/>
              </a:spcBef>
              <a:buNone/>
              <a:defRPr/>
            </a:lvl7pPr>
            <a:lvl8pPr marL="0" lvl="7" indent="0" algn="r">
              <a:spcBef>
                <a:spcPct val="0"/>
              </a:spcBef>
              <a:buNone/>
              <a:defRPr/>
            </a:lvl8pPr>
            <a:lvl9pPr marL="0" lvl="8" indent="0" algn="r">
              <a:spcBef>
                <a:spcPct val="0"/>
              </a:spcBef>
              <a:buNone/>
              <a:defRPr/>
            </a:lvl9pPr>
          </a:lstStyle>
          <a:p>
            <a:pPr marL="0" lvl="0" indent="0" algn="r" rtl="0">
              <a:spcBef>
                <a:spcPct val="0"/>
              </a:spcBef>
              <a:spcAft>
                <a:spcPct val="0"/>
              </a:spcAft>
              <a:buNone/>
            </a:pPr>
            <a:fld id="{00000000-1234-1234-1234-123412341234}" type="slidenum">
              <a:rPr lang="en-US"/>
            </a:fld>
            <a:endParaRPr 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ct val="0"/>
              </a:spcBef>
              <a:spcAft>
                <a:spcPct val="0"/>
              </a:spcAft>
              <a:buClr>
                <a:schemeClr val="dk1"/>
              </a:buClr>
              <a:buSzPts val="4400"/>
              <a:buFont typeface="Calibri" panose="020F0502020204030204"/>
              <a:buNone/>
              <a:defRPr/>
            </a:lvl1pPr>
            <a:lvl2pPr lvl="1">
              <a:spcBef>
                <a:spcPct val="0"/>
              </a:spcBef>
              <a:spcAft>
                <a:spcPct val="0"/>
              </a:spcAft>
              <a:buSzPts val="1400"/>
              <a:buNone/>
              <a:defRPr/>
            </a:lvl2pPr>
            <a:lvl3pPr lvl="2">
              <a:spcBef>
                <a:spcPct val="0"/>
              </a:spcBef>
              <a:spcAft>
                <a:spcPct val="0"/>
              </a:spcAft>
              <a:buSzPts val="1400"/>
              <a:buNone/>
              <a:defRPr/>
            </a:lvl3pPr>
            <a:lvl4pPr lvl="3">
              <a:spcBef>
                <a:spcPct val="0"/>
              </a:spcBef>
              <a:spcAft>
                <a:spcPct val="0"/>
              </a:spcAft>
              <a:buSzPts val="1400"/>
              <a:buNone/>
              <a:defRPr/>
            </a:lvl4pPr>
            <a:lvl5pPr lvl="4">
              <a:spcBef>
                <a:spcPct val="0"/>
              </a:spcBef>
              <a:spcAft>
                <a:spcPct val="0"/>
              </a:spcAft>
              <a:buSzPts val="1400"/>
              <a:buNone/>
              <a:defRPr/>
            </a:lvl5pPr>
            <a:lvl6pPr lvl="5">
              <a:spcBef>
                <a:spcPct val="0"/>
              </a:spcBef>
              <a:spcAft>
                <a:spcPct val="0"/>
              </a:spcAft>
              <a:buSzPts val="1400"/>
              <a:buNone/>
              <a:defRPr/>
            </a:lvl6pPr>
            <a:lvl7pPr lvl="6">
              <a:spcBef>
                <a:spcPct val="0"/>
              </a:spcBef>
              <a:spcAft>
                <a:spcPct val="0"/>
              </a:spcAft>
              <a:buSzPts val="1400"/>
              <a:buNone/>
              <a:defRPr/>
            </a:lvl7pPr>
            <a:lvl8pPr lvl="7">
              <a:spcBef>
                <a:spcPct val="0"/>
              </a:spcBef>
              <a:spcAft>
                <a:spcPct val="0"/>
              </a:spcAft>
              <a:buSzPts val="1400"/>
              <a:buNone/>
              <a:defRPr/>
            </a:lvl8pPr>
            <a:lvl9pPr lvl="8">
              <a:spcBef>
                <a:spcPct val="0"/>
              </a:spcBef>
              <a:spcAft>
                <a:spcPct val="0"/>
              </a:spcAft>
              <a:buSzPts val="1400"/>
              <a:buNone/>
              <a:defRPr/>
            </a:lvl9pPr>
          </a:lstStyle>
          <a:p/>
        </p:txBody>
      </p:sp>
      <p:sp>
        <p:nvSpPr>
          <p:cNvPr id="38" name="Google Shape;38;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ct val="0"/>
              </a:spcAft>
              <a:buClr>
                <a:schemeClr val="dk1"/>
              </a:buClr>
              <a:buSzPts val="2400"/>
              <a:buNone/>
              <a:defRPr sz="2400" b="1"/>
            </a:lvl1pPr>
            <a:lvl2pPr marL="914400" lvl="1" indent="-228600" algn="l">
              <a:spcBef>
                <a:spcPts val="400"/>
              </a:spcBef>
              <a:spcAft>
                <a:spcPct val="0"/>
              </a:spcAft>
              <a:buClr>
                <a:schemeClr val="dk1"/>
              </a:buClr>
              <a:buSzPts val="2000"/>
              <a:buNone/>
              <a:defRPr sz="2000" b="1"/>
            </a:lvl2pPr>
            <a:lvl3pPr marL="1371600" lvl="2" indent="-228600" algn="l">
              <a:spcBef>
                <a:spcPts val="360"/>
              </a:spcBef>
              <a:spcAft>
                <a:spcPct val="0"/>
              </a:spcAft>
              <a:buClr>
                <a:schemeClr val="dk1"/>
              </a:buClr>
              <a:buSzPts val="1800"/>
              <a:buNone/>
              <a:defRPr sz="1800" b="1"/>
            </a:lvl3pPr>
            <a:lvl4pPr marL="1828800" lvl="3" indent="-228600" algn="l">
              <a:spcBef>
                <a:spcPts val="320"/>
              </a:spcBef>
              <a:spcAft>
                <a:spcPct val="0"/>
              </a:spcAft>
              <a:buClr>
                <a:schemeClr val="dk1"/>
              </a:buClr>
              <a:buSzPts val="1600"/>
              <a:buNone/>
              <a:defRPr sz="1600" b="1"/>
            </a:lvl4pPr>
            <a:lvl5pPr marL="2286000" lvl="4" indent="-228600" algn="l">
              <a:spcBef>
                <a:spcPts val="320"/>
              </a:spcBef>
              <a:spcAft>
                <a:spcPct val="0"/>
              </a:spcAft>
              <a:buClr>
                <a:schemeClr val="dk1"/>
              </a:buClr>
              <a:buSzPts val="1600"/>
              <a:buNone/>
              <a:defRPr sz="1600" b="1"/>
            </a:lvl5pPr>
            <a:lvl6pPr marL="2743200" lvl="5" indent="-228600" algn="l">
              <a:spcBef>
                <a:spcPts val="320"/>
              </a:spcBef>
              <a:spcAft>
                <a:spcPct val="0"/>
              </a:spcAft>
              <a:buClr>
                <a:schemeClr val="dk1"/>
              </a:buClr>
              <a:buSzPts val="1600"/>
              <a:buNone/>
              <a:defRPr sz="1600" b="1"/>
            </a:lvl6pPr>
            <a:lvl7pPr marL="3200400" lvl="6" indent="-228600" algn="l">
              <a:spcBef>
                <a:spcPts val="320"/>
              </a:spcBef>
              <a:spcAft>
                <a:spcPct val="0"/>
              </a:spcAft>
              <a:buClr>
                <a:schemeClr val="dk1"/>
              </a:buClr>
              <a:buSzPts val="1600"/>
              <a:buNone/>
              <a:defRPr sz="1600" b="1"/>
            </a:lvl7pPr>
            <a:lvl8pPr marL="3657600" lvl="7" indent="-228600" algn="l">
              <a:spcBef>
                <a:spcPts val="320"/>
              </a:spcBef>
              <a:spcAft>
                <a:spcPct val="0"/>
              </a:spcAft>
              <a:buClr>
                <a:schemeClr val="dk1"/>
              </a:buClr>
              <a:buSzPts val="1600"/>
              <a:buNone/>
              <a:defRPr sz="1600" b="1"/>
            </a:lvl8pPr>
            <a:lvl9pPr marL="4114800" lvl="8" indent="-228600" algn="l">
              <a:spcBef>
                <a:spcPts val="320"/>
              </a:spcBef>
              <a:spcAft>
                <a:spcPct val="0"/>
              </a:spcAft>
              <a:buClr>
                <a:schemeClr val="dk1"/>
              </a:buClr>
              <a:buSzPts val="1600"/>
              <a:buNone/>
              <a:defRPr sz="1600" b="1"/>
            </a:lvl9pPr>
          </a:lstStyle>
          <a:p/>
        </p:txBody>
      </p:sp>
      <p:sp>
        <p:nvSpPr>
          <p:cNvPr id="39" name="Google Shape;39;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ct val="0"/>
              </a:spcAft>
              <a:buClr>
                <a:schemeClr val="dk1"/>
              </a:buClr>
              <a:buSzPts val="2400"/>
              <a:buChar char="•"/>
              <a:defRPr sz="2400"/>
            </a:lvl1pPr>
            <a:lvl2pPr marL="914400" lvl="1" indent="-355600" algn="l">
              <a:spcBef>
                <a:spcPts val="400"/>
              </a:spcBef>
              <a:spcAft>
                <a:spcPct val="0"/>
              </a:spcAft>
              <a:buClr>
                <a:schemeClr val="dk1"/>
              </a:buClr>
              <a:buSzPts val="2000"/>
              <a:buChar char="–"/>
              <a:defRPr sz="2000"/>
            </a:lvl2pPr>
            <a:lvl3pPr marL="1371600" lvl="2" indent="-342900" algn="l">
              <a:spcBef>
                <a:spcPts val="360"/>
              </a:spcBef>
              <a:spcAft>
                <a:spcPct val="0"/>
              </a:spcAft>
              <a:buClr>
                <a:schemeClr val="dk1"/>
              </a:buClr>
              <a:buSzPts val="1800"/>
              <a:buChar char="•"/>
              <a:defRPr sz="1800"/>
            </a:lvl3pPr>
            <a:lvl4pPr marL="1828800" lvl="3" indent="-330200" algn="l">
              <a:spcBef>
                <a:spcPts val="320"/>
              </a:spcBef>
              <a:spcAft>
                <a:spcPct val="0"/>
              </a:spcAft>
              <a:buClr>
                <a:schemeClr val="dk1"/>
              </a:buClr>
              <a:buSzPts val="1600"/>
              <a:buChar char="–"/>
              <a:defRPr sz="1600"/>
            </a:lvl4pPr>
            <a:lvl5pPr marL="2286000" lvl="4" indent="-330200" algn="l">
              <a:spcBef>
                <a:spcPts val="320"/>
              </a:spcBef>
              <a:spcAft>
                <a:spcPct val="0"/>
              </a:spcAft>
              <a:buClr>
                <a:schemeClr val="dk1"/>
              </a:buClr>
              <a:buSzPts val="1600"/>
              <a:buChar char="»"/>
              <a:defRPr sz="1600"/>
            </a:lvl5pPr>
            <a:lvl6pPr marL="2743200" lvl="5" indent="-330200" algn="l">
              <a:spcBef>
                <a:spcPts val="320"/>
              </a:spcBef>
              <a:spcAft>
                <a:spcPct val="0"/>
              </a:spcAft>
              <a:buClr>
                <a:schemeClr val="dk1"/>
              </a:buClr>
              <a:buSzPts val="1600"/>
              <a:buChar char="•"/>
              <a:defRPr sz="1600"/>
            </a:lvl6pPr>
            <a:lvl7pPr marL="3200400" lvl="6" indent="-330200" algn="l">
              <a:spcBef>
                <a:spcPts val="320"/>
              </a:spcBef>
              <a:spcAft>
                <a:spcPct val="0"/>
              </a:spcAft>
              <a:buClr>
                <a:schemeClr val="dk1"/>
              </a:buClr>
              <a:buSzPts val="1600"/>
              <a:buChar char="•"/>
              <a:defRPr sz="1600"/>
            </a:lvl7pPr>
            <a:lvl8pPr marL="3657600" lvl="7" indent="-330200" algn="l">
              <a:spcBef>
                <a:spcPts val="320"/>
              </a:spcBef>
              <a:spcAft>
                <a:spcPct val="0"/>
              </a:spcAft>
              <a:buClr>
                <a:schemeClr val="dk1"/>
              </a:buClr>
              <a:buSzPts val="1600"/>
              <a:buChar char="•"/>
              <a:defRPr sz="1600"/>
            </a:lvl8pPr>
            <a:lvl9pPr marL="4114800" lvl="8" indent="-330200" algn="l">
              <a:spcBef>
                <a:spcPts val="320"/>
              </a:spcBef>
              <a:spcAft>
                <a:spcPct val="0"/>
              </a:spcAft>
              <a:buClr>
                <a:schemeClr val="dk1"/>
              </a:buClr>
              <a:buSzPts val="1600"/>
              <a:buChar char="•"/>
              <a:defRPr sz="1600"/>
            </a:lvl9pPr>
          </a:lstStyle>
          <a:p/>
        </p:txBody>
      </p:sp>
      <p:sp>
        <p:nvSpPr>
          <p:cNvPr id="40" name="Google Shape;40;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ct val="0"/>
              </a:spcAft>
              <a:buClr>
                <a:schemeClr val="dk1"/>
              </a:buClr>
              <a:buSzPts val="2400"/>
              <a:buNone/>
              <a:defRPr sz="2400" b="1"/>
            </a:lvl1pPr>
            <a:lvl2pPr marL="914400" lvl="1" indent="-228600" algn="l">
              <a:spcBef>
                <a:spcPts val="400"/>
              </a:spcBef>
              <a:spcAft>
                <a:spcPct val="0"/>
              </a:spcAft>
              <a:buClr>
                <a:schemeClr val="dk1"/>
              </a:buClr>
              <a:buSzPts val="2000"/>
              <a:buNone/>
              <a:defRPr sz="2000" b="1"/>
            </a:lvl2pPr>
            <a:lvl3pPr marL="1371600" lvl="2" indent="-228600" algn="l">
              <a:spcBef>
                <a:spcPts val="360"/>
              </a:spcBef>
              <a:spcAft>
                <a:spcPct val="0"/>
              </a:spcAft>
              <a:buClr>
                <a:schemeClr val="dk1"/>
              </a:buClr>
              <a:buSzPts val="1800"/>
              <a:buNone/>
              <a:defRPr sz="1800" b="1"/>
            </a:lvl3pPr>
            <a:lvl4pPr marL="1828800" lvl="3" indent="-228600" algn="l">
              <a:spcBef>
                <a:spcPts val="320"/>
              </a:spcBef>
              <a:spcAft>
                <a:spcPct val="0"/>
              </a:spcAft>
              <a:buClr>
                <a:schemeClr val="dk1"/>
              </a:buClr>
              <a:buSzPts val="1600"/>
              <a:buNone/>
              <a:defRPr sz="1600" b="1"/>
            </a:lvl4pPr>
            <a:lvl5pPr marL="2286000" lvl="4" indent="-228600" algn="l">
              <a:spcBef>
                <a:spcPts val="320"/>
              </a:spcBef>
              <a:spcAft>
                <a:spcPct val="0"/>
              </a:spcAft>
              <a:buClr>
                <a:schemeClr val="dk1"/>
              </a:buClr>
              <a:buSzPts val="1600"/>
              <a:buNone/>
              <a:defRPr sz="1600" b="1"/>
            </a:lvl5pPr>
            <a:lvl6pPr marL="2743200" lvl="5" indent="-228600" algn="l">
              <a:spcBef>
                <a:spcPts val="320"/>
              </a:spcBef>
              <a:spcAft>
                <a:spcPct val="0"/>
              </a:spcAft>
              <a:buClr>
                <a:schemeClr val="dk1"/>
              </a:buClr>
              <a:buSzPts val="1600"/>
              <a:buNone/>
              <a:defRPr sz="1600" b="1"/>
            </a:lvl6pPr>
            <a:lvl7pPr marL="3200400" lvl="6" indent="-228600" algn="l">
              <a:spcBef>
                <a:spcPts val="320"/>
              </a:spcBef>
              <a:spcAft>
                <a:spcPct val="0"/>
              </a:spcAft>
              <a:buClr>
                <a:schemeClr val="dk1"/>
              </a:buClr>
              <a:buSzPts val="1600"/>
              <a:buNone/>
              <a:defRPr sz="1600" b="1"/>
            </a:lvl7pPr>
            <a:lvl8pPr marL="3657600" lvl="7" indent="-228600" algn="l">
              <a:spcBef>
                <a:spcPts val="320"/>
              </a:spcBef>
              <a:spcAft>
                <a:spcPct val="0"/>
              </a:spcAft>
              <a:buClr>
                <a:schemeClr val="dk1"/>
              </a:buClr>
              <a:buSzPts val="1600"/>
              <a:buNone/>
              <a:defRPr sz="1600" b="1"/>
            </a:lvl8pPr>
            <a:lvl9pPr marL="4114800" lvl="8" indent="-228600" algn="l">
              <a:spcBef>
                <a:spcPts val="320"/>
              </a:spcBef>
              <a:spcAft>
                <a:spcPct val="0"/>
              </a:spcAft>
              <a:buClr>
                <a:schemeClr val="dk1"/>
              </a:buClr>
              <a:buSzPts val="1600"/>
              <a:buNone/>
              <a:defRPr sz="1600" b="1"/>
            </a:lvl9pPr>
          </a:lstStyle>
          <a:p/>
        </p:txBody>
      </p:sp>
      <p:sp>
        <p:nvSpPr>
          <p:cNvPr id="41" name="Google Shape;41;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ct val="0"/>
              </a:spcAft>
              <a:buClr>
                <a:schemeClr val="dk1"/>
              </a:buClr>
              <a:buSzPts val="2400"/>
              <a:buChar char="•"/>
              <a:defRPr sz="2400"/>
            </a:lvl1pPr>
            <a:lvl2pPr marL="914400" lvl="1" indent="-355600" algn="l">
              <a:spcBef>
                <a:spcPts val="400"/>
              </a:spcBef>
              <a:spcAft>
                <a:spcPct val="0"/>
              </a:spcAft>
              <a:buClr>
                <a:schemeClr val="dk1"/>
              </a:buClr>
              <a:buSzPts val="2000"/>
              <a:buChar char="–"/>
              <a:defRPr sz="2000"/>
            </a:lvl2pPr>
            <a:lvl3pPr marL="1371600" lvl="2" indent="-342900" algn="l">
              <a:spcBef>
                <a:spcPts val="360"/>
              </a:spcBef>
              <a:spcAft>
                <a:spcPct val="0"/>
              </a:spcAft>
              <a:buClr>
                <a:schemeClr val="dk1"/>
              </a:buClr>
              <a:buSzPts val="1800"/>
              <a:buChar char="•"/>
              <a:defRPr sz="1800"/>
            </a:lvl3pPr>
            <a:lvl4pPr marL="1828800" lvl="3" indent="-330200" algn="l">
              <a:spcBef>
                <a:spcPts val="320"/>
              </a:spcBef>
              <a:spcAft>
                <a:spcPct val="0"/>
              </a:spcAft>
              <a:buClr>
                <a:schemeClr val="dk1"/>
              </a:buClr>
              <a:buSzPts val="1600"/>
              <a:buChar char="–"/>
              <a:defRPr sz="1600"/>
            </a:lvl4pPr>
            <a:lvl5pPr marL="2286000" lvl="4" indent="-330200" algn="l">
              <a:spcBef>
                <a:spcPts val="320"/>
              </a:spcBef>
              <a:spcAft>
                <a:spcPct val="0"/>
              </a:spcAft>
              <a:buClr>
                <a:schemeClr val="dk1"/>
              </a:buClr>
              <a:buSzPts val="1600"/>
              <a:buChar char="»"/>
              <a:defRPr sz="1600"/>
            </a:lvl5pPr>
            <a:lvl6pPr marL="2743200" lvl="5" indent="-330200" algn="l">
              <a:spcBef>
                <a:spcPts val="320"/>
              </a:spcBef>
              <a:spcAft>
                <a:spcPct val="0"/>
              </a:spcAft>
              <a:buClr>
                <a:schemeClr val="dk1"/>
              </a:buClr>
              <a:buSzPts val="1600"/>
              <a:buChar char="•"/>
              <a:defRPr sz="1600"/>
            </a:lvl6pPr>
            <a:lvl7pPr marL="3200400" lvl="6" indent="-330200" algn="l">
              <a:spcBef>
                <a:spcPts val="320"/>
              </a:spcBef>
              <a:spcAft>
                <a:spcPct val="0"/>
              </a:spcAft>
              <a:buClr>
                <a:schemeClr val="dk1"/>
              </a:buClr>
              <a:buSzPts val="1600"/>
              <a:buChar char="•"/>
              <a:defRPr sz="1600"/>
            </a:lvl7pPr>
            <a:lvl8pPr marL="3657600" lvl="7" indent="-330200" algn="l">
              <a:spcBef>
                <a:spcPts val="320"/>
              </a:spcBef>
              <a:spcAft>
                <a:spcPct val="0"/>
              </a:spcAft>
              <a:buClr>
                <a:schemeClr val="dk1"/>
              </a:buClr>
              <a:buSzPts val="1600"/>
              <a:buChar char="•"/>
              <a:defRPr sz="1600"/>
            </a:lvl8pPr>
            <a:lvl9pPr marL="4114800" lvl="8" indent="-330200" algn="l">
              <a:spcBef>
                <a:spcPts val="320"/>
              </a:spcBef>
              <a:spcAft>
                <a:spcPct val="0"/>
              </a:spcAft>
              <a:buClr>
                <a:schemeClr val="dk1"/>
              </a:buClr>
              <a:buSzPts val="1600"/>
              <a:buChar char="•"/>
              <a:defRPr sz="1600"/>
            </a:lvl9pPr>
          </a:lstStyle>
          <a:p/>
        </p:txBody>
      </p:sp>
      <p:sp>
        <p:nvSpPr>
          <p:cNvPr id="42" name="Google Shape;42;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43" name="Google Shape;43;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44" name="Google Shape;4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ct val="0"/>
              </a:spcBef>
              <a:buNone/>
              <a:defRPr/>
            </a:lvl1pPr>
            <a:lvl2pPr marL="0" lvl="1" indent="0" algn="r">
              <a:spcBef>
                <a:spcPct val="0"/>
              </a:spcBef>
              <a:buNone/>
              <a:defRPr/>
            </a:lvl2pPr>
            <a:lvl3pPr marL="0" lvl="2" indent="0" algn="r">
              <a:spcBef>
                <a:spcPct val="0"/>
              </a:spcBef>
              <a:buNone/>
              <a:defRPr/>
            </a:lvl3pPr>
            <a:lvl4pPr marL="0" lvl="3" indent="0" algn="r">
              <a:spcBef>
                <a:spcPct val="0"/>
              </a:spcBef>
              <a:buNone/>
              <a:defRPr/>
            </a:lvl4pPr>
            <a:lvl5pPr marL="0" lvl="4" indent="0" algn="r">
              <a:spcBef>
                <a:spcPct val="0"/>
              </a:spcBef>
              <a:buNone/>
              <a:defRPr/>
            </a:lvl5pPr>
            <a:lvl6pPr marL="0" lvl="5" indent="0" algn="r">
              <a:spcBef>
                <a:spcPct val="0"/>
              </a:spcBef>
              <a:buNone/>
              <a:defRPr/>
            </a:lvl6pPr>
            <a:lvl7pPr marL="0" lvl="6" indent="0" algn="r">
              <a:spcBef>
                <a:spcPct val="0"/>
              </a:spcBef>
              <a:buNone/>
              <a:defRPr/>
            </a:lvl7pPr>
            <a:lvl8pPr marL="0" lvl="7" indent="0" algn="r">
              <a:spcBef>
                <a:spcPct val="0"/>
              </a:spcBef>
              <a:buNone/>
              <a:defRPr/>
            </a:lvl8pPr>
            <a:lvl9pPr marL="0" lvl="8" indent="0" algn="r">
              <a:spcBef>
                <a:spcPct val="0"/>
              </a:spcBef>
              <a:buNone/>
              <a:defRPr/>
            </a:lvl9pPr>
          </a:lstStyle>
          <a:p>
            <a:pPr marL="0" lvl="0" indent="0" algn="r" rtl="0">
              <a:spcBef>
                <a:spcPct val="0"/>
              </a:spcBef>
              <a:spcAft>
                <a:spcPct val="0"/>
              </a:spcAft>
              <a:buNone/>
            </a:pPr>
            <a:fld id="{00000000-1234-1234-1234-123412341234}" type="slidenum">
              <a:rPr lang="en-US"/>
            </a:fld>
            <a:endParaRPr 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ct val="0"/>
              </a:spcBef>
              <a:spcAft>
                <a:spcPct val="0"/>
              </a:spcAft>
              <a:buClr>
                <a:schemeClr val="dk1"/>
              </a:buClr>
              <a:buSzPts val="1800"/>
              <a:buNone/>
              <a:defRPr/>
            </a:lvl1pPr>
            <a:lvl2pPr lvl="1">
              <a:spcBef>
                <a:spcPct val="0"/>
              </a:spcBef>
              <a:spcAft>
                <a:spcPct val="0"/>
              </a:spcAft>
              <a:buSzPts val="1400"/>
              <a:buNone/>
              <a:defRPr/>
            </a:lvl2pPr>
            <a:lvl3pPr lvl="2">
              <a:spcBef>
                <a:spcPct val="0"/>
              </a:spcBef>
              <a:spcAft>
                <a:spcPct val="0"/>
              </a:spcAft>
              <a:buSzPts val="1400"/>
              <a:buNone/>
              <a:defRPr/>
            </a:lvl3pPr>
            <a:lvl4pPr lvl="3">
              <a:spcBef>
                <a:spcPct val="0"/>
              </a:spcBef>
              <a:spcAft>
                <a:spcPct val="0"/>
              </a:spcAft>
              <a:buSzPts val="1400"/>
              <a:buNone/>
              <a:defRPr/>
            </a:lvl4pPr>
            <a:lvl5pPr lvl="4">
              <a:spcBef>
                <a:spcPct val="0"/>
              </a:spcBef>
              <a:spcAft>
                <a:spcPct val="0"/>
              </a:spcAft>
              <a:buSzPts val="1400"/>
              <a:buNone/>
              <a:defRPr/>
            </a:lvl5pPr>
            <a:lvl6pPr lvl="5">
              <a:spcBef>
                <a:spcPct val="0"/>
              </a:spcBef>
              <a:spcAft>
                <a:spcPct val="0"/>
              </a:spcAft>
              <a:buSzPts val="1400"/>
              <a:buNone/>
              <a:defRPr/>
            </a:lvl6pPr>
            <a:lvl7pPr lvl="6">
              <a:spcBef>
                <a:spcPct val="0"/>
              </a:spcBef>
              <a:spcAft>
                <a:spcPct val="0"/>
              </a:spcAft>
              <a:buSzPts val="1400"/>
              <a:buNone/>
              <a:defRPr/>
            </a:lvl7pPr>
            <a:lvl8pPr lvl="7">
              <a:spcBef>
                <a:spcPct val="0"/>
              </a:spcBef>
              <a:spcAft>
                <a:spcPct val="0"/>
              </a:spcAft>
              <a:buSzPts val="1400"/>
              <a:buNone/>
              <a:defRPr/>
            </a:lvl8pPr>
            <a:lvl9pPr lvl="8">
              <a:spcBef>
                <a:spcPct val="0"/>
              </a:spcBef>
              <a:spcAft>
                <a:spcPct val="0"/>
              </a:spcAft>
              <a:buSzPts val="1400"/>
              <a:buNone/>
              <a:defRPr/>
            </a:lvl9pPr>
          </a:lstStyle>
          <a:p/>
        </p:txBody>
      </p:sp>
      <p:sp>
        <p:nvSpPr>
          <p:cNvPr id="47" name="Google Shape;47;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48" name="Google Shape;48;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49" name="Google Shape;49;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ct val="0"/>
              </a:spcBef>
              <a:buNone/>
              <a:defRPr/>
            </a:lvl1pPr>
            <a:lvl2pPr marL="0" lvl="1" indent="0" algn="r">
              <a:spcBef>
                <a:spcPct val="0"/>
              </a:spcBef>
              <a:buNone/>
              <a:defRPr/>
            </a:lvl2pPr>
            <a:lvl3pPr marL="0" lvl="2" indent="0" algn="r">
              <a:spcBef>
                <a:spcPct val="0"/>
              </a:spcBef>
              <a:buNone/>
              <a:defRPr/>
            </a:lvl3pPr>
            <a:lvl4pPr marL="0" lvl="3" indent="0" algn="r">
              <a:spcBef>
                <a:spcPct val="0"/>
              </a:spcBef>
              <a:buNone/>
              <a:defRPr/>
            </a:lvl4pPr>
            <a:lvl5pPr marL="0" lvl="4" indent="0" algn="r">
              <a:spcBef>
                <a:spcPct val="0"/>
              </a:spcBef>
              <a:buNone/>
              <a:defRPr/>
            </a:lvl5pPr>
            <a:lvl6pPr marL="0" lvl="5" indent="0" algn="r">
              <a:spcBef>
                <a:spcPct val="0"/>
              </a:spcBef>
              <a:buNone/>
              <a:defRPr/>
            </a:lvl6pPr>
            <a:lvl7pPr marL="0" lvl="6" indent="0" algn="r">
              <a:spcBef>
                <a:spcPct val="0"/>
              </a:spcBef>
              <a:buNone/>
              <a:defRPr/>
            </a:lvl7pPr>
            <a:lvl8pPr marL="0" lvl="7" indent="0" algn="r">
              <a:spcBef>
                <a:spcPct val="0"/>
              </a:spcBef>
              <a:buNone/>
              <a:defRPr/>
            </a:lvl8pPr>
            <a:lvl9pPr marL="0" lvl="8" indent="0" algn="r">
              <a:spcBef>
                <a:spcPct val="0"/>
              </a:spcBef>
              <a:buNone/>
              <a:defRPr/>
            </a:lvl9pPr>
          </a:lstStyle>
          <a:p>
            <a:pPr marL="0" lvl="0" indent="0" algn="r" rtl="0">
              <a:spcBef>
                <a:spcPct val="0"/>
              </a:spcBef>
              <a:spcAft>
                <a:spcPct val="0"/>
              </a:spcAft>
              <a:buNone/>
            </a:pPr>
            <a:fld id="{00000000-1234-1234-1234-123412341234}" type="slidenum">
              <a:rPr lang="en-US"/>
            </a:fld>
            <a:endParaRPr 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ct val="0"/>
              </a:spcBef>
              <a:buNone/>
              <a:defRPr/>
            </a:lvl1pPr>
            <a:lvl2pPr marL="0" lvl="1" indent="0" algn="r">
              <a:spcBef>
                <a:spcPct val="0"/>
              </a:spcBef>
              <a:buNone/>
              <a:defRPr/>
            </a:lvl2pPr>
            <a:lvl3pPr marL="0" lvl="2" indent="0" algn="r">
              <a:spcBef>
                <a:spcPct val="0"/>
              </a:spcBef>
              <a:buNone/>
              <a:defRPr/>
            </a:lvl3pPr>
            <a:lvl4pPr marL="0" lvl="3" indent="0" algn="r">
              <a:spcBef>
                <a:spcPct val="0"/>
              </a:spcBef>
              <a:buNone/>
              <a:defRPr/>
            </a:lvl4pPr>
            <a:lvl5pPr marL="0" lvl="4" indent="0" algn="r">
              <a:spcBef>
                <a:spcPct val="0"/>
              </a:spcBef>
              <a:buNone/>
              <a:defRPr/>
            </a:lvl5pPr>
            <a:lvl6pPr marL="0" lvl="5" indent="0" algn="r">
              <a:spcBef>
                <a:spcPct val="0"/>
              </a:spcBef>
              <a:buNone/>
              <a:defRPr/>
            </a:lvl6pPr>
            <a:lvl7pPr marL="0" lvl="6" indent="0" algn="r">
              <a:spcBef>
                <a:spcPct val="0"/>
              </a:spcBef>
              <a:buNone/>
              <a:defRPr/>
            </a:lvl7pPr>
            <a:lvl8pPr marL="0" lvl="7" indent="0" algn="r">
              <a:spcBef>
                <a:spcPct val="0"/>
              </a:spcBef>
              <a:buNone/>
              <a:defRPr/>
            </a:lvl8pPr>
            <a:lvl9pPr marL="0" lvl="8" indent="0" algn="r">
              <a:spcBef>
                <a:spcPct val="0"/>
              </a:spcBef>
              <a:buNone/>
              <a:defRPr/>
            </a:lvl9pPr>
          </a:lstStyle>
          <a:p>
            <a:pPr marL="0" lvl="0" indent="0" algn="r" rtl="0">
              <a:spcBef>
                <a:spcPct val="0"/>
              </a:spcBef>
              <a:spcAft>
                <a:spcPct val="0"/>
              </a:spcAft>
              <a:buNone/>
            </a:pPr>
            <a:fld id="{00000000-1234-1234-1234-123412341234}" type="slidenum">
              <a:rPr lang="en-US"/>
            </a:fld>
            <a:endParaRPr 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ct val="0"/>
              </a:spcBef>
              <a:spcAft>
                <a:spcPct val="0"/>
              </a:spcAft>
              <a:buClr>
                <a:schemeClr val="dk1"/>
              </a:buClr>
              <a:buSzPts val="2000"/>
              <a:buFont typeface="Calibri" panose="020F0502020204030204"/>
              <a:buNone/>
              <a:defRPr sz="2000" b="1"/>
            </a:lvl1pPr>
            <a:lvl2pPr lvl="1">
              <a:spcBef>
                <a:spcPct val="0"/>
              </a:spcBef>
              <a:spcAft>
                <a:spcPct val="0"/>
              </a:spcAft>
              <a:buSzPts val="1400"/>
              <a:buNone/>
              <a:defRPr/>
            </a:lvl2pPr>
            <a:lvl3pPr lvl="2">
              <a:spcBef>
                <a:spcPct val="0"/>
              </a:spcBef>
              <a:spcAft>
                <a:spcPct val="0"/>
              </a:spcAft>
              <a:buSzPts val="1400"/>
              <a:buNone/>
              <a:defRPr/>
            </a:lvl3pPr>
            <a:lvl4pPr lvl="3">
              <a:spcBef>
                <a:spcPct val="0"/>
              </a:spcBef>
              <a:spcAft>
                <a:spcPct val="0"/>
              </a:spcAft>
              <a:buSzPts val="1400"/>
              <a:buNone/>
              <a:defRPr/>
            </a:lvl4pPr>
            <a:lvl5pPr lvl="4">
              <a:spcBef>
                <a:spcPct val="0"/>
              </a:spcBef>
              <a:spcAft>
                <a:spcPct val="0"/>
              </a:spcAft>
              <a:buSzPts val="1400"/>
              <a:buNone/>
              <a:defRPr/>
            </a:lvl5pPr>
            <a:lvl6pPr lvl="5">
              <a:spcBef>
                <a:spcPct val="0"/>
              </a:spcBef>
              <a:spcAft>
                <a:spcPct val="0"/>
              </a:spcAft>
              <a:buSzPts val="1400"/>
              <a:buNone/>
              <a:defRPr/>
            </a:lvl6pPr>
            <a:lvl7pPr lvl="6">
              <a:spcBef>
                <a:spcPct val="0"/>
              </a:spcBef>
              <a:spcAft>
                <a:spcPct val="0"/>
              </a:spcAft>
              <a:buSzPts val="1400"/>
              <a:buNone/>
              <a:defRPr/>
            </a:lvl7pPr>
            <a:lvl8pPr lvl="7">
              <a:spcBef>
                <a:spcPct val="0"/>
              </a:spcBef>
              <a:spcAft>
                <a:spcPct val="0"/>
              </a:spcAft>
              <a:buSzPts val="1400"/>
              <a:buNone/>
              <a:defRPr/>
            </a:lvl8pPr>
            <a:lvl9pPr lvl="8">
              <a:spcBef>
                <a:spcPct val="0"/>
              </a:spcBef>
              <a:spcAft>
                <a:spcPct val="0"/>
              </a:spcAft>
              <a:buSzPts val="1400"/>
              <a:buNone/>
              <a:defRPr/>
            </a:lvl9pPr>
          </a:lstStyle>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ct val="0"/>
              </a:spcAft>
              <a:buClr>
                <a:schemeClr val="dk1"/>
              </a:buClr>
              <a:buSzPts val="3200"/>
              <a:buChar char="•"/>
              <a:defRPr sz="3200"/>
            </a:lvl1pPr>
            <a:lvl2pPr marL="914400" lvl="1" indent="-406400" algn="l">
              <a:spcBef>
                <a:spcPts val="560"/>
              </a:spcBef>
              <a:spcAft>
                <a:spcPct val="0"/>
              </a:spcAft>
              <a:buClr>
                <a:schemeClr val="dk1"/>
              </a:buClr>
              <a:buSzPts val="2800"/>
              <a:buChar char="–"/>
              <a:defRPr sz="2800"/>
            </a:lvl2pPr>
            <a:lvl3pPr marL="1371600" lvl="2" indent="-381000" algn="l">
              <a:spcBef>
                <a:spcPts val="480"/>
              </a:spcBef>
              <a:spcAft>
                <a:spcPct val="0"/>
              </a:spcAft>
              <a:buClr>
                <a:schemeClr val="dk1"/>
              </a:buClr>
              <a:buSzPts val="2400"/>
              <a:buChar char="•"/>
              <a:defRPr sz="2400"/>
            </a:lvl3pPr>
            <a:lvl4pPr marL="1828800" lvl="3" indent="-355600" algn="l">
              <a:spcBef>
                <a:spcPts val="400"/>
              </a:spcBef>
              <a:spcAft>
                <a:spcPct val="0"/>
              </a:spcAft>
              <a:buClr>
                <a:schemeClr val="dk1"/>
              </a:buClr>
              <a:buSzPts val="2000"/>
              <a:buChar char="–"/>
              <a:defRPr sz="2000"/>
            </a:lvl4pPr>
            <a:lvl5pPr marL="2286000" lvl="4" indent="-355600" algn="l">
              <a:spcBef>
                <a:spcPts val="400"/>
              </a:spcBef>
              <a:spcAft>
                <a:spcPct val="0"/>
              </a:spcAft>
              <a:buClr>
                <a:schemeClr val="dk1"/>
              </a:buClr>
              <a:buSzPts val="2000"/>
              <a:buChar char="»"/>
              <a:defRPr sz="2000"/>
            </a:lvl5pPr>
            <a:lvl6pPr marL="2743200" lvl="5" indent="-355600" algn="l">
              <a:spcBef>
                <a:spcPts val="400"/>
              </a:spcBef>
              <a:spcAft>
                <a:spcPct val="0"/>
              </a:spcAft>
              <a:buClr>
                <a:schemeClr val="dk1"/>
              </a:buClr>
              <a:buSzPts val="2000"/>
              <a:buChar char="•"/>
              <a:defRPr sz="2000"/>
            </a:lvl6pPr>
            <a:lvl7pPr marL="3200400" lvl="6" indent="-355600" algn="l">
              <a:spcBef>
                <a:spcPts val="400"/>
              </a:spcBef>
              <a:spcAft>
                <a:spcPct val="0"/>
              </a:spcAft>
              <a:buClr>
                <a:schemeClr val="dk1"/>
              </a:buClr>
              <a:buSzPts val="2000"/>
              <a:buChar char="•"/>
              <a:defRPr sz="2000"/>
            </a:lvl7pPr>
            <a:lvl8pPr marL="3657600" lvl="7" indent="-355600" algn="l">
              <a:spcBef>
                <a:spcPts val="400"/>
              </a:spcBef>
              <a:spcAft>
                <a:spcPct val="0"/>
              </a:spcAft>
              <a:buClr>
                <a:schemeClr val="dk1"/>
              </a:buClr>
              <a:buSzPts val="2000"/>
              <a:buChar char="•"/>
              <a:defRPr sz="2000"/>
            </a:lvl8pPr>
            <a:lvl9pPr marL="4114800" lvl="8" indent="-355600" algn="l">
              <a:spcBef>
                <a:spcPts val="400"/>
              </a:spcBef>
              <a:spcAft>
                <a:spcPct val="0"/>
              </a:spcAft>
              <a:buClr>
                <a:schemeClr val="dk1"/>
              </a:buClr>
              <a:buSzPts val="2000"/>
              <a:buChar char="•"/>
              <a:defRPr sz="2000"/>
            </a:lvl9pPr>
          </a:lstStyle>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ct val="0"/>
              </a:spcAft>
              <a:buClr>
                <a:schemeClr val="dk1"/>
              </a:buClr>
              <a:buSzPts val="1400"/>
              <a:buNone/>
              <a:defRPr sz="1400"/>
            </a:lvl1pPr>
            <a:lvl2pPr marL="914400" lvl="1" indent="-228600" algn="l">
              <a:spcBef>
                <a:spcPts val="240"/>
              </a:spcBef>
              <a:spcAft>
                <a:spcPct val="0"/>
              </a:spcAft>
              <a:buClr>
                <a:schemeClr val="dk1"/>
              </a:buClr>
              <a:buSzPts val="1200"/>
              <a:buNone/>
              <a:defRPr sz="1200"/>
            </a:lvl2pPr>
            <a:lvl3pPr marL="1371600" lvl="2" indent="-228600" algn="l">
              <a:spcBef>
                <a:spcPts val="200"/>
              </a:spcBef>
              <a:spcAft>
                <a:spcPct val="0"/>
              </a:spcAft>
              <a:buClr>
                <a:schemeClr val="dk1"/>
              </a:buClr>
              <a:buSzPts val="1000"/>
              <a:buNone/>
              <a:defRPr sz="1000"/>
            </a:lvl3pPr>
            <a:lvl4pPr marL="1828800" lvl="3" indent="-228600" algn="l">
              <a:spcBef>
                <a:spcPts val="180"/>
              </a:spcBef>
              <a:spcAft>
                <a:spcPct val="0"/>
              </a:spcAft>
              <a:buClr>
                <a:schemeClr val="dk1"/>
              </a:buClr>
              <a:buSzPts val="900"/>
              <a:buNone/>
              <a:defRPr sz="900"/>
            </a:lvl4pPr>
            <a:lvl5pPr marL="2286000" lvl="4" indent="-228600" algn="l">
              <a:spcBef>
                <a:spcPts val="180"/>
              </a:spcBef>
              <a:spcAft>
                <a:spcPct val="0"/>
              </a:spcAft>
              <a:buClr>
                <a:schemeClr val="dk1"/>
              </a:buClr>
              <a:buSzPts val="900"/>
              <a:buNone/>
              <a:defRPr sz="900"/>
            </a:lvl5pPr>
            <a:lvl6pPr marL="2743200" lvl="5" indent="-228600" algn="l">
              <a:spcBef>
                <a:spcPts val="180"/>
              </a:spcBef>
              <a:spcAft>
                <a:spcPct val="0"/>
              </a:spcAft>
              <a:buClr>
                <a:schemeClr val="dk1"/>
              </a:buClr>
              <a:buSzPts val="900"/>
              <a:buNone/>
              <a:defRPr sz="900"/>
            </a:lvl6pPr>
            <a:lvl7pPr marL="3200400" lvl="6" indent="-228600" algn="l">
              <a:spcBef>
                <a:spcPts val="180"/>
              </a:spcBef>
              <a:spcAft>
                <a:spcPct val="0"/>
              </a:spcAft>
              <a:buClr>
                <a:schemeClr val="dk1"/>
              </a:buClr>
              <a:buSzPts val="900"/>
              <a:buNone/>
              <a:defRPr sz="900"/>
            </a:lvl7pPr>
            <a:lvl8pPr marL="3657600" lvl="7" indent="-228600" algn="l">
              <a:spcBef>
                <a:spcPts val="180"/>
              </a:spcBef>
              <a:spcAft>
                <a:spcPct val="0"/>
              </a:spcAft>
              <a:buClr>
                <a:schemeClr val="dk1"/>
              </a:buClr>
              <a:buSzPts val="900"/>
              <a:buNone/>
              <a:defRPr sz="900"/>
            </a:lvl8pPr>
            <a:lvl9pPr marL="4114800" lvl="8" indent="-228600" algn="l">
              <a:spcBef>
                <a:spcPts val="180"/>
              </a:spcBef>
              <a:spcAft>
                <a:spcPct val="0"/>
              </a:spcAft>
              <a:buClr>
                <a:schemeClr val="dk1"/>
              </a:buClr>
              <a:buSzPts val="900"/>
              <a:buNone/>
              <a:defRPr sz="900"/>
            </a:lvl9pPr>
          </a:lstStyle>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ct val="0"/>
              </a:spcBef>
              <a:buNone/>
              <a:defRPr/>
            </a:lvl1pPr>
            <a:lvl2pPr marL="0" lvl="1" indent="0" algn="r">
              <a:spcBef>
                <a:spcPct val="0"/>
              </a:spcBef>
              <a:buNone/>
              <a:defRPr/>
            </a:lvl2pPr>
            <a:lvl3pPr marL="0" lvl="2" indent="0" algn="r">
              <a:spcBef>
                <a:spcPct val="0"/>
              </a:spcBef>
              <a:buNone/>
              <a:defRPr/>
            </a:lvl3pPr>
            <a:lvl4pPr marL="0" lvl="3" indent="0" algn="r">
              <a:spcBef>
                <a:spcPct val="0"/>
              </a:spcBef>
              <a:buNone/>
              <a:defRPr/>
            </a:lvl4pPr>
            <a:lvl5pPr marL="0" lvl="4" indent="0" algn="r">
              <a:spcBef>
                <a:spcPct val="0"/>
              </a:spcBef>
              <a:buNone/>
              <a:defRPr/>
            </a:lvl5pPr>
            <a:lvl6pPr marL="0" lvl="5" indent="0" algn="r">
              <a:spcBef>
                <a:spcPct val="0"/>
              </a:spcBef>
              <a:buNone/>
              <a:defRPr/>
            </a:lvl6pPr>
            <a:lvl7pPr marL="0" lvl="6" indent="0" algn="r">
              <a:spcBef>
                <a:spcPct val="0"/>
              </a:spcBef>
              <a:buNone/>
              <a:defRPr/>
            </a:lvl7pPr>
            <a:lvl8pPr marL="0" lvl="7" indent="0" algn="r">
              <a:spcBef>
                <a:spcPct val="0"/>
              </a:spcBef>
              <a:buNone/>
              <a:defRPr/>
            </a:lvl8pPr>
            <a:lvl9pPr marL="0" lvl="8" indent="0" algn="r">
              <a:spcBef>
                <a:spcPct val="0"/>
              </a:spcBef>
              <a:buNone/>
              <a:defRPr/>
            </a:lvl9pPr>
          </a:lstStyle>
          <a:p>
            <a:pPr marL="0" lvl="0" indent="0" algn="r" rtl="0">
              <a:spcBef>
                <a:spcPct val="0"/>
              </a:spcBef>
              <a:spcAft>
                <a:spcPct val="0"/>
              </a:spcAft>
              <a:buNone/>
            </a:pPr>
            <a:fld id="{00000000-1234-1234-1234-123412341234}" type="slidenum">
              <a:rPr lang="en-US"/>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p:txBody>
          <a:bodyPr/>
          <a:lstStyle/>
          <a:p>
            <a:fld id="{4ADBAF93-0D85-45C5-B0CE-E6DA1C159D1C}" type="datetimeFigureOut">
              <a:rPr lang="en-US" smtClean="0"/>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ct val="0"/>
              </a:spcBef>
              <a:spcAft>
                <a:spcPct val="0"/>
              </a:spcAft>
              <a:buClr>
                <a:schemeClr val="dk1"/>
              </a:buClr>
              <a:buSzPts val="2000"/>
              <a:buFont typeface="Calibri" panose="020F0502020204030204"/>
              <a:buNone/>
              <a:defRPr sz="2000" b="1"/>
            </a:lvl1pPr>
            <a:lvl2pPr lvl="1">
              <a:spcBef>
                <a:spcPct val="0"/>
              </a:spcBef>
              <a:spcAft>
                <a:spcPct val="0"/>
              </a:spcAft>
              <a:buSzPts val="1400"/>
              <a:buNone/>
              <a:defRPr/>
            </a:lvl2pPr>
            <a:lvl3pPr lvl="2">
              <a:spcBef>
                <a:spcPct val="0"/>
              </a:spcBef>
              <a:spcAft>
                <a:spcPct val="0"/>
              </a:spcAft>
              <a:buSzPts val="1400"/>
              <a:buNone/>
              <a:defRPr/>
            </a:lvl3pPr>
            <a:lvl4pPr lvl="3">
              <a:spcBef>
                <a:spcPct val="0"/>
              </a:spcBef>
              <a:spcAft>
                <a:spcPct val="0"/>
              </a:spcAft>
              <a:buSzPts val="1400"/>
              <a:buNone/>
              <a:defRPr/>
            </a:lvl4pPr>
            <a:lvl5pPr lvl="4">
              <a:spcBef>
                <a:spcPct val="0"/>
              </a:spcBef>
              <a:spcAft>
                <a:spcPct val="0"/>
              </a:spcAft>
              <a:buSzPts val="1400"/>
              <a:buNone/>
              <a:defRPr/>
            </a:lvl5pPr>
            <a:lvl6pPr lvl="5">
              <a:spcBef>
                <a:spcPct val="0"/>
              </a:spcBef>
              <a:spcAft>
                <a:spcPct val="0"/>
              </a:spcAft>
              <a:buSzPts val="1400"/>
              <a:buNone/>
              <a:defRPr/>
            </a:lvl6pPr>
            <a:lvl7pPr lvl="6">
              <a:spcBef>
                <a:spcPct val="0"/>
              </a:spcBef>
              <a:spcAft>
                <a:spcPct val="0"/>
              </a:spcAft>
              <a:buSzPts val="1400"/>
              <a:buNone/>
              <a:defRPr/>
            </a:lvl7pPr>
            <a:lvl8pPr lvl="7">
              <a:spcBef>
                <a:spcPct val="0"/>
              </a:spcBef>
              <a:spcAft>
                <a:spcPct val="0"/>
              </a:spcAft>
              <a:buSzPts val="1400"/>
              <a:buNone/>
              <a:defRPr/>
            </a:lvl8pPr>
            <a:lvl9pPr lvl="8">
              <a:spcBef>
                <a:spcPct val="0"/>
              </a:spcBef>
              <a:spcAft>
                <a:spcPct val="0"/>
              </a:spcAft>
              <a:buSzPts val="1400"/>
              <a:buNone/>
              <a:defRPr/>
            </a:lvl9pPr>
          </a:lstStyle>
          <a:p/>
        </p:txBody>
      </p:sp>
      <p:sp>
        <p:nvSpPr>
          <p:cNvPr id="63" name="Google Shape;63;p10"/>
          <p:cNvSpPr>
            <a:spLocks noGrp="1"/>
          </p:cNvSpPr>
          <p:nvPr>
            <p:ph type="pic" idx="2"/>
          </p:nvPr>
        </p:nvSpPr>
        <p:spPr>
          <a:xfrm>
            <a:off x="1792288" y="612775"/>
            <a:ext cx="5486400" cy="4114800"/>
          </a:xfrm>
          <a:prstGeom prst="rect">
            <a:avLst/>
          </a:prstGeom>
          <a:noFill/>
          <a:ln>
            <a:noFill/>
          </a:ln>
        </p:spPr>
        <p:txBody>
          <a:bodyPr/>
          <a:lstStyle/>
          <a:p/>
        </p:txBody>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ct val="0"/>
              </a:spcAft>
              <a:buClr>
                <a:schemeClr val="dk1"/>
              </a:buClr>
              <a:buSzPts val="1400"/>
              <a:buNone/>
              <a:defRPr sz="1400"/>
            </a:lvl1pPr>
            <a:lvl2pPr marL="914400" lvl="1" indent="-228600" algn="l">
              <a:spcBef>
                <a:spcPts val="240"/>
              </a:spcBef>
              <a:spcAft>
                <a:spcPct val="0"/>
              </a:spcAft>
              <a:buClr>
                <a:schemeClr val="dk1"/>
              </a:buClr>
              <a:buSzPts val="1200"/>
              <a:buNone/>
              <a:defRPr sz="1200"/>
            </a:lvl2pPr>
            <a:lvl3pPr marL="1371600" lvl="2" indent="-228600" algn="l">
              <a:spcBef>
                <a:spcPts val="200"/>
              </a:spcBef>
              <a:spcAft>
                <a:spcPct val="0"/>
              </a:spcAft>
              <a:buClr>
                <a:schemeClr val="dk1"/>
              </a:buClr>
              <a:buSzPts val="1000"/>
              <a:buNone/>
              <a:defRPr sz="1000"/>
            </a:lvl3pPr>
            <a:lvl4pPr marL="1828800" lvl="3" indent="-228600" algn="l">
              <a:spcBef>
                <a:spcPts val="180"/>
              </a:spcBef>
              <a:spcAft>
                <a:spcPct val="0"/>
              </a:spcAft>
              <a:buClr>
                <a:schemeClr val="dk1"/>
              </a:buClr>
              <a:buSzPts val="900"/>
              <a:buNone/>
              <a:defRPr sz="900"/>
            </a:lvl4pPr>
            <a:lvl5pPr marL="2286000" lvl="4" indent="-228600" algn="l">
              <a:spcBef>
                <a:spcPts val="180"/>
              </a:spcBef>
              <a:spcAft>
                <a:spcPct val="0"/>
              </a:spcAft>
              <a:buClr>
                <a:schemeClr val="dk1"/>
              </a:buClr>
              <a:buSzPts val="900"/>
              <a:buNone/>
              <a:defRPr sz="900"/>
            </a:lvl5pPr>
            <a:lvl6pPr marL="2743200" lvl="5" indent="-228600" algn="l">
              <a:spcBef>
                <a:spcPts val="180"/>
              </a:spcBef>
              <a:spcAft>
                <a:spcPct val="0"/>
              </a:spcAft>
              <a:buClr>
                <a:schemeClr val="dk1"/>
              </a:buClr>
              <a:buSzPts val="900"/>
              <a:buNone/>
              <a:defRPr sz="900"/>
            </a:lvl6pPr>
            <a:lvl7pPr marL="3200400" lvl="6" indent="-228600" algn="l">
              <a:spcBef>
                <a:spcPts val="180"/>
              </a:spcBef>
              <a:spcAft>
                <a:spcPct val="0"/>
              </a:spcAft>
              <a:buClr>
                <a:schemeClr val="dk1"/>
              </a:buClr>
              <a:buSzPts val="900"/>
              <a:buNone/>
              <a:defRPr sz="900"/>
            </a:lvl7pPr>
            <a:lvl8pPr marL="3657600" lvl="7" indent="-228600" algn="l">
              <a:spcBef>
                <a:spcPts val="180"/>
              </a:spcBef>
              <a:spcAft>
                <a:spcPct val="0"/>
              </a:spcAft>
              <a:buClr>
                <a:schemeClr val="dk1"/>
              </a:buClr>
              <a:buSzPts val="900"/>
              <a:buNone/>
              <a:defRPr sz="900"/>
            </a:lvl8pPr>
            <a:lvl9pPr marL="4114800" lvl="8" indent="-228600" algn="l">
              <a:spcBef>
                <a:spcPts val="180"/>
              </a:spcBef>
              <a:spcAft>
                <a:spcPct val="0"/>
              </a:spcAft>
              <a:buClr>
                <a:schemeClr val="dk1"/>
              </a:buClr>
              <a:buSzPts val="900"/>
              <a:buNone/>
              <a:defRPr sz="900"/>
            </a:lvl9pPr>
          </a:lstStyle>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ct val="0"/>
              </a:spcBef>
              <a:buNone/>
              <a:defRPr/>
            </a:lvl1pPr>
            <a:lvl2pPr marL="0" lvl="1" indent="0" algn="r">
              <a:spcBef>
                <a:spcPct val="0"/>
              </a:spcBef>
              <a:buNone/>
              <a:defRPr/>
            </a:lvl2pPr>
            <a:lvl3pPr marL="0" lvl="2" indent="0" algn="r">
              <a:spcBef>
                <a:spcPct val="0"/>
              </a:spcBef>
              <a:buNone/>
              <a:defRPr/>
            </a:lvl3pPr>
            <a:lvl4pPr marL="0" lvl="3" indent="0" algn="r">
              <a:spcBef>
                <a:spcPct val="0"/>
              </a:spcBef>
              <a:buNone/>
              <a:defRPr/>
            </a:lvl4pPr>
            <a:lvl5pPr marL="0" lvl="4" indent="0" algn="r">
              <a:spcBef>
                <a:spcPct val="0"/>
              </a:spcBef>
              <a:buNone/>
              <a:defRPr/>
            </a:lvl5pPr>
            <a:lvl6pPr marL="0" lvl="5" indent="0" algn="r">
              <a:spcBef>
                <a:spcPct val="0"/>
              </a:spcBef>
              <a:buNone/>
              <a:defRPr/>
            </a:lvl6pPr>
            <a:lvl7pPr marL="0" lvl="6" indent="0" algn="r">
              <a:spcBef>
                <a:spcPct val="0"/>
              </a:spcBef>
              <a:buNone/>
              <a:defRPr/>
            </a:lvl7pPr>
            <a:lvl8pPr marL="0" lvl="7" indent="0" algn="r">
              <a:spcBef>
                <a:spcPct val="0"/>
              </a:spcBef>
              <a:buNone/>
              <a:defRPr/>
            </a:lvl8pPr>
            <a:lvl9pPr marL="0" lvl="8" indent="0" algn="r">
              <a:spcBef>
                <a:spcPct val="0"/>
              </a:spcBef>
              <a:buNone/>
              <a:defRPr/>
            </a:lvl9pPr>
          </a:lstStyle>
          <a:p>
            <a:pPr marL="0" lvl="0" indent="0" algn="r" rtl="0">
              <a:spcBef>
                <a:spcPct val="0"/>
              </a:spcBef>
              <a:spcAft>
                <a:spcPct val="0"/>
              </a:spcAft>
              <a:buNone/>
            </a:pPr>
            <a:fld id="{00000000-1234-1234-1234-123412341234}" type="slidenum">
              <a:rPr lang="en-US"/>
            </a:fld>
            <a:endParaRPr lang="en-US"/>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ct val="0"/>
              </a:spcBef>
              <a:spcAft>
                <a:spcPct val="0"/>
              </a:spcAft>
              <a:buClr>
                <a:schemeClr val="dk1"/>
              </a:buClr>
              <a:buSzPts val="1800"/>
              <a:buNone/>
              <a:defRPr/>
            </a:lvl1pPr>
            <a:lvl2pPr lvl="1">
              <a:spcBef>
                <a:spcPct val="0"/>
              </a:spcBef>
              <a:spcAft>
                <a:spcPct val="0"/>
              </a:spcAft>
              <a:buSzPts val="1400"/>
              <a:buNone/>
              <a:defRPr/>
            </a:lvl2pPr>
            <a:lvl3pPr lvl="2">
              <a:spcBef>
                <a:spcPct val="0"/>
              </a:spcBef>
              <a:spcAft>
                <a:spcPct val="0"/>
              </a:spcAft>
              <a:buSzPts val="1400"/>
              <a:buNone/>
              <a:defRPr/>
            </a:lvl3pPr>
            <a:lvl4pPr lvl="3">
              <a:spcBef>
                <a:spcPct val="0"/>
              </a:spcBef>
              <a:spcAft>
                <a:spcPct val="0"/>
              </a:spcAft>
              <a:buSzPts val="1400"/>
              <a:buNone/>
              <a:defRPr/>
            </a:lvl4pPr>
            <a:lvl5pPr lvl="4">
              <a:spcBef>
                <a:spcPct val="0"/>
              </a:spcBef>
              <a:spcAft>
                <a:spcPct val="0"/>
              </a:spcAft>
              <a:buSzPts val="1400"/>
              <a:buNone/>
              <a:defRPr/>
            </a:lvl5pPr>
            <a:lvl6pPr lvl="5">
              <a:spcBef>
                <a:spcPct val="0"/>
              </a:spcBef>
              <a:spcAft>
                <a:spcPct val="0"/>
              </a:spcAft>
              <a:buSzPts val="1400"/>
              <a:buNone/>
              <a:defRPr/>
            </a:lvl6pPr>
            <a:lvl7pPr lvl="6">
              <a:spcBef>
                <a:spcPct val="0"/>
              </a:spcBef>
              <a:spcAft>
                <a:spcPct val="0"/>
              </a:spcAft>
              <a:buSzPts val="1400"/>
              <a:buNone/>
              <a:defRPr/>
            </a:lvl7pPr>
            <a:lvl8pPr lvl="7">
              <a:spcBef>
                <a:spcPct val="0"/>
              </a:spcBef>
              <a:spcAft>
                <a:spcPct val="0"/>
              </a:spcAft>
              <a:buSzPts val="1400"/>
              <a:buNone/>
              <a:defRPr/>
            </a:lvl8pPr>
            <a:lvl9pPr lvl="8">
              <a:spcBef>
                <a:spcPct val="0"/>
              </a:spcBef>
              <a:spcAft>
                <a:spcPct val="0"/>
              </a:spcAft>
              <a:buSzPts val="1400"/>
              <a:buNone/>
              <a:defRPr/>
            </a:lvl9pPr>
          </a:lstStyle>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ct val="0"/>
              </a:spcAft>
              <a:buClr>
                <a:schemeClr val="dk1"/>
              </a:buClr>
              <a:buSzPts val="1800"/>
              <a:buChar char="•"/>
              <a:defRPr/>
            </a:lvl1pPr>
            <a:lvl2pPr marL="914400" lvl="1" indent="-342900" algn="l">
              <a:spcBef>
                <a:spcPts val="360"/>
              </a:spcBef>
              <a:spcAft>
                <a:spcPct val="0"/>
              </a:spcAft>
              <a:buClr>
                <a:schemeClr val="dk1"/>
              </a:buClr>
              <a:buSzPts val="1800"/>
              <a:buChar char="–"/>
              <a:defRPr/>
            </a:lvl2pPr>
            <a:lvl3pPr marL="1371600" lvl="2" indent="-342900" algn="l">
              <a:spcBef>
                <a:spcPts val="360"/>
              </a:spcBef>
              <a:spcAft>
                <a:spcPct val="0"/>
              </a:spcAft>
              <a:buClr>
                <a:schemeClr val="dk1"/>
              </a:buClr>
              <a:buSzPts val="1800"/>
              <a:buChar char="•"/>
              <a:defRPr/>
            </a:lvl3pPr>
            <a:lvl4pPr marL="1828800" lvl="3" indent="-342900" algn="l">
              <a:spcBef>
                <a:spcPts val="360"/>
              </a:spcBef>
              <a:spcAft>
                <a:spcPct val="0"/>
              </a:spcAft>
              <a:buClr>
                <a:schemeClr val="dk1"/>
              </a:buClr>
              <a:buSzPts val="1800"/>
              <a:buChar char="–"/>
              <a:defRPr/>
            </a:lvl4pPr>
            <a:lvl5pPr marL="2286000" lvl="4" indent="-342900" algn="l">
              <a:spcBef>
                <a:spcPts val="360"/>
              </a:spcBef>
              <a:spcAft>
                <a:spcPct val="0"/>
              </a:spcAft>
              <a:buClr>
                <a:schemeClr val="dk1"/>
              </a:buClr>
              <a:buSzPts val="1800"/>
              <a:buChar char="»"/>
              <a:defRPr/>
            </a:lvl5pPr>
            <a:lvl6pPr marL="2743200" lvl="5" indent="-342900" algn="l">
              <a:spcBef>
                <a:spcPts val="360"/>
              </a:spcBef>
              <a:spcAft>
                <a:spcPct val="0"/>
              </a:spcAft>
              <a:buClr>
                <a:schemeClr val="dk1"/>
              </a:buClr>
              <a:buSzPts val="1800"/>
              <a:buChar char="•"/>
              <a:defRPr/>
            </a:lvl6pPr>
            <a:lvl7pPr marL="3200400" lvl="6" indent="-342900" algn="l">
              <a:spcBef>
                <a:spcPts val="360"/>
              </a:spcBef>
              <a:spcAft>
                <a:spcPct val="0"/>
              </a:spcAft>
              <a:buClr>
                <a:schemeClr val="dk1"/>
              </a:buClr>
              <a:buSzPts val="1800"/>
              <a:buChar char="•"/>
              <a:defRPr/>
            </a:lvl7pPr>
            <a:lvl8pPr marL="3657600" lvl="7" indent="-342900" algn="l">
              <a:spcBef>
                <a:spcPts val="360"/>
              </a:spcBef>
              <a:spcAft>
                <a:spcPct val="0"/>
              </a:spcAft>
              <a:buClr>
                <a:schemeClr val="dk1"/>
              </a:buClr>
              <a:buSzPts val="1800"/>
              <a:buChar char="•"/>
              <a:defRPr/>
            </a:lvl8pPr>
            <a:lvl9pPr marL="4114800" lvl="8" indent="-342900" algn="l">
              <a:spcBef>
                <a:spcPts val="360"/>
              </a:spcBef>
              <a:spcAft>
                <a:spcPct val="0"/>
              </a:spcAft>
              <a:buClr>
                <a:schemeClr val="dk1"/>
              </a:buClr>
              <a:buSzPts val="1800"/>
              <a:buChar char="•"/>
              <a:defRPr/>
            </a:lvl9pPr>
          </a:lstStyle>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ct val="0"/>
              </a:spcBef>
              <a:buNone/>
              <a:defRPr/>
            </a:lvl1pPr>
            <a:lvl2pPr marL="0" lvl="1" indent="0" algn="r">
              <a:spcBef>
                <a:spcPct val="0"/>
              </a:spcBef>
              <a:buNone/>
              <a:defRPr/>
            </a:lvl2pPr>
            <a:lvl3pPr marL="0" lvl="2" indent="0" algn="r">
              <a:spcBef>
                <a:spcPct val="0"/>
              </a:spcBef>
              <a:buNone/>
              <a:defRPr/>
            </a:lvl3pPr>
            <a:lvl4pPr marL="0" lvl="3" indent="0" algn="r">
              <a:spcBef>
                <a:spcPct val="0"/>
              </a:spcBef>
              <a:buNone/>
              <a:defRPr/>
            </a:lvl4pPr>
            <a:lvl5pPr marL="0" lvl="4" indent="0" algn="r">
              <a:spcBef>
                <a:spcPct val="0"/>
              </a:spcBef>
              <a:buNone/>
              <a:defRPr/>
            </a:lvl5pPr>
            <a:lvl6pPr marL="0" lvl="5" indent="0" algn="r">
              <a:spcBef>
                <a:spcPct val="0"/>
              </a:spcBef>
              <a:buNone/>
              <a:defRPr/>
            </a:lvl6pPr>
            <a:lvl7pPr marL="0" lvl="6" indent="0" algn="r">
              <a:spcBef>
                <a:spcPct val="0"/>
              </a:spcBef>
              <a:buNone/>
              <a:defRPr/>
            </a:lvl7pPr>
            <a:lvl8pPr marL="0" lvl="7" indent="0" algn="r">
              <a:spcBef>
                <a:spcPct val="0"/>
              </a:spcBef>
              <a:buNone/>
              <a:defRPr/>
            </a:lvl8pPr>
            <a:lvl9pPr marL="0" lvl="8" indent="0" algn="r">
              <a:spcBef>
                <a:spcPct val="0"/>
              </a:spcBef>
              <a:buNone/>
              <a:defRPr/>
            </a:lvl9pPr>
          </a:lstStyle>
          <a:p>
            <a:pPr marL="0" lvl="0" indent="0" algn="r" rtl="0">
              <a:spcBef>
                <a:spcPct val="0"/>
              </a:spcBef>
              <a:spcAft>
                <a:spcPct val="0"/>
              </a:spcAft>
              <a:buNone/>
            </a:pPr>
            <a:fld id="{00000000-1234-1234-1234-123412341234}" type="slidenum">
              <a:rPr lang="en-US"/>
            </a:fld>
            <a:endParaRPr 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ct val="0"/>
              </a:spcBef>
              <a:spcAft>
                <a:spcPct val="0"/>
              </a:spcAft>
              <a:buClr>
                <a:schemeClr val="dk1"/>
              </a:buClr>
              <a:buSzPts val="1800"/>
              <a:buNone/>
              <a:defRPr/>
            </a:lvl1pPr>
            <a:lvl2pPr lvl="1">
              <a:spcBef>
                <a:spcPct val="0"/>
              </a:spcBef>
              <a:spcAft>
                <a:spcPct val="0"/>
              </a:spcAft>
              <a:buSzPts val="1400"/>
              <a:buNone/>
              <a:defRPr/>
            </a:lvl2pPr>
            <a:lvl3pPr lvl="2">
              <a:spcBef>
                <a:spcPct val="0"/>
              </a:spcBef>
              <a:spcAft>
                <a:spcPct val="0"/>
              </a:spcAft>
              <a:buSzPts val="1400"/>
              <a:buNone/>
              <a:defRPr/>
            </a:lvl3pPr>
            <a:lvl4pPr lvl="3">
              <a:spcBef>
                <a:spcPct val="0"/>
              </a:spcBef>
              <a:spcAft>
                <a:spcPct val="0"/>
              </a:spcAft>
              <a:buSzPts val="1400"/>
              <a:buNone/>
              <a:defRPr/>
            </a:lvl4pPr>
            <a:lvl5pPr lvl="4">
              <a:spcBef>
                <a:spcPct val="0"/>
              </a:spcBef>
              <a:spcAft>
                <a:spcPct val="0"/>
              </a:spcAft>
              <a:buSzPts val="1400"/>
              <a:buNone/>
              <a:defRPr/>
            </a:lvl5pPr>
            <a:lvl6pPr lvl="5">
              <a:spcBef>
                <a:spcPct val="0"/>
              </a:spcBef>
              <a:spcAft>
                <a:spcPct val="0"/>
              </a:spcAft>
              <a:buSzPts val="1400"/>
              <a:buNone/>
              <a:defRPr/>
            </a:lvl6pPr>
            <a:lvl7pPr lvl="6">
              <a:spcBef>
                <a:spcPct val="0"/>
              </a:spcBef>
              <a:spcAft>
                <a:spcPct val="0"/>
              </a:spcAft>
              <a:buSzPts val="1400"/>
              <a:buNone/>
              <a:defRPr/>
            </a:lvl7pPr>
            <a:lvl8pPr lvl="7">
              <a:spcBef>
                <a:spcPct val="0"/>
              </a:spcBef>
              <a:spcAft>
                <a:spcPct val="0"/>
              </a:spcAft>
              <a:buSzPts val="1400"/>
              <a:buNone/>
              <a:defRPr/>
            </a:lvl8pPr>
            <a:lvl9pPr lvl="8">
              <a:spcBef>
                <a:spcPct val="0"/>
              </a:spcBef>
              <a:spcAft>
                <a:spcPct val="0"/>
              </a:spcAft>
              <a:buSzPts val="1400"/>
              <a:buNone/>
              <a:defRPr/>
            </a:lvl9pPr>
          </a:lstStyle>
          <a:p/>
        </p:txBody>
      </p:sp>
      <p:sp>
        <p:nvSpPr>
          <p:cNvPr id="76" name="Google Shape;7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ct val="0"/>
              </a:spcAft>
              <a:buClr>
                <a:schemeClr val="dk1"/>
              </a:buClr>
              <a:buSzPts val="1800"/>
              <a:buChar char="•"/>
              <a:defRPr/>
            </a:lvl1pPr>
            <a:lvl2pPr marL="914400" lvl="1" indent="-342900" algn="l">
              <a:spcBef>
                <a:spcPts val="360"/>
              </a:spcBef>
              <a:spcAft>
                <a:spcPct val="0"/>
              </a:spcAft>
              <a:buClr>
                <a:schemeClr val="dk1"/>
              </a:buClr>
              <a:buSzPts val="1800"/>
              <a:buChar char="–"/>
              <a:defRPr/>
            </a:lvl2pPr>
            <a:lvl3pPr marL="1371600" lvl="2" indent="-342900" algn="l">
              <a:spcBef>
                <a:spcPts val="360"/>
              </a:spcBef>
              <a:spcAft>
                <a:spcPct val="0"/>
              </a:spcAft>
              <a:buClr>
                <a:schemeClr val="dk1"/>
              </a:buClr>
              <a:buSzPts val="1800"/>
              <a:buChar char="•"/>
              <a:defRPr/>
            </a:lvl3pPr>
            <a:lvl4pPr marL="1828800" lvl="3" indent="-342900" algn="l">
              <a:spcBef>
                <a:spcPts val="360"/>
              </a:spcBef>
              <a:spcAft>
                <a:spcPct val="0"/>
              </a:spcAft>
              <a:buClr>
                <a:schemeClr val="dk1"/>
              </a:buClr>
              <a:buSzPts val="1800"/>
              <a:buChar char="–"/>
              <a:defRPr/>
            </a:lvl4pPr>
            <a:lvl5pPr marL="2286000" lvl="4" indent="-342900" algn="l">
              <a:spcBef>
                <a:spcPts val="360"/>
              </a:spcBef>
              <a:spcAft>
                <a:spcPct val="0"/>
              </a:spcAft>
              <a:buClr>
                <a:schemeClr val="dk1"/>
              </a:buClr>
              <a:buSzPts val="1800"/>
              <a:buChar char="»"/>
              <a:defRPr/>
            </a:lvl5pPr>
            <a:lvl6pPr marL="2743200" lvl="5" indent="-342900" algn="l">
              <a:spcBef>
                <a:spcPts val="360"/>
              </a:spcBef>
              <a:spcAft>
                <a:spcPct val="0"/>
              </a:spcAft>
              <a:buClr>
                <a:schemeClr val="dk1"/>
              </a:buClr>
              <a:buSzPts val="1800"/>
              <a:buChar char="•"/>
              <a:defRPr/>
            </a:lvl6pPr>
            <a:lvl7pPr marL="3200400" lvl="6" indent="-342900" algn="l">
              <a:spcBef>
                <a:spcPts val="360"/>
              </a:spcBef>
              <a:spcAft>
                <a:spcPct val="0"/>
              </a:spcAft>
              <a:buClr>
                <a:schemeClr val="dk1"/>
              </a:buClr>
              <a:buSzPts val="1800"/>
              <a:buChar char="•"/>
              <a:defRPr/>
            </a:lvl7pPr>
            <a:lvl8pPr marL="3657600" lvl="7" indent="-342900" algn="l">
              <a:spcBef>
                <a:spcPts val="360"/>
              </a:spcBef>
              <a:spcAft>
                <a:spcPct val="0"/>
              </a:spcAft>
              <a:buClr>
                <a:schemeClr val="dk1"/>
              </a:buClr>
              <a:buSzPts val="1800"/>
              <a:buChar char="•"/>
              <a:defRPr/>
            </a:lvl8pPr>
            <a:lvl9pPr marL="4114800" lvl="8" indent="-342900" algn="l">
              <a:spcBef>
                <a:spcPts val="360"/>
              </a:spcBef>
              <a:spcAft>
                <a:spcPct val="0"/>
              </a:spcAft>
              <a:buClr>
                <a:schemeClr val="dk1"/>
              </a:buClr>
              <a:buSzPts val="1800"/>
              <a:buChar char="•"/>
              <a:defRPr/>
            </a:lvl9pPr>
          </a:lstStyle>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ct val="0"/>
              </a:spcBef>
              <a:buNone/>
              <a:defRPr/>
            </a:lvl1pPr>
            <a:lvl2pPr marL="0" lvl="1" indent="0" algn="r">
              <a:spcBef>
                <a:spcPct val="0"/>
              </a:spcBef>
              <a:buNone/>
              <a:defRPr/>
            </a:lvl2pPr>
            <a:lvl3pPr marL="0" lvl="2" indent="0" algn="r">
              <a:spcBef>
                <a:spcPct val="0"/>
              </a:spcBef>
              <a:buNone/>
              <a:defRPr/>
            </a:lvl3pPr>
            <a:lvl4pPr marL="0" lvl="3" indent="0" algn="r">
              <a:spcBef>
                <a:spcPct val="0"/>
              </a:spcBef>
              <a:buNone/>
              <a:defRPr/>
            </a:lvl4pPr>
            <a:lvl5pPr marL="0" lvl="4" indent="0" algn="r">
              <a:spcBef>
                <a:spcPct val="0"/>
              </a:spcBef>
              <a:buNone/>
              <a:defRPr/>
            </a:lvl5pPr>
            <a:lvl6pPr marL="0" lvl="5" indent="0" algn="r">
              <a:spcBef>
                <a:spcPct val="0"/>
              </a:spcBef>
              <a:buNone/>
              <a:defRPr/>
            </a:lvl6pPr>
            <a:lvl7pPr marL="0" lvl="6" indent="0" algn="r">
              <a:spcBef>
                <a:spcPct val="0"/>
              </a:spcBef>
              <a:buNone/>
              <a:defRPr/>
            </a:lvl7pPr>
            <a:lvl8pPr marL="0" lvl="7" indent="0" algn="r">
              <a:spcBef>
                <a:spcPct val="0"/>
              </a:spcBef>
              <a:buNone/>
              <a:defRPr/>
            </a:lvl8pPr>
            <a:lvl9pPr marL="0" lvl="8" indent="0" algn="r">
              <a:spcBef>
                <a:spcPct val="0"/>
              </a:spcBef>
              <a:buNone/>
              <a:defRPr/>
            </a:lvl9pPr>
          </a:lstStyle>
          <a:p>
            <a:pPr marL="0" lvl="0" indent="0" algn="r" rtl="0">
              <a:spcBef>
                <a:spcPct val="0"/>
              </a:spcBef>
              <a:spcAft>
                <a:spcPct val="0"/>
              </a:spcAft>
              <a:buNone/>
            </a:pPr>
            <a:fld id="{00000000-1234-1234-1234-123412341234}" type="slidenum">
              <a:rPr lang="en-US"/>
            </a:fld>
            <a:endParaRPr lang="en-US"/>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ct val="0"/>
              </a:spcBef>
              <a:spcAft>
                <a:spcPct val="0"/>
              </a:spcAft>
              <a:buClr>
                <a:schemeClr val="dk1"/>
              </a:buClr>
              <a:buSzPts val="1800"/>
              <a:buNone/>
              <a:defRPr/>
            </a:lvl1pPr>
            <a:lvl2pPr lvl="1">
              <a:spcBef>
                <a:spcPct val="0"/>
              </a:spcBef>
              <a:spcAft>
                <a:spcPct val="0"/>
              </a:spcAft>
              <a:buSzPts val="1400"/>
              <a:buNone/>
              <a:defRPr/>
            </a:lvl2pPr>
            <a:lvl3pPr lvl="2">
              <a:spcBef>
                <a:spcPct val="0"/>
              </a:spcBef>
              <a:spcAft>
                <a:spcPct val="0"/>
              </a:spcAft>
              <a:buSzPts val="1400"/>
              <a:buNone/>
              <a:defRPr/>
            </a:lvl3pPr>
            <a:lvl4pPr lvl="3">
              <a:spcBef>
                <a:spcPct val="0"/>
              </a:spcBef>
              <a:spcAft>
                <a:spcPct val="0"/>
              </a:spcAft>
              <a:buSzPts val="1400"/>
              <a:buNone/>
              <a:defRPr/>
            </a:lvl4pPr>
            <a:lvl5pPr lvl="4">
              <a:spcBef>
                <a:spcPct val="0"/>
              </a:spcBef>
              <a:spcAft>
                <a:spcPct val="0"/>
              </a:spcAft>
              <a:buSzPts val="1400"/>
              <a:buNone/>
              <a:defRPr/>
            </a:lvl5pPr>
            <a:lvl6pPr lvl="5">
              <a:spcBef>
                <a:spcPct val="0"/>
              </a:spcBef>
              <a:spcAft>
                <a:spcPct val="0"/>
              </a:spcAft>
              <a:buSzPts val="1400"/>
              <a:buNone/>
              <a:defRPr/>
            </a:lvl6pPr>
            <a:lvl7pPr lvl="6">
              <a:spcBef>
                <a:spcPct val="0"/>
              </a:spcBef>
              <a:spcAft>
                <a:spcPct val="0"/>
              </a:spcAft>
              <a:buSzPts val="1400"/>
              <a:buNone/>
              <a:defRPr/>
            </a:lvl7pPr>
            <a:lvl8pPr lvl="7">
              <a:spcBef>
                <a:spcPct val="0"/>
              </a:spcBef>
              <a:spcAft>
                <a:spcPct val="0"/>
              </a:spcAft>
              <a:buSzPts val="1400"/>
              <a:buNone/>
              <a:defRPr/>
            </a:lvl8pPr>
            <a:lvl9pPr lvl="8">
              <a:spcBef>
                <a:spcPct val="0"/>
              </a:spcBef>
              <a:spcAft>
                <a:spcPct val="0"/>
              </a:spcAft>
              <a:buSzPts val="1400"/>
              <a:buNone/>
              <a:defRPr/>
            </a:lvl9pPr>
          </a:lstStyle>
          <a:p/>
        </p:txBody>
      </p:sp>
      <p:sp>
        <p:nvSpPr>
          <p:cNvPr id="13" name="Google Shape;13;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ct val="0"/>
              </a:spcAft>
              <a:buClr>
                <a:srgbClr val="888888"/>
              </a:buClr>
              <a:buSzPts val="3200"/>
              <a:buNone/>
              <a:defRPr>
                <a:solidFill>
                  <a:srgbClr val="888888"/>
                </a:solidFill>
              </a:defRPr>
            </a:lvl1pPr>
            <a:lvl2pPr lvl="1" algn="ctr">
              <a:spcBef>
                <a:spcPts val="560"/>
              </a:spcBef>
              <a:spcAft>
                <a:spcPct val="0"/>
              </a:spcAft>
              <a:buClr>
                <a:srgbClr val="888888"/>
              </a:buClr>
              <a:buSzPts val="2800"/>
              <a:buNone/>
              <a:defRPr>
                <a:solidFill>
                  <a:srgbClr val="888888"/>
                </a:solidFill>
              </a:defRPr>
            </a:lvl2pPr>
            <a:lvl3pPr lvl="2" algn="ctr">
              <a:spcBef>
                <a:spcPts val="480"/>
              </a:spcBef>
              <a:spcAft>
                <a:spcPct val="0"/>
              </a:spcAft>
              <a:buClr>
                <a:srgbClr val="888888"/>
              </a:buClr>
              <a:buSzPts val="2400"/>
              <a:buNone/>
              <a:defRPr>
                <a:solidFill>
                  <a:srgbClr val="888888"/>
                </a:solidFill>
              </a:defRPr>
            </a:lvl3pPr>
            <a:lvl4pPr lvl="3" algn="ctr">
              <a:spcBef>
                <a:spcPts val="400"/>
              </a:spcBef>
              <a:spcAft>
                <a:spcPct val="0"/>
              </a:spcAft>
              <a:buClr>
                <a:srgbClr val="888888"/>
              </a:buClr>
              <a:buSzPts val="2000"/>
              <a:buNone/>
              <a:defRPr>
                <a:solidFill>
                  <a:srgbClr val="888888"/>
                </a:solidFill>
              </a:defRPr>
            </a:lvl4pPr>
            <a:lvl5pPr lvl="4" algn="ctr">
              <a:spcBef>
                <a:spcPts val="400"/>
              </a:spcBef>
              <a:spcAft>
                <a:spcPct val="0"/>
              </a:spcAft>
              <a:buClr>
                <a:srgbClr val="888888"/>
              </a:buClr>
              <a:buSzPts val="2000"/>
              <a:buNone/>
              <a:defRPr>
                <a:solidFill>
                  <a:srgbClr val="888888"/>
                </a:solidFill>
              </a:defRPr>
            </a:lvl5pPr>
            <a:lvl6pPr lvl="5" algn="ctr">
              <a:spcBef>
                <a:spcPts val="400"/>
              </a:spcBef>
              <a:spcAft>
                <a:spcPct val="0"/>
              </a:spcAft>
              <a:buClr>
                <a:srgbClr val="888888"/>
              </a:buClr>
              <a:buSzPts val="2000"/>
              <a:buNone/>
              <a:defRPr>
                <a:solidFill>
                  <a:srgbClr val="888888"/>
                </a:solidFill>
              </a:defRPr>
            </a:lvl6pPr>
            <a:lvl7pPr lvl="6" algn="ctr">
              <a:spcBef>
                <a:spcPts val="400"/>
              </a:spcBef>
              <a:spcAft>
                <a:spcPct val="0"/>
              </a:spcAft>
              <a:buClr>
                <a:srgbClr val="888888"/>
              </a:buClr>
              <a:buSzPts val="2000"/>
              <a:buNone/>
              <a:defRPr>
                <a:solidFill>
                  <a:srgbClr val="888888"/>
                </a:solidFill>
              </a:defRPr>
            </a:lvl7pPr>
            <a:lvl8pPr lvl="7" algn="ctr">
              <a:spcBef>
                <a:spcPts val="400"/>
              </a:spcBef>
              <a:spcAft>
                <a:spcPct val="0"/>
              </a:spcAft>
              <a:buClr>
                <a:srgbClr val="888888"/>
              </a:buClr>
              <a:buSzPts val="2000"/>
              <a:buNone/>
              <a:defRPr>
                <a:solidFill>
                  <a:srgbClr val="888888"/>
                </a:solidFill>
              </a:defRPr>
            </a:lvl8pPr>
            <a:lvl9pPr lvl="8" algn="ctr">
              <a:spcBef>
                <a:spcPts val="400"/>
              </a:spcBef>
              <a:spcAft>
                <a:spcPct val="0"/>
              </a:spcAft>
              <a:buClr>
                <a:srgbClr val="888888"/>
              </a:buClr>
              <a:buSzPts val="2000"/>
              <a:buNone/>
              <a:defRPr>
                <a:solidFill>
                  <a:srgbClr val="888888"/>
                </a:solidFill>
              </a:defRPr>
            </a:lvl9pPr>
          </a:lstStyle>
          <a:p/>
        </p:txBody>
      </p:sp>
      <p:sp>
        <p:nvSpPr>
          <p:cNvPr id="14" name="Google Shape;14;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15" name="Google Shape;15;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16" name="Google Shape;16;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ct val="0"/>
              </a:spcBef>
              <a:buNone/>
              <a:defRPr/>
            </a:lvl1pPr>
            <a:lvl2pPr marL="0" lvl="1" indent="0" algn="r">
              <a:spcBef>
                <a:spcPct val="0"/>
              </a:spcBef>
              <a:buNone/>
              <a:defRPr/>
            </a:lvl2pPr>
            <a:lvl3pPr marL="0" lvl="2" indent="0" algn="r">
              <a:spcBef>
                <a:spcPct val="0"/>
              </a:spcBef>
              <a:buNone/>
              <a:defRPr/>
            </a:lvl3pPr>
            <a:lvl4pPr marL="0" lvl="3" indent="0" algn="r">
              <a:spcBef>
                <a:spcPct val="0"/>
              </a:spcBef>
              <a:buNone/>
              <a:defRPr/>
            </a:lvl4pPr>
            <a:lvl5pPr marL="0" lvl="4" indent="0" algn="r">
              <a:spcBef>
                <a:spcPct val="0"/>
              </a:spcBef>
              <a:buNone/>
              <a:defRPr/>
            </a:lvl5pPr>
            <a:lvl6pPr marL="0" lvl="5" indent="0" algn="r">
              <a:spcBef>
                <a:spcPct val="0"/>
              </a:spcBef>
              <a:buNone/>
              <a:defRPr/>
            </a:lvl6pPr>
            <a:lvl7pPr marL="0" lvl="6" indent="0" algn="r">
              <a:spcBef>
                <a:spcPct val="0"/>
              </a:spcBef>
              <a:buNone/>
              <a:defRPr/>
            </a:lvl7pPr>
            <a:lvl8pPr marL="0" lvl="7" indent="0" algn="r">
              <a:spcBef>
                <a:spcPct val="0"/>
              </a:spcBef>
              <a:buNone/>
              <a:defRPr/>
            </a:lvl8pPr>
            <a:lvl9pPr marL="0" lvl="8" indent="0" algn="r">
              <a:spcBef>
                <a:spcPct val="0"/>
              </a:spcBef>
              <a:buNone/>
              <a:defRPr/>
            </a:lvl9pPr>
          </a:lstStyle>
          <a:p>
            <a:pPr marL="0" lvl="0" indent="0" algn="r" rtl="0">
              <a:spcBef>
                <a:spcPct val="0"/>
              </a:spcBef>
              <a:spcAft>
                <a:spcPct val="0"/>
              </a:spcAft>
              <a:buNone/>
            </a:pPr>
            <a:fld id="{00000000-1234-1234-1234-123412341234}" type="slidenum">
              <a:rPr lang="en-US"/>
            </a:fld>
            <a:endParaRPr lang="en-US"/>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ct val="0"/>
              </a:spcBef>
              <a:spcAft>
                <a:spcPct val="0"/>
              </a:spcAft>
              <a:buClr>
                <a:schemeClr val="dk1"/>
              </a:buClr>
              <a:buSzPts val="1800"/>
              <a:buNone/>
              <a:defRPr/>
            </a:lvl1pPr>
            <a:lvl2pPr lvl="1">
              <a:spcBef>
                <a:spcPct val="0"/>
              </a:spcBef>
              <a:spcAft>
                <a:spcPct val="0"/>
              </a:spcAft>
              <a:buSzPts val="1400"/>
              <a:buNone/>
              <a:defRPr/>
            </a:lvl2pPr>
            <a:lvl3pPr lvl="2">
              <a:spcBef>
                <a:spcPct val="0"/>
              </a:spcBef>
              <a:spcAft>
                <a:spcPct val="0"/>
              </a:spcAft>
              <a:buSzPts val="1400"/>
              <a:buNone/>
              <a:defRPr/>
            </a:lvl3pPr>
            <a:lvl4pPr lvl="3">
              <a:spcBef>
                <a:spcPct val="0"/>
              </a:spcBef>
              <a:spcAft>
                <a:spcPct val="0"/>
              </a:spcAft>
              <a:buSzPts val="1400"/>
              <a:buNone/>
              <a:defRPr/>
            </a:lvl4pPr>
            <a:lvl5pPr lvl="4">
              <a:spcBef>
                <a:spcPct val="0"/>
              </a:spcBef>
              <a:spcAft>
                <a:spcPct val="0"/>
              </a:spcAft>
              <a:buSzPts val="1400"/>
              <a:buNone/>
              <a:defRPr/>
            </a:lvl5pPr>
            <a:lvl6pPr lvl="5">
              <a:spcBef>
                <a:spcPct val="0"/>
              </a:spcBef>
              <a:spcAft>
                <a:spcPct val="0"/>
              </a:spcAft>
              <a:buSzPts val="1400"/>
              <a:buNone/>
              <a:defRPr/>
            </a:lvl6pPr>
            <a:lvl7pPr lvl="6">
              <a:spcBef>
                <a:spcPct val="0"/>
              </a:spcBef>
              <a:spcAft>
                <a:spcPct val="0"/>
              </a:spcAft>
              <a:buSzPts val="1400"/>
              <a:buNone/>
              <a:defRPr/>
            </a:lvl7pPr>
            <a:lvl8pPr lvl="7">
              <a:spcBef>
                <a:spcPct val="0"/>
              </a:spcBef>
              <a:spcAft>
                <a:spcPct val="0"/>
              </a:spcAft>
              <a:buSzPts val="1400"/>
              <a:buNone/>
              <a:defRPr/>
            </a:lvl8pPr>
            <a:lvl9pPr lvl="8">
              <a:spcBef>
                <a:spcPct val="0"/>
              </a:spcBef>
              <a:spcAft>
                <a:spcPct val="0"/>
              </a:spcAft>
              <a:buSzPts val="1400"/>
              <a:buNone/>
              <a:defRPr/>
            </a:lvl9pPr>
          </a:lstStyle>
          <a:p/>
        </p:txBody>
      </p:sp>
      <p:sp>
        <p:nvSpPr>
          <p:cNvPr id="19" name="Google Shape;19;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ct val="0"/>
              </a:spcAft>
              <a:buClr>
                <a:schemeClr val="dk1"/>
              </a:buClr>
              <a:buSzPts val="1800"/>
              <a:buChar char="•"/>
              <a:defRPr/>
            </a:lvl1pPr>
            <a:lvl2pPr marL="914400" lvl="1" indent="-342900" algn="l">
              <a:spcBef>
                <a:spcPts val="360"/>
              </a:spcBef>
              <a:spcAft>
                <a:spcPct val="0"/>
              </a:spcAft>
              <a:buClr>
                <a:schemeClr val="dk1"/>
              </a:buClr>
              <a:buSzPts val="1800"/>
              <a:buChar char="–"/>
              <a:defRPr/>
            </a:lvl2pPr>
            <a:lvl3pPr marL="1371600" lvl="2" indent="-342900" algn="l">
              <a:spcBef>
                <a:spcPts val="360"/>
              </a:spcBef>
              <a:spcAft>
                <a:spcPct val="0"/>
              </a:spcAft>
              <a:buClr>
                <a:schemeClr val="dk1"/>
              </a:buClr>
              <a:buSzPts val="1800"/>
              <a:buChar char="•"/>
              <a:defRPr/>
            </a:lvl3pPr>
            <a:lvl4pPr marL="1828800" lvl="3" indent="-342900" algn="l">
              <a:spcBef>
                <a:spcPts val="360"/>
              </a:spcBef>
              <a:spcAft>
                <a:spcPct val="0"/>
              </a:spcAft>
              <a:buClr>
                <a:schemeClr val="dk1"/>
              </a:buClr>
              <a:buSzPts val="1800"/>
              <a:buChar char="–"/>
              <a:defRPr/>
            </a:lvl4pPr>
            <a:lvl5pPr marL="2286000" lvl="4" indent="-342900" algn="l">
              <a:spcBef>
                <a:spcPts val="360"/>
              </a:spcBef>
              <a:spcAft>
                <a:spcPct val="0"/>
              </a:spcAft>
              <a:buClr>
                <a:schemeClr val="dk1"/>
              </a:buClr>
              <a:buSzPts val="1800"/>
              <a:buChar char="»"/>
              <a:defRPr/>
            </a:lvl5pPr>
            <a:lvl6pPr marL="2743200" lvl="5" indent="-342900" algn="l">
              <a:spcBef>
                <a:spcPts val="360"/>
              </a:spcBef>
              <a:spcAft>
                <a:spcPct val="0"/>
              </a:spcAft>
              <a:buClr>
                <a:schemeClr val="dk1"/>
              </a:buClr>
              <a:buSzPts val="1800"/>
              <a:buChar char="•"/>
              <a:defRPr/>
            </a:lvl6pPr>
            <a:lvl7pPr marL="3200400" lvl="6" indent="-342900" algn="l">
              <a:spcBef>
                <a:spcPts val="360"/>
              </a:spcBef>
              <a:spcAft>
                <a:spcPct val="0"/>
              </a:spcAft>
              <a:buClr>
                <a:schemeClr val="dk1"/>
              </a:buClr>
              <a:buSzPts val="1800"/>
              <a:buChar char="•"/>
              <a:defRPr/>
            </a:lvl7pPr>
            <a:lvl8pPr marL="3657600" lvl="7" indent="-342900" algn="l">
              <a:spcBef>
                <a:spcPts val="360"/>
              </a:spcBef>
              <a:spcAft>
                <a:spcPct val="0"/>
              </a:spcAft>
              <a:buClr>
                <a:schemeClr val="dk1"/>
              </a:buClr>
              <a:buSzPts val="1800"/>
              <a:buChar char="•"/>
              <a:defRPr/>
            </a:lvl8pPr>
            <a:lvl9pPr marL="4114800" lvl="8" indent="-342900" algn="l">
              <a:spcBef>
                <a:spcPts val="360"/>
              </a:spcBef>
              <a:spcAft>
                <a:spcPct val="0"/>
              </a:spcAft>
              <a:buClr>
                <a:schemeClr val="dk1"/>
              </a:buClr>
              <a:buSzPts val="1800"/>
              <a:buChar char="•"/>
              <a:defRPr/>
            </a:lvl9pPr>
          </a:lstStyle>
          <a:p/>
        </p:txBody>
      </p:sp>
      <p:sp>
        <p:nvSpPr>
          <p:cNvPr id="20" name="Google Shape;20;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21" name="Google Shape;21;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22" name="Google Shape;22;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ct val="0"/>
              </a:spcBef>
              <a:buNone/>
              <a:defRPr/>
            </a:lvl1pPr>
            <a:lvl2pPr marL="0" lvl="1" indent="0" algn="r">
              <a:spcBef>
                <a:spcPct val="0"/>
              </a:spcBef>
              <a:buNone/>
              <a:defRPr/>
            </a:lvl2pPr>
            <a:lvl3pPr marL="0" lvl="2" indent="0" algn="r">
              <a:spcBef>
                <a:spcPct val="0"/>
              </a:spcBef>
              <a:buNone/>
              <a:defRPr/>
            </a:lvl3pPr>
            <a:lvl4pPr marL="0" lvl="3" indent="0" algn="r">
              <a:spcBef>
                <a:spcPct val="0"/>
              </a:spcBef>
              <a:buNone/>
              <a:defRPr/>
            </a:lvl4pPr>
            <a:lvl5pPr marL="0" lvl="4" indent="0" algn="r">
              <a:spcBef>
                <a:spcPct val="0"/>
              </a:spcBef>
              <a:buNone/>
              <a:defRPr/>
            </a:lvl5pPr>
            <a:lvl6pPr marL="0" lvl="5" indent="0" algn="r">
              <a:spcBef>
                <a:spcPct val="0"/>
              </a:spcBef>
              <a:buNone/>
              <a:defRPr/>
            </a:lvl6pPr>
            <a:lvl7pPr marL="0" lvl="6" indent="0" algn="r">
              <a:spcBef>
                <a:spcPct val="0"/>
              </a:spcBef>
              <a:buNone/>
              <a:defRPr/>
            </a:lvl7pPr>
            <a:lvl8pPr marL="0" lvl="7" indent="0" algn="r">
              <a:spcBef>
                <a:spcPct val="0"/>
              </a:spcBef>
              <a:buNone/>
              <a:defRPr/>
            </a:lvl8pPr>
            <a:lvl9pPr marL="0" lvl="8" indent="0" algn="r">
              <a:spcBef>
                <a:spcPct val="0"/>
              </a:spcBef>
              <a:buNone/>
              <a:defRPr/>
            </a:lvl9pPr>
          </a:lstStyle>
          <a:p>
            <a:pPr marL="0" lvl="0" indent="0" algn="r" rtl="0">
              <a:spcBef>
                <a:spcPct val="0"/>
              </a:spcBef>
              <a:spcAft>
                <a:spcPct val="0"/>
              </a:spcAft>
              <a:buNone/>
            </a:pPr>
            <a:fld id="{00000000-1234-1234-1234-123412341234}" type="slidenum">
              <a:rPr lang="en-US"/>
            </a:fld>
            <a:endParaRPr lang="en-US"/>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ct val="0"/>
              </a:spcBef>
              <a:spcAft>
                <a:spcPct val="0"/>
              </a:spcAft>
              <a:buClr>
                <a:schemeClr val="dk1"/>
              </a:buClr>
              <a:buSzPts val="4000"/>
              <a:buFont typeface="Calibri" panose="020F0502020204030204"/>
              <a:buNone/>
              <a:defRPr sz="4000" b="1" cap="none"/>
            </a:lvl1pPr>
            <a:lvl2pPr lvl="1">
              <a:spcBef>
                <a:spcPct val="0"/>
              </a:spcBef>
              <a:spcAft>
                <a:spcPct val="0"/>
              </a:spcAft>
              <a:buSzPts val="1400"/>
              <a:buNone/>
              <a:defRPr/>
            </a:lvl2pPr>
            <a:lvl3pPr lvl="2">
              <a:spcBef>
                <a:spcPct val="0"/>
              </a:spcBef>
              <a:spcAft>
                <a:spcPct val="0"/>
              </a:spcAft>
              <a:buSzPts val="1400"/>
              <a:buNone/>
              <a:defRPr/>
            </a:lvl3pPr>
            <a:lvl4pPr lvl="3">
              <a:spcBef>
                <a:spcPct val="0"/>
              </a:spcBef>
              <a:spcAft>
                <a:spcPct val="0"/>
              </a:spcAft>
              <a:buSzPts val="1400"/>
              <a:buNone/>
              <a:defRPr/>
            </a:lvl4pPr>
            <a:lvl5pPr lvl="4">
              <a:spcBef>
                <a:spcPct val="0"/>
              </a:spcBef>
              <a:spcAft>
                <a:spcPct val="0"/>
              </a:spcAft>
              <a:buSzPts val="1400"/>
              <a:buNone/>
              <a:defRPr/>
            </a:lvl5pPr>
            <a:lvl6pPr lvl="5">
              <a:spcBef>
                <a:spcPct val="0"/>
              </a:spcBef>
              <a:spcAft>
                <a:spcPct val="0"/>
              </a:spcAft>
              <a:buSzPts val="1400"/>
              <a:buNone/>
              <a:defRPr/>
            </a:lvl6pPr>
            <a:lvl7pPr lvl="6">
              <a:spcBef>
                <a:spcPct val="0"/>
              </a:spcBef>
              <a:spcAft>
                <a:spcPct val="0"/>
              </a:spcAft>
              <a:buSzPts val="1400"/>
              <a:buNone/>
              <a:defRPr/>
            </a:lvl7pPr>
            <a:lvl8pPr lvl="7">
              <a:spcBef>
                <a:spcPct val="0"/>
              </a:spcBef>
              <a:spcAft>
                <a:spcPct val="0"/>
              </a:spcAft>
              <a:buSzPts val="1400"/>
              <a:buNone/>
              <a:defRPr/>
            </a:lvl8pPr>
            <a:lvl9pPr lvl="8">
              <a:spcBef>
                <a:spcPct val="0"/>
              </a:spcBef>
              <a:spcAft>
                <a:spcPct val="0"/>
              </a:spcAft>
              <a:buSzPts val="1400"/>
              <a:buNone/>
              <a:defRPr/>
            </a:lvl9pPr>
          </a:lstStyle>
          <a:p/>
        </p:txBody>
      </p:sp>
      <p:sp>
        <p:nvSpPr>
          <p:cNvPr id="25" name="Google Shape;25;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ct val="0"/>
              </a:spcAft>
              <a:buClr>
                <a:srgbClr val="888888"/>
              </a:buClr>
              <a:buSzPts val="2000"/>
              <a:buNone/>
              <a:defRPr sz="2000">
                <a:solidFill>
                  <a:srgbClr val="888888"/>
                </a:solidFill>
              </a:defRPr>
            </a:lvl1pPr>
            <a:lvl2pPr marL="914400" lvl="1" indent="-228600" algn="l">
              <a:spcBef>
                <a:spcPts val="360"/>
              </a:spcBef>
              <a:spcAft>
                <a:spcPct val="0"/>
              </a:spcAft>
              <a:buClr>
                <a:srgbClr val="888888"/>
              </a:buClr>
              <a:buSzPts val="1800"/>
              <a:buNone/>
              <a:defRPr sz="1800">
                <a:solidFill>
                  <a:srgbClr val="888888"/>
                </a:solidFill>
              </a:defRPr>
            </a:lvl2pPr>
            <a:lvl3pPr marL="1371600" lvl="2" indent="-228600" algn="l">
              <a:spcBef>
                <a:spcPts val="320"/>
              </a:spcBef>
              <a:spcAft>
                <a:spcPct val="0"/>
              </a:spcAft>
              <a:buClr>
                <a:srgbClr val="888888"/>
              </a:buClr>
              <a:buSzPts val="1600"/>
              <a:buNone/>
              <a:defRPr sz="1600">
                <a:solidFill>
                  <a:srgbClr val="888888"/>
                </a:solidFill>
              </a:defRPr>
            </a:lvl3pPr>
            <a:lvl4pPr marL="1828800" lvl="3" indent="-228600" algn="l">
              <a:spcBef>
                <a:spcPts val="280"/>
              </a:spcBef>
              <a:spcAft>
                <a:spcPct val="0"/>
              </a:spcAft>
              <a:buClr>
                <a:srgbClr val="888888"/>
              </a:buClr>
              <a:buSzPts val="1400"/>
              <a:buNone/>
              <a:defRPr sz="1400">
                <a:solidFill>
                  <a:srgbClr val="888888"/>
                </a:solidFill>
              </a:defRPr>
            </a:lvl4pPr>
            <a:lvl5pPr marL="2286000" lvl="4" indent="-228600" algn="l">
              <a:spcBef>
                <a:spcPts val="280"/>
              </a:spcBef>
              <a:spcAft>
                <a:spcPct val="0"/>
              </a:spcAft>
              <a:buClr>
                <a:srgbClr val="888888"/>
              </a:buClr>
              <a:buSzPts val="1400"/>
              <a:buNone/>
              <a:defRPr sz="1400">
                <a:solidFill>
                  <a:srgbClr val="888888"/>
                </a:solidFill>
              </a:defRPr>
            </a:lvl5pPr>
            <a:lvl6pPr marL="2743200" lvl="5" indent="-228600" algn="l">
              <a:spcBef>
                <a:spcPts val="280"/>
              </a:spcBef>
              <a:spcAft>
                <a:spcPct val="0"/>
              </a:spcAft>
              <a:buClr>
                <a:srgbClr val="888888"/>
              </a:buClr>
              <a:buSzPts val="1400"/>
              <a:buNone/>
              <a:defRPr sz="1400">
                <a:solidFill>
                  <a:srgbClr val="888888"/>
                </a:solidFill>
              </a:defRPr>
            </a:lvl6pPr>
            <a:lvl7pPr marL="3200400" lvl="6" indent="-228600" algn="l">
              <a:spcBef>
                <a:spcPts val="280"/>
              </a:spcBef>
              <a:spcAft>
                <a:spcPct val="0"/>
              </a:spcAft>
              <a:buClr>
                <a:srgbClr val="888888"/>
              </a:buClr>
              <a:buSzPts val="1400"/>
              <a:buNone/>
              <a:defRPr sz="1400">
                <a:solidFill>
                  <a:srgbClr val="888888"/>
                </a:solidFill>
              </a:defRPr>
            </a:lvl7pPr>
            <a:lvl8pPr marL="3657600" lvl="7" indent="-228600" algn="l">
              <a:spcBef>
                <a:spcPts val="280"/>
              </a:spcBef>
              <a:spcAft>
                <a:spcPct val="0"/>
              </a:spcAft>
              <a:buClr>
                <a:srgbClr val="888888"/>
              </a:buClr>
              <a:buSzPts val="1400"/>
              <a:buNone/>
              <a:defRPr sz="1400">
                <a:solidFill>
                  <a:srgbClr val="888888"/>
                </a:solidFill>
              </a:defRPr>
            </a:lvl8pPr>
            <a:lvl9pPr marL="4114800" lvl="8" indent="-228600" algn="l">
              <a:spcBef>
                <a:spcPts val="280"/>
              </a:spcBef>
              <a:spcAft>
                <a:spcPct val="0"/>
              </a:spcAft>
              <a:buClr>
                <a:srgbClr val="888888"/>
              </a:buClr>
              <a:buSzPts val="1400"/>
              <a:buNone/>
              <a:defRPr sz="1400">
                <a:solidFill>
                  <a:srgbClr val="888888"/>
                </a:solidFill>
              </a:defRPr>
            </a:lvl9pPr>
          </a:lstStyle>
          <a:p/>
        </p:txBody>
      </p:sp>
      <p:sp>
        <p:nvSpPr>
          <p:cNvPr id="26" name="Google Shape;26;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27" name="Google Shape;27;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28" name="Google Shape;28;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ct val="0"/>
              </a:spcBef>
              <a:buNone/>
              <a:defRPr/>
            </a:lvl1pPr>
            <a:lvl2pPr marL="0" lvl="1" indent="0" algn="r">
              <a:spcBef>
                <a:spcPct val="0"/>
              </a:spcBef>
              <a:buNone/>
              <a:defRPr/>
            </a:lvl2pPr>
            <a:lvl3pPr marL="0" lvl="2" indent="0" algn="r">
              <a:spcBef>
                <a:spcPct val="0"/>
              </a:spcBef>
              <a:buNone/>
              <a:defRPr/>
            </a:lvl3pPr>
            <a:lvl4pPr marL="0" lvl="3" indent="0" algn="r">
              <a:spcBef>
                <a:spcPct val="0"/>
              </a:spcBef>
              <a:buNone/>
              <a:defRPr/>
            </a:lvl4pPr>
            <a:lvl5pPr marL="0" lvl="4" indent="0" algn="r">
              <a:spcBef>
                <a:spcPct val="0"/>
              </a:spcBef>
              <a:buNone/>
              <a:defRPr/>
            </a:lvl5pPr>
            <a:lvl6pPr marL="0" lvl="5" indent="0" algn="r">
              <a:spcBef>
                <a:spcPct val="0"/>
              </a:spcBef>
              <a:buNone/>
              <a:defRPr/>
            </a:lvl6pPr>
            <a:lvl7pPr marL="0" lvl="6" indent="0" algn="r">
              <a:spcBef>
                <a:spcPct val="0"/>
              </a:spcBef>
              <a:buNone/>
              <a:defRPr/>
            </a:lvl7pPr>
            <a:lvl8pPr marL="0" lvl="7" indent="0" algn="r">
              <a:spcBef>
                <a:spcPct val="0"/>
              </a:spcBef>
              <a:buNone/>
              <a:defRPr/>
            </a:lvl8pPr>
            <a:lvl9pPr marL="0" lvl="8" indent="0" algn="r">
              <a:spcBef>
                <a:spcPct val="0"/>
              </a:spcBef>
              <a:buNone/>
              <a:defRPr/>
            </a:lvl9pPr>
          </a:lstStyle>
          <a:p>
            <a:pPr marL="0" lvl="0" indent="0" algn="r" rtl="0">
              <a:spcBef>
                <a:spcPct val="0"/>
              </a:spcBef>
              <a:spcAft>
                <a:spcPct val="0"/>
              </a:spcAft>
              <a:buNone/>
            </a:pPr>
            <a:fld id="{00000000-1234-1234-1234-123412341234}" type="slidenum">
              <a:rPr lang="en-US"/>
            </a:fld>
            <a:endParaRPr lang="en-US"/>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ct val="0"/>
              </a:spcBef>
              <a:spcAft>
                <a:spcPct val="0"/>
              </a:spcAft>
              <a:buClr>
                <a:schemeClr val="dk1"/>
              </a:buClr>
              <a:buSzPts val="1800"/>
              <a:buNone/>
              <a:defRPr/>
            </a:lvl1pPr>
            <a:lvl2pPr lvl="1">
              <a:spcBef>
                <a:spcPct val="0"/>
              </a:spcBef>
              <a:spcAft>
                <a:spcPct val="0"/>
              </a:spcAft>
              <a:buSzPts val="1400"/>
              <a:buNone/>
              <a:defRPr/>
            </a:lvl2pPr>
            <a:lvl3pPr lvl="2">
              <a:spcBef>
                <a:spcPct val="0"/>
              </a:spcBef>
              <a:spcAft>
                <a:spcPct val="0"/>
              </a:spcAft>
              <a:buSzPts val="1400"/>
              <a:buNone/>
              <a:defRPr/>
            </a:lvl3pPr>
            <a:lvl4pPr lvl="3">
              <a:spcBef>
                <a:spcPct val="0"/>
              </a:spcBef>
              <a:spcAft>
                <a:spcPct val="0"/>
              </a:spcAft>
              <a:buSzPts val="1400"/>
              <a:buNone/>
              <a:defRPr/>
            </a:lvl4pPr>
            <a:lvl5pPr lvl="4">
              <a:spcBef>
                <a:spcPct val="0"/>
              </a:spcBef>
              <a:spcAft>
                <a:spcPct val="0"/>
              </a:spcAft>
              <a:buSzPts val="1400"/>
              <a:buNone/>
              <a:defRPr/>
            </a:lvl5pPr>
            <a:lvl6pPr lvl="5">
              <a:spcBef>
                <a:spcPct val="0"/>
              </a:spcBef>
              <a:spcAft>
                <a:spcPct val="0"/>
              </a:spcAft>
              <a:buSzPts val="1400"/>
              <a:buNone/>
              <a:defRPr/>
            </a:lvl6pPr>
            <a:lvl7pPr lvl="6">
              <a:spcBef>
                <a:spcPct val="0"/>
              </a:spcBef>
              <a:spcAft>
                <a:spcPct val="0"/>
              </a:spcAft>
              <a:buSzPts val="1400"/>
              <a:buNone/>
              <a:defRPr/>
            </a:lvl7pPr>
            <a:lvl8pPr lvl="7">
              <a:spcBef>
                <a:spcPct val="0"/>
              </a:spcBef>
              <a:spcAft>
                <a:spcPct val="0"/>
              </a:spcAft>
              <a:buSzPts val="1400"/>
              <a:buNone/>
              <a:defRPr/>
            </a:lvl8pPr>
            <a:lvl9pPr lvl="8">
              <a:spcBef>
                <a:spcPct val="0"/>
              </a:spcBef>
              <a:spcAft>
                <a:spcPct val="0"/>
              </a:spcAft>
              <a:buSzPts val="1400"/>
              <a:buNone/>
              <a:defRPr/>
            </a:lvl9pPr>
          </a:lstStyle>
          <a:p/>
        </p:txBody>
      </p:sp>
      <p:sp>
        <p:nvSpPr>
          <p:cNvPr id="31" name="Google Shape;31;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ct val="0"/>
              </a:spcAft>
              <a:buClr>
                <a:schemeClr val="dk1"/>
              </a:buClr>
              <a:buSzPts val="2800"/>
              <a:buChar char="•"/>
              <a:defRPr sz="2800"/>
            </a:lvl1pPr>
            <a:lvl2pPr marL="914400" lvl="1" indent="-381000" algn="l">
              <a:spcBef>
                <a:spcPts val="480"/>
              </a:spcBef>
              <a:spcAft>
                <a:spcPct val="0"/>
              </a:spcAft>
              <a:buClr>
                <a:schemeClr val="dk1"/>
              </a:buClr>
              <a:buSzPts val="2400"/>
              <a:buChar char="–"/>
              <a:defRPr sz="2400"/>
            </a:lvl2pPr>
            <a:lvl3pPr marL="1371600" lvl="2" indent="-355600" algn="l">
              <a:spcBef>
                <a:spcPts val="400"/>
              </a:spcBef>
              <a:spcAft>
                <a:spcPct val="0"/>
              </a:spcAft>
              <a:buClr>
                <a:schemeClr val="dk1"/>
              </a:buClr>
              <a:buSzPts val="2000"/>
              <a:buChar char="•"/>
              <a:defRPr sz="2000"/>
            </a:lvl3pPr>
            <a:lvl4pPr marL="1828800" lvl="3" indent="-342900" algn="l">
              <a:spcBef>
                <a:spcPts val="360"/>
              </a:spcBef>
              <a:spcAft>
                <a:spcPct val="0"/>
              </a:spcAft>
              <a:buClr>
                <a:schemeClr val="dk1"/>
              </a:buClr>
              <a:buSzPts val="1800"/>
              <a:buChar char="–"/>
              <a:defRPr sz="1800"/>
            </a:lvl4pPr>
            <a:lvl5pPr marL="2286000" lvl="4" indent="-342900" algn="l">
              <a:spcBef>
                <a:spcPts val="360"/>
              </a:spcBef>
              <a:spcAft>
                <a:spcPct val="0"/>
              </a:spcAft>
              <a:buClr>
                <a:schemeClr val="dk1"/>
              </a:buClr>
              <a:buSzPts val="1800"/>
              <a:buChar char="»"/>
              <a:defRPr sz="1800"/>
            </a:lvl5pPr>
            <a:lvl6pPr marL="2743200" lvl="5" indent="-342900" algn="l">
              <a:spcBef>
                <a:spcPts val="360"/>
              </a:spcBef>
              <a:spcAft>
                <a:spcPct val="0"/>
              </a:spcAft>
              <a:buClr>
                <a:schemeClr val="dk1"/>
              </a:buClr>
              <a:buSzPts val="1800"/>
              <a:buChar char="•"/>
              <a:defRPr sz="1800"/>
            </a:lvl6pPr>
            <a:lvl7pPr marL="3200400" lvl="6" indent="-342900" algn="l">
              <a:spcBef>
                <a:spcPts val="360"/>
              </a:spcBef>
              <a:spcAft>
                <a:spcPct val="0"/>
              </a:spcAft>
              <a:buClr>
                <a:schemeClr val="dk1"/>
              </a:buClr>
              <a:buSzPts val="1800"/>
              <a:buChar char="•"/>
              <a:defRPr sz="1800"/>
            </a:lvl7pPr>
            <a:lvl8pPr marL="3657600" lvl="7" indent="-342900" algn="l">
              <a:spcBef>
                <a:spcPts val="360"/>
              </a:spcBef>
              <a:spcAft>
                <a:spcPct val="0"/>
              </a:spcAft>
              <a:buClr>
                <a:schemeClr val="dk1"/>
              </a:buClr>
              <a:buSzPts val="1800"/>
              <a:buChar char="•"/>
              <a:defRPr sz="1800"/>
            </a:lvl8pPr>
            <a:lvl9pPr marL="4114800" lvl="8" indent="-342900" algn="l">
              <a:spcBef>
                <a:spcPts val="360"/>
              </a:spcBef>
              <a:spcAft>
                <a:spcPct val="0"/>
              </a:spcAft>
              <a:buClr>
                <a:schemeClr val="dk1"/>
              </a:buClr>
              <a:buSzPts val="1800"/>
              <a:buChar char="•"/>
              <a:defRPr sz="1800"/>
            </a:lvl9pPr>
          </a:lstStyle>
          <a:p/>
        </p:txBody>
      </p:sp>
      <p:sp>
        <p:nvSpPr>
          <p:cNvPr id="32" name="Google Shape;32;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ct val="0"/>
              </a:spcAft>
              <a:buClr>
                <a:schemeClr val="dk1"/>
              </a:buClr>
              <a:buSzPts val="2800"/>
              <a:buChar char="•"/>
              <a:defRPr sz="2800"/>
            </a:lvl1pPr>
            <a:lvl2pPr marL="914400" lvl="1" indent="-381000" algn="l">
              <a:spcBef>
                <a:spcPts val="480"/>
              </a:spcBef>
              <a:spcAft>
                <a:spcPct val="0"/>
              </a:spcAft>
              <a:buClr>
                <a:schemeClr val="dk1"/>
              </a:buClr>
              <a:buSzPts val="2400"/>
              <a:buChar char="–"/>
              <a:defRPr sz="2400"/>
            </a:lvl2pPr>
            <a:lvl3pPr marL="1371600" lvl="2" indent="-355600" algn="l">
              <a:spcBef>
                <a:spcPts val="400"/>
              </a:spcBef>
              <a:spcAft>
                <a:spcPct val="0"/>
              </a:spcAft>
              <a:buClr>
                <a:schemeClr val="dk1"/>
              </a:buClr>
              <a:buSzPts val="2000"/>
              <a:buChar char="•"/>
              <a:defRPr sz="2000"/>
            </a:lvl3pPr>
            <a:lvl4pPr marL="1828800" lvl="3" indent="-342900" algn="l">
              <a:spcBef>
                <a:spcPts val="360"/>
              </a:spcBef>
              <a:spcAft>
                <a:spcPct val="0"/>
              </a:spcAft>
              <a:buClr>
                <a:schemeClr val="dk1"/>
              </a:buClr>
              <a:buSzPts val="1800"/>
              <a:buChar char="–"/>
              <a:defRPr sz="1800"/>
            </a:lvl4pPr>
            <a:lvl5pPr marL="2286000" lvl="4" indent="-342900" algn="l">
              <a:spcBef>
                <a:spcPts val="360"/>
              </a:spcBef>
              <a:spcAft>
                <a:spcPct val="0"/>
              </a:spcAft>
              <a:buClr>
                <a:schemeClr val="dk1"/>
              </a:buClr>
              <a:buSzPts val="1800"/>
              <a:buChar char="»"/>
              <a:defRPr sz="1800"/>
            </a:lvl5pPr>
            <a:lvl6pPr marL="2743200" lvl="5" indent="-342900" algn="l">
              <a:spcBef>
                <a:spcPts val="360"/>
              </a:spcBef>
              <a:spcAft>
                <a:spcPct val="0"/>
              </a:spcAft>
              <a:buClr>
                <a:schemeClr val="dk1"/>
              </a:buClr>
              <a:buSzPts val="1800"/>
              <a:buChar char="•"/>
              <a:defRPr sz="1800"/>
            </a:lvl6pPr>
            <a:lvl7pPr marL="3200400" lvl="6" indent="-342900" algn="l">
              <a:spcBef>
                <a:spcPts val="360"/>
              </a:spcBef>
              <a:spcAft>
                <a:spcPct val="0"/>
              </a:spcAft>
              <a:buClr>
                <a:schemeClr val="dk1"/>
              </a:buClr>
              <a:buSzPts val="1800"/>
              <a:buChar char="•"/>
              <a:defRPr sz="1800"/>
            </a:lvl7pPr>
            <a:lvl8pPr marL="3657600" lvl="7" indent="-342900" algn="l">
              <a:spcBef>
                <a:spcPts val="360"/>
              </a:spcBef>
              <a:spcAft>
                <a:spcPct val="0"/>
              </a:spcAft>
              <a:buClr>
                <a:schemeClr val="dk1"/>
              </a:buClr>
              <a:buSzPts val="1800"/>
              <a:buChar char="•"/>
              <a:defRPr sz="1800"/>
            </a:lvl8pPr>
            <a:lvl9pPr marL="4114800" lvl="8" indent="-342900" algn="l">
              <a:spcBef>
                <a:spcPts val="360"/>
              </a:spcBef>
              <a:spcAft>
                <a:spcPct val="0"/>
              </a:spcAft>
              <a:buClr>
                <a:schemeClr val="dk1"/>
              </a:buClr>
              <a:buSzPts val="1800"/>
              <a:buChar char="•"/>
              <a:defRPr sz="1800"/>
            </a:lvl9pPr>
          </a:lstStyle>
          <a:p/>
        </p:txBody>
      </p:sp>
      <p:sp>
        <p:nvSpPr>
          <p:cNvPr id="33" name="Google Shape;33;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34" name="Google Shape;34;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35" name="Google Shape;35;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ct val="0"/>
              </a:spcBef>
              <a:buNone/>
              <a:defRPr/>
            </a:lvl1pPr>
            <a:lvl2pPr marL="0" lvl="1" indent="0" algn="r">
              <a:spcBef>
                <a:spcPct val="0"/>
              </a:spcBef>
              <a:buNone/>
              <a:defRPr/>
            </a:lvl2pPr>
            <a:lvl3pPr marL="0" lvl="2" indent="0" algn="r">
              <a:spcBef>
                <a:spcPct val="0"/>
              </a:spcBef>
              <a:buNone/>
              <a:defRPr/>
            </a:lvl3pPr>
            <a:lvl4pPr marL="0" lvl="3" indent="0" algn="r">
              <a:spcBef>
                <a:spcPct val="0"/>
              </a:spcBef>
              <a:buNone/>
              <a:defRPr/>
            </a:lvl4pPr>
            <a:lvl5pPr marL="0" lvl="4" indent="0" algn="r">
              <a:spcBef>
                <a:spcPct val="0"/>
              </a:spcBef>
              <a:buNone/>
              <a:defRPr/>
            </a:lvl5pPr>
            <a:lvl6pPr marL="0" lvl="5" indent="0" algn="r">
              <a:spcBef>
                <a:spcPct val="0"/>
              </a:spcBef>
              <a:buNone/>
              <a:defRPr/>
            </a:lvl6pPr>
            <a:lvl7pPr marL="0" lvl="6" indent="0" algn="r">
              <a:spcBef>
                <a:spcPct val="0"/>
              </a:spcBef>
              <a:buNone/>
              <a:defRPr/>
            </a:lvl7pPr>
            <a:lvl8pPr marL="0" lvl="7" indent="0" algn="r">
              <a:spcBef>
                <a:spcPct val="0"/>
              </a:spcBef>
              <a:buNone/>
              <a:defRPr/>
            </a:lvl8pPr>
            <a:lvl9pPr marL="0" lvl="8" indent="0" algn="r">
              <a:spcBef>
                <a:spcPct val="0"/>
              </a:spcBef>
              <a:buNone/>
              <a:defRPr/>
            </a:lvl9pPr>
          </a:lstStyle>
          <a:p>
            <a:pPr marL="0" lvl="0" indent="0" algn="r" rtl="0">
              <a:spcBef>
                <a:spcPct val="0"/>
              </a:spcBef>
              <a:spcAft>
                <a:spcPct val="0"/>
              </a:spcAft>
              <a:buNone/>
            </a:pPr>
            <a:fld id="{00000000-1234-1234-1234-123412341234}" type="slidenum">
              <a:rPr lang="en-US"/>
            </a:fld>
            <a:endParaRPr lang="en-US"/>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ct val="0"/>
              </a:spcBef>
              <a:spcAft>
                <a:spcPct val="0"/>
              </a:spcAft>
              <a:buClr>
                <a:schemeClr val="dk1"/>
              </a:buClr>
              <a:buSzPts val="4400"/>
              <a:buFont typeface="Calibri" panose="020F0502020204030204"/>
              <a:buNone/>
              <a:defRPr/>
            </a:lvl1pPr>
            <a:lvl2pPr lvl="1">
              <a:spcBef>
                <a:spcPct val="0"/>
              </a:spcBef>
              <a:spcAft>
                <a:spcPct val="0"/>
              </a:spcAft>
              <a:buSzPts val="1400"/>
              <a:buNone/>
              <a:defRPr/>
            </a:lvl2pPr>
            <a:lvl3pPr lvl="2">
              <a:spcBef>
                <a:spcPct val="0"/>
              </a:spcBef>
              <a:spcAft>
                <a:spcPct val="0"/>
              </a:spcAft>
              <a:buSzPts val="1400"/>
              <a:buNone/>
              <a:defRPr/>
            </a:lvl3pPr>
            <a:lvl4pPr lvl="3">
              <a:spcBef>
                <a:spcPct val="0"/>
              </a:spcBef>
              <a:spcAft>
                <a:spcPct val="0"/>
              </a:spcAft>
              <a:buSzPts val="1400"/>
              <a:buNone/>
              <a:defRPr/>
            </a:lvl4pPr>
            <a:lvl5pPr lvl="4">
              <a:spcBef>
                <a:spcPct val="0"/>
              </a:spcBef>
              <a:spcAft>
                <a:spcPct val="0"/>
              </a:spcAft>
              <a:buSzPts val="1400"/>
              <a:buNone/>
              <a:defRPr/>
            </a:lvl5pPr>
            <a:lvl6pPr lvl="5">
              <a:spcBef>
                <a:spcPct val="0"/>
              </a:spcBef>
              <a:spcAft>
                <a:spcPct val="0"/>
              </a:spcAft>
              <a:buSzPts val="1400"/>
              <a:buNone/>
              <a:defRPr/>
            </a:lvl6pPr>
            <a:lvl7pPr lvl="6">
              <a:spcBef>
                <a:spcPct val="0"/>
              </a:spcBef>
              <a:spcAft>
                <a:spcPct val="0"/>
              </a:spcAft>
              <a:buSzPts val="1400"/>
              <a:buNone/>
              <a:defRPr/>
            </a:lvl7pPr>
            <a:lvl8pPr lvl="7">
              <a:spcBef>
                <a:spcPct val="0"/>
              </a:spcBef>
              <a:spcAft>
                <a:spcPct val="0"/>
              </a:spcAft>
              <a:buSzPts val="1400"/>
              <a:buNone/>
              <a:defRPr/>
            </a:lvl8pPr>
            <a:lvl9pPr lvl="8">
              <a:spcBef>
                <a:spcPct val="0"/>
              </a:spcBef>
              <a:spcAft>
                <a:spcPct val="0"/>
              </a:spcAft>
              <a:buSzPts val="1400"/>
              <a:buNone/>
              <a:defRPr/>
            </a:lvl9pPr>
          </a:lstStyle>
          <a:p/>
        </p:txBody>
      </p:sp>
      <p:sp>
        <p:nvSpPr>
          <p:cNvPr id="38" name="Google Shape;38;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ct val="0"/>
              </a:spcAft>
              <a:buClr>
                <a:schemeClr val="dk1"/>
              </a:buClr>
              <a:buSzPts val="2400"/>
              <a:buNone/>
              <a:defRPr sz="2400" b="1"/>
            </a:lvl1pPr>
            <a:lvl2pPr marL="914400" lvl="1" indent="-228600" algn="l">
              <a:spcBef>
                <a:spcPts val="400"/>
              </a:spcBef>
              <a:spcAft>
                <a:spcPct val="0"/>
              </a:spcAft>
              <a:buClr>
                <a:schemeClr val="dk1"/>
              </a:buClr>
              <a:buSzPts val="2000"/>
              <a:buNone/>
              <a:defRPr sz="2000" b="1"/>
            </a:lvl2pPr>
            <a:lvl3pPr marL="1371600" lvl="2" indent="-228600" algn="l">
              <a:spcBef>
                <a:spcPts val="360"/>
              </a:spcBef>
              <a:spcAft>
                <a:spcPct val="0"/>
              </a:spcAft>
              <a:buClr>
                <a:schemeClr val="dk1"/>
              </a:buClr>
              <a:buSzPts val="1800"/>
              <a:buNone/>
              <a:defRPr sz="1800" b="1"/>
            </a:lvl3pPr>
            <a:lvl4pPr marL="1828800" lvl="3" indent="-228600" algn="l">
              <a:spcBef>
                <a:spcPts val="320"/>
              </a:spcBef>
              <a:spcAft>
                <a:spcPct val="0"/>
              </a:spcAft>
              <a:buClr>
                <a:schemeClr val="dk1"/>
              </a:buClr>
              <a:buSzPts val="1600"/>
              <a:buNone/>
              <a:defRPr sz="1600" b="1"/>
            </a:lvl4pPr>
            <a:lvl5pPr marL="2286000" lvl="4" indent="-228600" algn="l">
              <a:spcBef>
                <a:spcPts val="320"/>
              </a:spcBef>
              <a:spcAft>
                <a:spcPct val="0"/>
              </a:spcAft>
              <a:buClr>
                <a:schemeClr val="dk1"/>
              </a:buClr>
              <a:buSzPts val="1600"/>
              <a:buNone/>
              <a:defRPr sz="1600" b="1"/>
            </a:lvl5pPr>
            <a:lvl6pPr marL="2743200" lvl="5" indent="-228600" algn="l">
              <a:spcBef>
                <a:spcPts val="320"/>
              </a:spcBef>
              <a:spcAft>
                <a:spcPct val="0"/>
              </a:spcAft>
              <a:buClr>
                <a:schemeClr val="dk1"/>
              </a:buClr>
              <a:buSzPts val="1600"/>
              <a:buNone/>
              <a:defRPr sz="1600" b="1"/>
            </a:lvl6pPr>
            <a:lvl7pPr marL="3200400" lvl="6" indent="-228600" algn="l">
              <a:spcBef>
                <a:spcPts val="320"/>
              </a:spcBef>
              <a:spcAft>
                <a:spcPct val="0"/>
              </a:spcAft>
              <a:buClr>
                <a:schemeClr val="dk1"/>
              </a:buClr>
              <a:buSzPts val="1600"/>
              <a:buNone/>
              <a:defRPr sz="1600" b="1"/>
            </a:lvl7pPr>
            <a:lvl8pPr marL="3657600" lvl="7" indent="-228600" algn="l">
              <a:spcBef>
                <a:spcPts val="320"/>
              </a:spcBef>
              <a:spcAft>
                <a:spcPct val="0"/>
              </a:spcAft>
              <a:buClr>
                <a:schemeClr val="dk1"/>
              </a:buClr>
              <a:buSzPts val="1600"/>
              <a:buNone/>
              <a:defRPr sz="1600" b="1"/>
            </a:lvl8pPr>
            <a:lvl9pPr marL="4114800" lvl="8" indent="-228600" algn="l">
              <a:spcBef>
                <a:spcPts val="320"/>
              </a:spcBef>
              <a:spcAft>
                <a:spcPct val="0"/>
              </a:spcAft>
              <a:buClr>
                <a:schemeClr val="dk1"/>
              </a:buClr>
              <a:buSzPts val="1600"/>
              <a:buNone/>
              <a:defRPr sz="1600" b="1"/>
            </a:lvl9pPr>
          </a:lstStyle>
          <a:p/>
        </p:txBody>
      </p:sp>
      <p:sp>
        <p:nvSpPr>
          <p:cNvPr id="39" name="Google Shape;39;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ct val="0"/>
              </a:spcAft>
              <a:buClr>
                <a:schemeClr val="dk1"/>
              </a:buClr>
              <a:buSzPts val="2400"/>
              <a:buChar char="•"/>
              <a:defRPr sz="2400"/>
            </a:lvl1pPr>
            <a:lvl2pPr marL="914400" lvl="1" indent="-355600" algn="l">
              <a:spcBef>
                <a:spcPts val="400"/>
              </a:spcBef>
              <a:spcAft>
                <a:spcPct val="0"/>
              </a:spcAft>
              <a:buClr>
                <a:schemeClr val="dk1"/>
              </a:buClr>
              <a:buSzPts val="2000"/>
              <a:buChar char="–"/>
              <a:defRPr sz="2000"/>
            </a:lvl2pPr>
            <a:lvl3pPr marL="1371600" lvl="2" indent="-342900" algn="l">
              <a:spcBef>
                <a:spcPts val="360"/>
              </a:spcBef>
              <a:spcAft>
                <a:spcPct val="0"/>
              </a:spcAft>
              <a:buClr>
                <a:schemeClr val="dk1"/>
              </a:buClr>
              <a:buSzPts val="1800"/>
              <a:buChar char="•"/>
              <a:defRPr sz="1800"/>
            </a:lvl3pPr>
            <a:lvl4pPr marL="1828800" lvl="3" indent="-330200" algn="l">
              <a:spcBef>
                <a:spcPts val="320"/>
              </a:spcBef>
              <a:spcAft>
                <a:spcPct val="0"/>
              </a:spcAft>
              <a:buClr>
                <a:schemeClr val="dk1"/>
              </a:buClr>
              <a:buSzPts val="1600"/>
              <a:buChar char="–"/>
              <a:defRPr sz="1600"/>
            </a:lvl4pPr>
            <a:lvl5pPr marL="2286000" lvl="4" indent="-330200" algn="l">
              <a:spcBef>
                <a:spcPts val="320"/>
              </a:spcBef>
              <a:spcAft>
                <a:spcPct val="0"/>
              </a:spcAft>
              <a:buClr>
                <a:schemeClr val="dk1"/>
              </a:buClr>
              <a:buSzPts val="1600"/>
              <a:buChar char="»"/>
              <a:defRPr sz="1600"/>
            </a:lvl5pPr>
            <a:lvl6pPr marL="2743200" lvl="5" indent="-330200" algn="l">
              <a:spcBef>
                <a:spcPts val="320"/>
              </a:spcBef>
              <a:spcAft>
                <a:spcPct val="0"/>
              </a:spcAft>
              <a:buClr>
                <a:schemeClr val="dk1"/>
              </a:buClr>
              <a:buSzPts val="1600"/>
              <a:buChar char="•"/>
              <a:defRPr sz="1600"/>
            </a:lvl6pPr>
            <a:lvl7pPr marL="3200400" lvl="6" indent="-330200" algn="l">
              <a:spcBef>
                <a:spcPts val="320"/>
              </a:spcBef>
              <a:spcAft>
                <a:spcPct val="0"/>
              </a:spcAft>
              <a:buClr>
                <a:schemeClr val="dk1"/>
              </a:buClr>
              <a:buSzPts val="1600"/>
              <a:buChar char="•"/>
              <a:defRPr sz="1600"/>
            </a:lvl7pPr>
            <a:lvl8pPr marL="3657600" lvl="7" indent="-330200" algn="l">
              <a:spcBef>
                <a:spcPts val="320"/>
              </a:spcBef>
              <a:spcAft>
                <a:spcPct val="0"/>
              </a:spcAft>
              <a:buClr>
                <a:schemeClr val="dk1"/>
              </a:buClr>
              <a:buSzPts val="1600"/>
              <a:buChar char="•"/>
              <a:defRPr sz="1600"/>
            </a:lvl8pPr>
            <a:lvl9pPr marL="4114800" lvl="8" indent="-330200" algn="l">
              <a:spcBef>
                <a:spcPts val="320"/>
              </a:spcBef>
              <a:spcAft>
                <a:spcPct val="0"/>
              </a:spcAft>
              <a:buClr>
                <a:schemeClr val="dk1"/>
              </a:buClr>
              <a:buSzPts val="1600"/>
              <a:buChar char="•"/>
              <a:defRPr sz="1600"/>
            </a:lvl9pPr>
          </a:lstStyle>
          <a:p/>
        </p:txBody>
      </p:sp>
      <p:sp>
        <p:nvSpPr>
          <p:cNvPr id="40" name="Google Shape;40;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ct val="0"/>
              </a:spcAft>
              <a:buClr>
                <a:schemeClr val="dk1"/>
              </a:buClr>
              <a:buSzPts val="2400"/>
              <a:buNone/>
              <a:defRPr sz="2400" b="1"/>
            </a:lvl1pPr>
            <a:lvl2pPr marL="914400" lvl="1" indent="-228600" algn="l">
              <a:spcBef>
                <a:spcPts val="400"/>
              </a:spcBef>
              <a:spcAft>
                <a:spcPct val="0"/>
              </a:spcAft>
              <a:buClr>
                <a:schemeClr val="dk1"/>
              </a:buClr>
              <a:buSzPts val="2000"/>
              <a:buNone/>
              <a:defRPr sz="2000" b="1"/>
            </a:lvl2pPr>
            <a:lvl3pPr marL="1371600" lvl="2" indent="-228600" algn="l">
              <a:spcBef>
                <a:spcPts val="360"/>
              </a:spcBef>
              <a:spcAft>
                <a:spcPct val="0"/>
              </a:spcAft>
              <a:buClr>
                <a:schemeClr val="dk1"/>
              </a:buClr>
              <a:buSzPts val="1800"/>
              <a:buNone/>
              <a:defRPr sz="1800" b="1"/>
            </a:lvl3pPr>
            <a:lvl4pPr marL="1828800" lvl="3" indent="-228600" algn="l">
              <a:spcBef>
                <a:spcPts val="320"/>
              </a:spcBef>
              <a:spcAft>
                <a:spcPct val="0"/>
              </a:spcAft>
              <a:buClr>
                <a:schemeClr val="dk1"/>
              </a:buClr>
              <a:buSzPts val="1600"/>
              <a:buNone/>
              <a:defRPr sz="1600" b="1"/>
            </a:lvl4pPr>
            <a:lvl5pPr marL="2286000" lvl="4" indent="-228600" algn="l">
              <a:spcBef>
                <a:spcPts val="320"/>
              </a:spcBef>
              <a:spcAft>
                <a:spcPct val="0"/>
              </a:spcAft>
              <a:buClr>
                <a:schemeClr val="dk1"/>
              </a:buClr>
              <a:buSzPts val="1600"/>
              <a:buNone/>
              <a:defRPr sz="1600" b="1"/>
            </a:lvl5pPr>
            <a:lvl6pPr marL="2743200" lvl="5" indent="-228600" algn="l">
              <a:spcBef>
                <a:spcPts val="320"/>
              </a:spcBef>
              <a:spcAft>
                <a:spcPct val="0"/>
              </a:spcAft>
              <a:buClr>
                <a:schemeClr val="dk1"/>
              </a:buClr>
              <a:buSzPts val="1600"/>
              <a:buNone/>
              <a:defRPr sz="1600" b="1"/>
            </a:lvl6pPr>
            <a:lvl7pPr marL="3200400" lvl="6" indent="-228600" algn="l">
              <a:spcBef>
                <a:spcPts val="320"/>
              </a:spcBef>
              <a:spcAft>
                <a:spcPct val="0"/>
              </a:spcAft>
              <a:buClr>
                <a:schemeClr val="dk1"/>
              </a:buClr>
              <a:buSzPts val="1600"/>
              <a:buNone/>
              <a:defRPr sz="1600" b="1"/>
            </a:lvl7pPr>
            <a:lvl8pPr marL="3657600" lvl="7" indent="-228600" algn="l">
              <a:spcBef>
                <a:spcPts val="320"/>
              </a:spcBef>
              <a:spcAft>
                <a:spcPct val="0"/>
              </a:spcAft>
              <a:buClr>
                <a:schemeClr val="dk1"/>
              </a:buClr>
              <a:buSzPts val="1600"/>
              <a:buNone/>
              <a:defRPr sz="1600" b="1"/>
            </a:lvl8pPr>
            <a:lvl9pPr marL="4114800" lvl="8" indent="-228600" algn="l">
              <a:spcBef>
                <a:spcPts val="320"/>
              </a:spcBef>
              <a:spcAft>
                <a:spcPct val="0"/>
              </a:spcAft>
              <a:buClr>
                <a:schemeClr val="dk1"/>
              </a:buClr>
              <a:buSzPts val="1600"/>
              <a:buNone/>
              <a:defRPr sz="1600" b="1"/>
            </a:lvl9pPr>
          </a:lstStyle>
          <a:p/>
        </p:txBody>
      </p:sp>
      <p:sp>
        <p:nvSpPr>
          <p:cNvPr id="41" name="Google Shape;41;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ct val="0"/>
              </a:spcAft>
              <a:buClr>
                <a:schemeClr val="dk1"/>
              </a:buClr>
              <a:buSzPts val="2400"/>
              <a:buChar char="•"/>
              <a:defRPr sz="2400"/>
            </a:lvl1pPr>
            <a:lvl2pPr marL="914400" lvl="1" indent="-355600" algn="l">
              <a:spcBef>
                <a:spcPts val="400"/>
              </a:spcBef>
              <a:spcAft>
                <a:spcPct val="0"/>
              </a:spcAft>
              <a:buClr>
                <a:schemeClr val="dk1"/>
              </a:buClr>
              <a:buSzPts val="2000"/>
              <a:buChar char="–"/>
              <a:defRPr sz="2000"/>
            </a:lvl2pPr>
            <a:lvl3pPr marL="1371600" lvl="2" indent="-342900" algn="l">
              <a:spcBef>
                <a:spcPts val="360"/>
              </a:spcBef>
              <a:spcAft>
                <a:spcPct val="0"/>
              </a:spcAft>
              <a:buClr>
                <a:schemeClr val="dk1"/>
              </a:buClr>
              <a:buSzPts val="1800"/>
              <a:buChar char="•"/>
              <a:defRPr sz="1800"/>
            </a:lvl3pPr>
            <a:lvl4pPr marL="1828800" lvl="3" indent="-330200" algn="l">
              <a:spcBef>
                <a:spcPts val="320"/>
              </a:spcBef>
              <a:spcAft>
                <a:spcPct val="0"/>
              </a:spcAft>
              <a:buClr>
                <a:schemeClr val="dk1"/>
              </a:buClr>
              <a:buSzPts val="1600"/>
              <a:buChar char="–"/>
              <a:defRPr sz="1600"/>
            </a:lvl4pPr>
            <a:lvl5pPr marL="2286000" lvl="4" indent="-330200" algn="l">
              <a:spcBef>
                <a:spcPts val="320"/>
              </a:spcBef>
              <a:spcAft>
                <a:spcPct val="0"/>
              </a:spcAft>
              <a:buClr>
                <a:schemeClr val="dk1"/>
              </a:buClr>
              <a:buSzPts val="1600"/>
              <a:buChar char="»"/>
              <a:defRPr sz="1600"/>
            </a:lvl5pPr>
            <a:lvl6pPr marL="2743200" lvl="5" indent="-330200" algn="l">
              <a:spcBef>
                <a:spcPts val="320"/>
              </a:spcBef>
              <a:spcAft>
                <a:spcPct val="0"/>
              </a:spcAft>
              <a:buClr>
                <a:schemeClr val="dk1"/>
              </a:buClr>
              <a:buSzPts val="1600"/>
              <a:buChar char="•"/>
              <a:defRPr sz="1600"/>
            </a:lvl6pPr>
            <a:lvl7pPr marL="3200400" lvl="6" indent="-330200" algn="l">
              <a:spcBef>
                <a:spcPts val="320"/>
              </a:spcBef>
              <a:spcAft>
                <a:spcPct val="0"/>
              </a:spcAft>
              <a:buClr>
                <a:schemeClr val="dk1"/>
              </a:buClr>
              <a:buSzPts val="1600"/>
              <a:buChar char="•"/>
              <a:defRPr sz="1600"/>
            </a:lvl7pPr>
            <a:lvl8pPr marL="3657600" lvl="7" indent="-330200" algn="l">
              <a:spcBef>
                <a:spcPts val="320"/>
              </a:spcBef>
              <a:spcAft>
                <a:spcPct val="0"/>
              </a:spcAft>
              <a:buClr>
                <a:schemeClr val="dk1"/>
              </a:buClr>
              <a:buSzPts val="1600"/>
              <a:buChar char="•"/>
              <a:defRPr sz="1600"/>
            </a:lvl8pPr>
            <a:lvl9pPr marL="4114800" lvl="8" indent="-330200" algn="l">
              <a:spcBef>
                <a:spcPts val="320"/>
              </a:spcBef>
              <a:spcAft>
                <a:spcPct val="0"/>
              </a:spcAft>
              <a:buClr>
                <a:schemeClr val="dk1"/>
              </a:buClr>
              <a:buSzPts val="1600"/>
              <a:buChar char="•"/>
              <a:defRPr sz="1600"/>
            </a:lvl9pPr>
          </a:lstStyle>
          <a:p/>
        </p:txBody>
      </p:sp>
      <p:sp>
        <p:nvSpPr>
          <p:cNvPr id="42" name="Google Shape;42;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43" name="Google Shape;43;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44" name="Google Shape;4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ct val="0"/>
              </a:spcBef>
              <a:buNone/>
              <a:defRPr/>
            </a:lvl1pPr>
            <a:lvl2pPr marL="0" lvl="1" indent="0" algn="r">
              <a:spcBef>
                <a:spcPct val="0"/>
              </a:spcBef>
              <a:buNone/>
              <a:defRPr/>
            </a:lvl2pPr>
            <a:lvl3pPr marL="0" lvl="2" indent="0" algn="r">
              <a:spcBef>
                <a:spcPct val="0"/>
              </a:spcBef>
              <a:buNone/>
              <a:defRPr/>
            </a:lvl3pPr>
            <a:lvl4pPr marL="0" lvl="3" indent="0" algn="r">
              <a:spcBef>
                <a:spcPct val="0"/>
              </a:spcBef>
              <a:buNone/>
              <a:defRPr/>
            </a:lvl4pPr>
            <a:lvl5pPr marL="0" lvl="4" indent="0" algn="r">
              <a:spcBef>
                <a:spcPct val="0"/>
              </a:spcBef>
              <a:buNone/>
              <a:defRPr/>
            </a:lvl5pPr>
            <a:lvl6pPr marL="0" lvl="5" indent="0" algn="r">
              <a:spcBef>
                <a:spcPct val="0"/>
              </a:spcBef>
              <a:buNone/>
              <a:defRPr/>
            </a:lvl6pPr>
            <a:lvl7pPr marL="0" lvl="6" indent="0" algn="r">
              <a:spcBef>
                <a:spcPct val="0"/>
              </a:spcBef>
              <a:buNone/>
              <a:defRPr/>
            </a:lvl7pPr>
            <a:lvl8pPr marL="0" lvl="7" indent="0" algn="r">
              <a:spcBef>
                <a:spcPct val="0"/>
              </a:spcBef>
              <a:buNone/>
              <a:defRPr/>
            </a:lvl8pPr>
            <a:lvl9pPr marL="0" lvl="8" indent="0" algn="r">
              <a:spcBef>
                <a:spcPct val="0"/>
              </a:spcBef>
              <a:buNone/>
              <a:defRPr/>
            </a:lvl9pPr>
          </a:lstStyle>
          <a:p>
            <a:pPr marL="0" lvl="0" indent="0" algn="r" rtl="0">
              <a:spcBef>
                <a:spcPct val="0"/>
              </a:spcBef>
              <a:spcAft>
                <a:spcPct val="0"/>
              </a:spcAft>
              <a:buNone/>
            </a:pPr>
            <a:fld id="{00000000-1234-1234-1234-123412341234}" type="slidenum">
              <a:rPr lang="en-US"/>
            </a:fld>
            <a:endParaRPr lang="en-US"/>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ct val="0"/>
              </a:spcBef>
              <a:spcAft>
                <a:spcPct val="0"/>
              </a:spcAft>
              <a:buClr>
                <a:schemeClr val="dk1"/>
              </a:buClr>
              <a:buSzPts val="1800"/>
              <a:buNone/>
              <a:defRPr/>
            </a:lvl1pPr>
            <a:lvl2pPr lvl="1">
              <a:spcBef>
                <a:spcPct val="0"/>
              </a:spcBef>
              <a:spcAft>
                <a:spcPct val="0"/>
              </a:spcAft>
              <a:buSzPts val="1400"/>
              <a:buNone/>
              <a:defRPr/>
            </a:lvl2pPr>
            <a:lvl3pPr lvl="2">
              <a:spcBef>
                <a:spcPct val="0"/>
              </a:spcBef>
              <a:spcAft>
                <a:spcPct val="0"/>
              </a:spcAft>
              <a:buSzPts val="1400"/>
              <a:buNone/>
              <a:defRPr/>
            </a:lvl3pPr>
            <a:lvl4pPr lvl="3">
              <a:spcBef>
                <a:spcPct val="0"/>
              </a:spcBef>
              <a:spcAft>
                <a:spcPct val="0"/>
              </a:spcAft>
              <a:buSzPts val="1400"/>
              <a:buNone/>
              <a:defRPr/>
            </a:lvl4pPr>
            <a:lvl5pPr lvl="4">
              <a:spcBef>
                <a:spcPct val="0"/>
              </a:spcBef>
              <a:spcAft>
                <a:spcPct val="0"/>
              </a:spcAft>
              <a:buSzPts val="1400"/>
              <a:buNone/>
              <a:defRPr/>
            </a:lvl5pPr>
            <a:lvl6pPr lvl="5">
              <a:spcBef>
                <a:spcPct val="0"/>
              </a:spcBef>
              <a:spcAft>
                <a:spcPct val="0"/>
              </a:spcAft>
              <a:buSzPts val="1400"/>
              <a:buNone/>
              <a:defRPr/>
            </a:lvl6pPr>
            <a:lvl7pPr lvl="6">
              <a:spcBef>
                <a:spcPct val="0"/>
              </a:spcBef>
              <a:spcAft>
                <a:spcPct val="0"/>
              </a:spcAft>
              <a:buSzPts val="1400"/>
              <a:buNone/>
              <a:defRPr/>
            </a:lvl7pPr>
            <a:lvl8pPr lvl="7">
              <a:spcBef>
                <a:spcPct val="0"/>
              </a:spcBef>
              <a:spcAft>
                <a:spcPct val="0"/>
              </a:spcAft>
              <a:buSzPts val="1400"/>
              <a:buNone/>
              <a:defRPr/>
            </a:lvl8pPr>
            <a:lvl9pPr lvl="8">
              <a:spcBef>
                <a:spcPct val="0"/>
              </a:spcBef>
              <a:spcAft>
                <a:spcPct val="0"/>
              </a:spcAft>
              <a:buSzPts val="1400"/>
              <a:buNone/>
              <a:defRPr/>
            </a:lvl9pPr>
          </a:lstStyle>
          <a:p/>
        </p:txBody>
      </p:sp>
      <p:sp>
        <p:nvSpPr>
          <p:cNvPr id="47" name="Google Shape;47;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48" name="Google Shape;48;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49" name="Google Shape;49;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ct val="0"/>
              </a:spcBef>
              <a:buNone/>
              <a:defRPr/>
            </a:lvl1pPr>
            <a:lvl2pPr marL="0" lvl="1" indent="0" algn="r">
              <a:spcBef>
                <a:spcPct val="0"/>
              </a:spcBef>
              <a:buNone/>
              <a:defRPr/>
            </a:lvl2pPr>
            <a:lvl3pPr marL="0" lvl="2" indent="0" algn="r">
              <a:spcBef>
                <a:spcPct val="0"/>
              </a:spcBef>
              <a:buNone/>
              <a:defRPr/>
            </a:lvl3pPr>
            <a:lvl4pPr marL="0" lvl="3" indent="0" algn="r">
              <a:spcBef>
                <a:spcPct val="0"/>
              </a:spcBef>
              <a:buNone/>
              <a:defRPr/>
            </a:lvl4pPr>
            <a:lvl5pPr marL="0" lvl="4" indent="0" algn="r">
              <a:spcBef>
                <a:spcPct val="0"/>
              </a:spcBef>
              <a:buNone/>
              <a:defRPr/>
            </a:lvl5pPr>
            <a:lvl6pPr marL="0" lvl="5" indent="0" algn="r">
              <a:spcBef>
                <a:spcPct val="0"/>
              </a:spcBef>
              <a:buNone/>
              <a:defRPr/>
            </a:lvl6pPr>
            <a:lvl7pPr marL="0" lvl="6" indent="0" algn="r">
              <a:spcBef>
                <a:spcPct val="0"/>
              </a:spcBef>
              <a:buNone/>
              <a:defRPr/>
            </a:lvl7pPr>
            <a:lvl8pPr marL="0" lvl="7" indent="0" algn="r">
              <a:spcBef>
                <a:spcPct val="0"/>
              </a:spcBef>
              <a:buNone/>
              <a:defRPr/>
            </a:lvl8pPr>
            <a:lvl9pPr marL="0" lvl="8" indent="0" algn="r">
              <a:spcBef>
                <a:spcPct val="0"/>
              </a:spcBef>
              <a:buNone/>
              <a:defRPr/>
            </a:lvl9pPr>
          </a:lstStyle>
          <a:p>
            <a:pPr marL="0" lvl="0" indent="0" algn="r" rtl="0">
              <a:spcBef>
                <a:spcPct val="0"/>
              </a:spcBef>
              <a:spcAft>
                <a:spcPct val="0"/>
              </a:spcAft>
              <a:buNone/>
            </a:pPr>
            <a:fld id="{00000000-1234-1234-1234-123412341234}" type="slidenum">
              <a:rPr lang="en-US"/>
            </a:fld>
            <a:endParaRPr lang="en-US"/>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ct val="0"/>
              </a:spcBef>
              <a:buNone/>
              <a:defRPr/>
            </a:lvl1pPr>
            <a:lvl2pPr marL="0" lvl="1" indent="0" algn="r">
              <a:spcBef>
                <a:spcPct val="0"/>
              </a:spcBef>
              <a:buNone/>
              <a:defRPr/>
            </a:lvl2pPr>
            <a:lvl3pPr marL="0" lvl="2" indent="0" algn="r">
              <a:spcBef>
                <a:spcPct val="0"/>
              </a:spcBef>
              <a:buNone/>
              <a:defRPr/>
            </a:lvl3pPr>
            <a:lvl4pPr marL="0" lvl="3" indent="0" algn="r">
              <a:spcBef>
                <a:spcPct val="0"/>
              </a:spcBef>
              <a:buNone/>
              <a:defRPr/>
            </a:lvl4pPr>
            <a:lvl5pPr marL="0" lvl="4" indent="0" algn="r">
              <a:spcBef>
                <a:spcPct val="0"/>
              </a:spcBef>
              <a:buNone/>
              <a:defRPr/>
            </a:lvl5pPr>
            <a:lvl6pPr marL="0" lvl="5" indent="0" algn="r">
              <a:spcBef>
                <a:spcPct val="0"/>
              </a:spcBef>
              <a:buNone/>
              <a:defRPr/>
            </a:lvl6pPr>
            <a:lvl7pPr marL="0" lvl="6" indent="0" algn="r">
              <a:spcBef>
                <a:spcPct val="0"/>
              </a:spcBef>
              <a:buNone/>
              <a:defRPr/>
            </a:lvl7pPr>
            <a:lvl8pPr marL="0" lvl="7" indent="0" algn="r">
              <a:spcBef>
                <a:spcPct val="0"/>
              </a:spcBef>
              <a:buNone/>
              <a:defRPr/>
            </a:lvl8pPr>
            <a:lvl9pPr marL="0" lvl="8" indent="0" algn="r">
              <a:spcBef>
                <a:spcPct val="0"/>
              </a:spcBef>
              <a:buNone/>
              <a:defRPr/>
            </a:lvl9pPr>
          </a:lstStyle>
          <a:p>
            <a:pPr marL="0" lvl="0" indent="0" algn="r" rtl="0">
              <a:spcBef>
                <a:spcPct val="0"/>
              </a:spcBef>
              <a:spcAft>
                <a:spcPct val="0"/>
              </a:spcAft>
              <a:buNone/>
            </a:pPr>
            <a:fld id="{00000000-1234-1234-1234-123412341234}" type="slidenum">
              <a:rPr lang="en-US"/>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endParaRPr lang="en-US" smtClean="0"/>
          </a:p>
        </p:txBody>
      </p:sp>
      <p:sp>
        <p:nvSpPr>
          <p:cNvPr id="4" name="Date Placeholder 3"/>
          <p:cNvSpPr>
            <a:spLocks noGrp="1"/>
          </p:cNvSpPr>
          <p:nvPr>
            <p:ph type="dt" sz="half" idx="2"/>
          </p:nvPr>
        </p:nvSpPr>
        <p:spPr/>
        <p:txBody>
          <a:bodyPr/>
          <a:lstStyle/>
          <a:p>
            <a:fld id="{AFC7C471-8C74-4B83-A08C-962B97681E41}" type="datetimeFigureOut">
              <a:rPr lang="en-US" smtClean="0"/>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ct val="0"/>
              </a:spcBef>
              <a:spcAft>
                <a:spcPct val="0"/>
              </a:spcAft>
              <a:buClr>
                <a:schemeClr val="dk1"/>
              </a:buClr>
              <a:buSzPts val="2000"/>
              <a:buFont typeface="Calibri" panose="020F0502020204030204"/>
              <a:buNone/>
              <a:defRPr sz="2000" b="1"/>
            </a:lvl1pPr>
            <a:lvl2pPr lvl="1">
              <a:spcBef>
                <a:spcPct val="0"/>
              </a:spcBef>
              <a:spcAft>
                <a:spcPct val="0"/>
              </a:spcAft>
              <a:buSzPts val="1400"/>
              <a:buNone/>
              <a:defRPr/>
            </a:lvl2pPr>
            <a:lvl3pPr lvl="2">
              <a:spcBef>
                <a:spcPct val="0"/>
              </a:spcBef>
              <a:spcAft>
                <a:spcPct val="0"/>
              </a:spcAft>
              <a:buSzPts val="1400"/>
              <a:buNone/>
              <a:defRPr/>
            </a:lvl3pPr>
            <a:lvl4pPr lvl="3">
              <a:spcBef>
                <a:spcPct val="0"/>
              </a:spcBef>
              <a:spcAft>
                <a:spcPct val="0"/>
              </a:spcAft>
              <a:buSzPts val="1400"/>
              <a:buNone/>
              <a:defRPr/>
            </a:lvl4pPr>
            <a:lvl5pPr lvl="4">
              <a:spcBef>
                <a:spcPct val="0"/>
              </a:spcBef>
              <a:spcAft>
                <a:spcPct val="0"/>
              </a:spcAft>
              <a:buSzPts val="1400"/>
              <a:buNone/>
              <a:defRPr/>
            </a:lvl5pPr>
            <a:lvl6pPr lvl="5">
              <a:spcBef>
                <a:spcPct val="0"/>
              </a:spcBef>
              <a:spcAft>
                <a:spcPct val="0"/>
              </a:spcAft>
              <a:buSzPts val="1400"/>
              <a:buNone/>
              <a:defRPr/>
            </a:lvl6pPr>
            <a:lvl7pPr lvl="6">
              <a:spcBef>
                <a:spcPct val="0"/>
              </a:spcBef>
              <a:spcAft>
                <a:spcPct val="0"/>
              </a:spcAft>
              <a:buSzPts val="1400"/>
              <a:buNone/>
              <a:defRPr/>
            </a:lvl7pPr>
            <a:lvl8pPr lvl="7">
              <a:spcBef>
                <a:spcPct val="0"/>
              </a:spcBef>
              <a:spcAft>
                <a:spcPct val="0"/>
              </a:spcAft>
              <a:buSzPts val="1400"/>
              <a:buNone/>
              <a:defRPr/>
            </a:lvl8pPr>
            <a:lvl9pPr lvl="8">
              <a:spcBef>
                <a:spcPct val="0"/>
              </a:spcBef>
              <a:spcAft>
                <a:spcPct val="0"/>
              </a:spcAft>
              <a:buSzPts val="1400"/>
              <a:buNone/>
              <a:defRPr/>
            </a:lvl9pPr>
          </a:lstStyle>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ct val="0"/>
              </a:spcAft>
              <a:buClr>
                <a:schemeClr val="dk1"/>
              </a:buClr>
              <a:buSzPts val="3200"/>
              <a:buChar char="•"/>
              <a:defRPr sz="3200"/>
            </a:lvl1pPr>
            <a:lvl2pPr marL="914400" lvl="1" indent="-406400" algn="l">
              <a:spcBef>
                <a:spcPts val="560"/>
              </a:spcBef>
              <a:spcAft>
                <a:spcPct val="0"/>
              </a:spcAft>
              <a:buClr>
                <a:schemeClr val="dk1"/>
              </a:buClr>
              <a:buSzPts val="2800"/>
              <a:buChar char="–"/>
              <a:defRPr sz="2800"/>
            </a:lvl2pPr>
            <a:lvl3pPr marL="1371600" lvl="2" indent="-381000" algn="l">
              <a:spcBef>
                <a:spcPts val="480"/>
              </a:spcBef>
              <a:spcAft>
                <a:spcPct val="0"/>
              </a:spcAft>
              <a:buClr>
                <a:schemeClr val="dk1"/>
              </a:buClr>
              <a:buSzPts val="2400"/>
              <a:buChar char="•"/>
              <a:defRPr sz="2400"/>
            </a:lvl3pPr>
            <a:lvl4pPr marL="1828800" lvl="3" indent="-355600" algn="l">
              <a:spcBef>
                <a:spcPts val="400"/>
              </a:spcBef>
              <a:spcAft>
                <a:spcPct val="0"/>
              </a:spcAft>
              <a:buClr>
                <a:schemeClr val="dk1"/>
              </a:buClr>
              <a:buSzPts val="2000"/>
              <a:buChar char="–"/>
              <a:defRPr sz="2000"/>
            </a:lvl4pPr>
            <a:lvl5pPr marL="2286000" lvl="4" indent="-355600" algn="l">
              <a:spcBef>
                <a:spcPts val="400"/>
              </a:spcBef>
              <a:spcAft>
                <a:spcPct val="0"/>
              </a:spcAft>
              <a:buClr>
                <a:schemeClr val="dk1"/>
              </a:buClr>
              <a:buSzPts val="2000"/>
              <a:buChar char="»"/>
              <a:defRPr sz="2000"/>
            </a:lvl5pPr>
            <a:lvl6pPr marL="2743200" lvl="5" indent="-355600" algn="l">
              <a:spcBef>
                <a:spcPts val="400"/>
              </a:spcBef>
              <a:spcAft>
                <a:spcPct val="0"/>
              </a:spcAft>
              <a:buClr>
                <a:schemeClr val="dk1"/>
              </a:buClr>
              <a:buSzPts val="2000"/>
              <a:buChar char="•"/>
              <a:defRPr sz="2000"/>
            </a:lvl6pPr>
            <a:lvl7pPr marL="3200400" lvl="6" indent="-355600" algn="l">
              <a:spcBef>
                <a:spcPts val="400"/>
              </a:spcBef>
              <a:spcAft>
                <a:spcPct val="0"/>
              </a:spcAft>
              <a:buClr>
                <a:schemeClr val="dk1"/>
              </a:buClr>
              <a:buSzPts val="2000"/>
              <a:buChar char="•"/>
              <a:defRPr sz="2000"/>
            </a:lvl7pPr>
            <a:lvl8pPr marL="3657600" lvl="7" indent="-355600" algn="l">
              <a:spcBef>
                <a:spcPts val="400"/>
              </a:spcBef>
              <a:spcAft>
                <a:spcPct val="0"/>
              </a:spcAft>
              <a:buClr>
                <a:schemeClr val="dk1"/>
              </a:buClr>
              <a:buSzPts val="2000"/>
              <a:buChar char="•"/>
              <a:defRPr sz="2000"/>
            </a:lvl8pPr>
            <a:lvl9pPr marL="4114800" lvl="8" indent="-355600" algn="l">
              <a:spcBef>
                <a:spcPts val="400"/>
              </a:spcBef>
              <a:spcAft>
                <a:spcPct val="0"/>
              </a:spcAft>
              <a:buClr>
                <a:schemeClr val="dk1"/>
              </a:buClr>
              <a:buSzPts val="2000"/>
              <a:buChar char="•"/>
              <a:defRPr sz="2000"/>
            </a:lvl9pPr>
          </a:lstStyle>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ct val="0"/>
              </a:spcAft>
              <a:buClr>
                <a:schemeClr val="dk1"/>
              </a:buClr>
              <a:buSzPts val="1400"/>
              <a:buNone/>
              <a:defRPr sz="1400"/>
            </a:lvl1pPr>
            <a:lvl2pPr marL="914400" lvl="1" indent="-228600" algn="l">
              <a:spcBef>
                <a:spcPts val="240"/>
              </a:spcBef>
              <a:spcAft>
                <a:spcPct val="0"/>
              </a:spcAft>
              <a:buClr>
                <a:schemeClr val="dk1"/>
              </a:buClr>
              <a:buSzPts val="1200"/>
              <a:buNone/>
              <a:defRPr sz="1200"/>
            </a:lvl2pPr>
            <a:lvl3pPr marL="1371600" lvl="2" indent="-228600" algn="l">
              <a:spcBef>
                <a:spcPts val="200"/>
              </a:spcBef>
              <a:spcAft>
                <a:spcPct val="0"/>
              </a:spcAft>
              <a:buClr>
                <a:schemeClr val="dk1"/>
              </a:buClr>
              <a:buSzPts val="1000"/>
              <a:buNone/>
              <a:defRPr sz="1000"/>
            </a:lvl3pPr>
            <a:lvl4pPr marL="1828800" lvl="3" indent="-228600" algn="l">
              <a:spcBef>
                <a:spcPts val="180"/>
              </a:spcBef>
              <a:spcAft>
                <a:spcPct val="0"/>
              </a:spcAft>
              <a:buClr>
                <a:schemeClr val="dk1"/>
              </a:buClr>
              <a:buSzPts val="900"/>
              <a:buNone/>
              <a:defRPr sz="900"/>
            </a:lvl4pPr>
            <a:lvl5pPr marL="2286000" lvl="4" indent="-228600" algn="l">
              <a:spcBef>
                <a:spcPts val="180"/>
              </a:spcBef>
              <a:spcAft>
                <a:spcPct val="0"/>
              </a:spcAft>
              <a:buClr>
                <a:schemeClr val="dk1"/>
              </a:buClr>
              <a:buSzPts val="900"/>
              <a:buNone/>
              <a:defRPr sz="900"/>
            </a:lvl5pPr>
            <a:lvl6pPr marL="2743200" lvl="5" indent="-228600" algn="l">
              <a:spcBef>
                <a:spcPts val="180"/>
              </a:spcBef>
              <a:spcAft>
                <a:spcPct val="0"/>
              </a:spcAft>
              <a:buClr>
                <a:schemeClr val="dk1"/>
              </a:buClr>
              <a:buSzPts val="900"/>
              <a:buNone/>
              <a:defRPr sz="900"/>
            </a:lvl6pPr>
            <a:lvl7pPr marL="3200400" lvl="6" indent="-228600" algn="l">
              <a:spcBef>
                <a:spcPts val="180"/>
              </a:spcBef>
              <a:spcAft>
                <a:spcPct val="0"/>
              </a:spcAft>
              <a:buClr>
                <a:schemeClr val="dk1"/>
              </a:buClr>
              <a:buSzPts val="900"/>
              <a:buNone/>
              <a:defRPr sz="900"/>
            </a:lvl7pPr>
            <a:lvl8pPr marL="3657600" lvl="7" indent="-228600" algn="l">
              <a:spcBef>
                <a:spcPts val="180"/>
              </a:spcBef>
              <a:spcAft>
                <a:spcPct val="0"/>
              </a:spcAft>
              <a:buClr>
                <a:schemeClr val="dk1"/>
              </a:buClr>
              <a:buSzPts val="900"/>
              <a:buNone/>
              <a:defRPr sz="900"/>
            </a:lvl8pPr>
            <a:lvl9pPr marL="4114800" lvl="8" indent="-228600" algn="l">
              <a:spcBef>
                <a:spcPts val="180"/>
              </a:spcBef>
              <a:spcAft>
                <a:spcPct val="0"/>
              </a:spcAft>
              <a:buClr>
                <a:schemeClr val="dk1"/>
              </a:buClr>
              <a:buSzPts val="900"/>
              <a:buNone/>
              <a:defRPr sz="900"/>
            </a:lvl9pPr>
          </a:lstStyle>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ct val="0"/>
              </a:spcBef>
              <a:buNone/>
              <a:defRPr/>
            </a:lvl1pPr>
            <a:lvl2pPr marL="0" lvl="1" indent="0" algn="r">
              <a:spcBef>
                <a:spcPct val="0"/>
              </a:spcBef>
              <a:buNone/>
              <a:defRPr/>
            </a:lvl2pPr>
            <a:lvl3pPr marL="0" lvl="2" indent="0" algn="r">
              <a:spcBef>
                <a:spcPct val="0"/>
              </a:spcBef>
              <a:buNone/>
              <a:defRPr/>
            </a:lvl3pPr>
            <a:lvl4pPr marL="0" lvl="3" indent="0" algn="r">
              <a:spcBef>
                <a:spcPct val="0"/>
              </a:spcBef>
              <a:buNone/>
              <a:defRPr/>
            </a:lvl4pPr>
            <a:lvl5pPr marL="0" lvl="4" indent="0" algn="r">
              <a:spcBef>
                <a:spcPct val="0"/>
              </a:spcBef>
              <a:buNone/>
              <a:defRPr/>
            </a:lvl5pPr>
            <a:lvl6pPr marL="0" lvl="5" indent="0" algn="r">
              <a:spcBef>
                <a:spcPct val="0"/>
              </a:spcBef>
              <a:buNone/>
              <a:defRPr/>
            </a:lvl6pPr>
            <a:lvl7pPr marL="0" lvl="6" indent="0" algn="r">
              <a:spcBef>
                <a:spcPct val="0"/>
              </a:spcBef>
              <a:buNone/>
              <a:defRPr/>
            </a:lvl7pPr>
            <a:lvl8pPr marL="0" lvl="7" indent="0" algn="r">
              <a:spcBef>
                <a:spcPct val="0"/>
              </a:spcBef>
              <a:buNone/>
              <a:defRPr/>
            </a:lvl8pPr>
            <a:lvl9pPr marL="0" lvl="8" indent="0" algn="r">
              <a:spcBef>
                <a:spcPct val="0"/>
              </a:spcBef>
              <a:buNone/>
              <a:defRPr/>
            </a:lvl9pPr>
          </a:lstStyle>
          <a:p>
            <a:pPr marL="0" lvl="0" indent="0" algn="r" rtl="0">
              <a:spcBef>
                <a:spcPct val="0"/>
              </a:spcBef>
              <a:spcAft>
                <a:spcPct val="0"/>
              </a:spcAft>
              <a:buNone/>
            </a:pPr>
            <a:fld id="{00000000-1234-1234-1234-123412341234}" type="slidenum">
              <a:rPr lang="en-US"/>
            </a:fld>
            <a:endParaRPr lang="en-US"/>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ct val="0"/>
              </a:spcBef>
              <a:spcAft>
                <a:spcPct val="0"/>
              </a:spcAft>
              <a:buClr>
                <a:schemeClr val="dk1"/>
              </a:buClr>
              <a:buSzPts val="2000"/>
              <a:buFont typeface="Calibri" panose="020F0502020204030204"/>
              <a:buNone/>
              <a:defRPr sz="2000" b="1"/>
            </a:lvl1pPr>
            <a:lvl2pPr lvl="1">
              <a:spcBef>
                <a:spcPct val="0"/>
              </a:spcBef>
              <a:spcAft>
                <a:spcPct val="0"/>
              </a:spcAft>
              <a:buSzPts val="1400"/>
              <a:buNone/>
              <a:defRPr/>
            </a:lvl2pPr>
            <a:lvl3pPr lvl="2">
              <a:spcBef>
                <a:spcPct val="0"/>
              </a:spcBef>
              <a:spcAft>
                <a:spcPct val="0"/>
              </a:spcAft>
              <a:buSzPts val="1400"/>
              <a:buNone/>
              <a:defRPr/>
            </a:lvl3pPr>
            <a:lvl4pPr lvl="3">
              <a:spcBef>
                <a:spcPct val="0"/>
              </a:spcBef>
              <a:spcAft>
                <a:spcPct val="0"/>
              </a:spcAft>
              <a:buSzPts val="1400"/>
              <a:buNone/>
              <a:defRPr/>
            </a:lvl4pPr>
            <a:lvl5pPr lvl="4">
              <a:spcBef>
                <a:spcPct val="0"/>
              </a:spcBef>
              <a:spcAft>
                <a:spcPct val="0"/>
              </a:spcAft>
              <a:buSzPts val="1400"/>
              <a:buNone/>
              <a:defRPr/>
            </a:lvl5pPr>
            <a:lvl6pPr lvl="5">
              <a:spcBef>
                <a:spcPct val="0"/>
              </a:spcBef>
              <a:spcAft>
                <a:spcPct val="0"/>
              </a:spcAft>
              <a:buSzPts val="1400"/>
              <a:buNone/>
              <a:defRPr/>
            </a:lvl6pPr>
            <a:lvl7pPr lvl="6">
              <a:spcBef>
                <a:spcPct val="0"/>
              </a:spcBef>
              <a:spcAft>
                <a:spcPct val="0"/>
              </a:spcAft>
              <a:buSzPts val="1400"/>
              <a:buNone/>
              <a:defRPr/>
            </a:lvl7pPr>
            <a:lvl8pPr lvl="7">
              <a:spcBef>
                <a:spcPct val="0"/>
              </a:spcBef>
              <a:spcAft>
                <a:spcPct val="0"/>
              </a:spcAft>
              <a:buSzPts val="1400"/>
              <a:buNone/>
              <a:defRPr/>
            </a:lvl8pPr>
            <a:lvl9pPr lvl="8">
              <a:spcBef>
                <a:spcPct val="0"/>
              </a:spcBef>
              <a:spcAft>
                <a:spcPct val="0"/>
              </a:spcAft>
              <a:buSzPts val="1400"/>
              <a:buNone/>
              <a:defRPr/>
            </a:lvl9pPr>
          </a:lstStyle>
          <a:p/>
        </p:txBody>
      </p:sp>
      <p:sp>
        <p:nvSpPr>
          <p:cNvPr id="63" name="Google Shape;63;p10"/>
          <p:cNvSpPr>
            <a:spLocks noGrp="1"/>
          </p:cNvSpPr>
          <p:nvPr>
            <p:ph type="pic" idx="2"/>
          </p:nvPr>
        </p:nvSpPr>
        <p:spPr>
          <a:xfrm>
            <a:off x="1792288" y="612775"/>
            <a:ext cx="5486400" cy="4114800"/>
          </a:xfrm>
          <a:prstGeom prst="rect">
            <a:avLst/>
          </a:prstGeom>
          <a:noFill/>
          <a:ln>
            <a:noFill/>
          </a:ln>
        </p:spPr>
        <p:txBody>
          <a:bodyPr/>
          <a:lstStyle/>
          <a:p/>
        </p:txBody>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ct val="0"/>
              </a:spcAft>
              <a:buClr>
                <a:schemeClr val="dk1"/>
              </a:buClr>
              <a:buSzPts val="1400"/>
              <a:buNone/>
              <a:defRPr sz="1400"/>
            </a:lvl1pPr>
            <a:lvl2pPr marL="914400" lvl="1" indent="-228600" algn="l">
              <a:spcBef>
                <a:spcPts val="240"/>
              </a:spcBef>
              <a:spcAft>
                <a:spcPct val="0"/>
              </a:spcAft>
              <a:buClr>
                <a:schemeClr val="dk1"/>
              </a:buClr>
              <a:buSzPts val="1200"/>
              <a:buNone/>
              <a:defRPr sz="1200"/>
            </a:lvl2pPr>
            <a:lvl3pPr marL="1371600" lvl="2" indent="-228600" algn="l">
              <a:spcBef>
                <a:spcPts val="200"/>
              </a:spcBef>
              <a:spcAft>
                <a:spcPct val="0"/>
              </a:spcAft>
              <a:buClr>
                <a:schemeClr val="dk1"/>
              </a:buClr>
              <a:buSzPts val="1000"/>
              <a:buNone/>
              <a:defRPr sz="1000"/>
            </a:lvl3pPr>
            <a:lvl4pPr marL="1828800" lvl="3" indent="-228600" algn="l">
              <a:spcBef>
                <a:spcPts val="180"/>
              </a:spcBef>
              <a:spcAft>
                <a:spcPct val="0"/>
              </a:spcAft>
              <a:buClr>
                <a:schemeClr val="dk1"/>
              </a:buClr>
              <a:buSzPts val="900"/>
              <a:buNone/>
              <a:defRPr sz="900"/>
            </a:lvl4pPr>
            <a:lvl5pPr marL="2286000" lvl="4" indent="-228600" algn="l">
              <a:spcBef>
                <a:spcPts val="180"/>
              </a:spcBef>
              <a:spcAft>
                <a:spcPct val="0"/>
              </a:spcAft>
              <a:buClr>
                <a:schemeClr val="dk1"/>
              </a:buClr>
              <a:buSzPts val="900"/>
              <a:buNone/>
              <a:defRPr sz="900"/>
            </a:lvl5pPr>
            <a:lvl6pPr marL="2743200" lvl="5" indent="-228600" algn="l">
              <a:spcBef>
                <a:spcPts val="180"/>
              </a:spcBef>
              <a:spcAft>
                <a:spcPct val="0"/>
              </a:spcAft>
              <a:buClr>
                <a:schemeClr val="dk1"/>
              </a:buClr>
              <a:buSzPts val="900"/>
              <a:buNone/>
              <a:defRPr sz="900"/>
            </a:lvl6pPr>
            <a:lvl7pPr marL="3200400" lvl="6" indent="-228600" algn="l">
              <a:spcBef>
                <a:spcPts val="180"/>
              </a:spcBef>
              <a:spcAft>
                <a:spcPct val="0"/>
              </a:spcAft>
              <a:buClr>
                <a:schemeClr val="dk1"/>
              </a:buClr>
              <a:buSzPts val="900"/>
              <a:buNone/>
              <a:defRPr sz="900"/>
            </a:lvl7pPr>
            <a:lvl8pPr marL="3657600" lvl="7" indent="-228600" algn="l">
              <a:spcBef>
                <a:spcPts val="180"/>
              </a:spcBef>
              <a:spcAft>
                <a:spcPct val="0"/>
              </a:spcAft>
              <a:buClr>
                <a:schemeClr val="dk1"/>
              </a:buClr>
              <a:buSzPts val="900"/>
              <a:buNone/>
              <a:defRPr sz="900"/>
            </a:lvl8pPr>
            <a:lvl9pPr marL="4114800" lvl="8" indent="-228600" algn="l">
              <a:spcBef>
                <a:spcPts val="180"/>
              </a:spcBef>
              <a:spcAft>
                <a:spcPct val="0"/>
              </a:spcAft>
              <a:buClr>
                <a:schemeClr val="dk1"/>
              </a:buClr>
              <a:buSzPts val="900"/>
              <a:buNone/>
              <a:defRPr sz="900"/>
            </a:lvl9pPr>
          </a:lstStyle>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ct val="0"/>
              </a:spcBef>
              <a:buNone/>
              <a:defRPr/>
            </a:lvl1pPr>
            <a:lvl2pPr marL="0" lvl="1" indent="0" algn="r">
              <a:spcBef>
                <a:spcPct val="0"/>
              </a:spcBef>
              <a:buNone/>
              <a:defRPr/>
            </a:lvl2pPr>
            <a:lvl3pPr marL="0" lvl="2" indent="0" algn="r">
              <a:spcBef>
                <a:spcPct val="0"/>
              </a:spcBef>
              <a:buNone/>
              <a:defRPr/>
            </a:lvl3pPr>
            <a:lvl4pPr marL="0" lvl="3" indent="0" algn="r">
              <a:spcBef>
                <a:spcPct val="0"/>
              </a:spcBef>
              <a:buNone/>
              <a:defRPr/>
            </a:lvl4pPr>
            <a:lvl5pPr marL="0" lvl="4" indent="0" algn="r">
              <a:spcBef>
                <a:spcPct val="0"/>
              </a:spcBef>
              <a:buNone/>
              <a:defRPr/>
            </a:lvl5pPr>
            <a:lvl6pPr marL="0" lvl="5" indent="0" algn="r">
              <a:spcBef>
                <a:spcPct val="0"/>
              </a:spcBef>
              <a:buNone/>
              <a:defRPr/>
            </a:lvl6pPr>
            <a:lvl7pPr marL="0" lvl="6" indent="0" algn="r">
              <a:spcBef>
                <a:spcPct val="0"/>
              </a:spcBef>
              <a:buNone/>
              <a:defRPr/>
            </a:lvl7pPr>
            <a:lvl8pPr marL="0" lvl="7" indent="0" algn="r">
              <a:spcBef>
                <a:spcPct val="0"/>
              </a:spcBef>
              <a:buNone/>
              <a:defRPr/>
            </a:lvl8pPr>
            <a:lvl9pPr marL="0" lvl="8" indent="0" algn="r">
              <a:spcBef>
                <a:spcPct val="0"/>
              </a:spcBef>
              <a:buNone/>
              <a:defRPr/>
            </a:lvl9pPr>
          </a:lstStyle>
          <a:p>
            <a:pPr marL="0" lvl="0" indent="0" algn="r" rtl="0">
              <a:spcBef>
                <a:spcPct val="0"/>
              </a:spcBef>
              <a:spcAft>
                <a:spcPct val="0"/>
              </a:spcAft>
              <a:buNone/>
            </a:pPr>
            <a:fld id="{00000000-1234-1234-1234-123412341234}" type="slidenum">
              <a:rPr lang="en-US"/>
            </a:fld>
            <a:endParaRPr lang="en-US"/>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ct val="0"/>
              </a:spcBef>
              <a:spcAft>
                <a:spcPct val="0"/>
              </a:spcAft>
              <a:buClr>
                <a:schemeClr val="dk1"/>
              </a:buClr>
              <a:buSzPts val="1800"/>
              <a:buNone/>
              <a:defRPr/>
            </a:lvl1pPr>
            <a:lvl2pPr lvl="1">
              <a:spcBef>
                <a:spcPct val="0"/>
              </a:spcBef>
              <a:spcAft>
                <a:spcPct val="0"/>
              </a:spcAft>
              <a:buSzPts val="1400"/>
              <a:buNone/>
              <a:defRPr/>
            </a:lvl2pPr>
            <a:lvl3pPr lvl="2">
              <a:spcBef>
                <a:spcPct val="0"/>
              </a:spcBef>
              <a:spcAft>
                <a:spcPct val="0"/>
              </a:spcAft>
              <a:buSzPts val="1400"/>
              <a:buNone/>
              <a:defRPr/>
            </a:lvl3pPr>
            <a:lvl4pPr lvl="3">
              <a:spcBef>
                <a:spcPct val="0"/>
              </a:spcBef>
              <a:spcAft>
                <a:spcPct val="0"/>
              </a:spcAft>
              <a:buSzPts val="1400"/>
              <a:buNone/>
              <a:defRPr/>
            </a:lvl4pPr>
            <a:lvl5pPr lvl="4">
              <a:spcBef>
                <a:spcPct val="0"/>
              </a:spcBef>
              <a:spcAft>
                <a:spcPct val="0"/>
              </a:spcAft>
              <a:buSzPts val="1400"/>
              <a:buNone/>
              <a:defRPr/>
            </a:lvl5pPr>
            <a:lvl6pPr lvl="5">
              <a:spcBef>
                <a:spcPct val="0"/>
              </a:spcBef>
              <a:spcAft>
                <a:spcPct val="0"/>
              </a:spcAft>
              <a:buSzPts val="1400"/>
              <a:buNone/>
              <a:defRPr/>
            </a:lvl6pPr>
            <a:lvl7pPr lvl="6">
              <a:spcBef>
                <a:spcPct val="0"/>
              </a:spcBef>
              <a:spcAft>
                <a:spcPct val="0"/>
              </a:spcAft>
              <a:buSzPts val="1400"/>
              <a:buNone/>
              <a:defRPr/>
            </a:lvl7pPr>
            <a:lvl8pPr lvl="7">
              <a:spcBef>
                <a:spcPct val="0"/>
              </a:spcBef>
              <a:spcAft>
                <a:spcPct val="0"/>
              </a:spcAft>
              <a:buSzPts val="1400"/>
              <a:buNone/>
              <a:defRPr/>
            </a:lvl8pPr>
            <a:lvl9pPr lvl="8">
              <a:spcBef>
                <a:spcPct val="0"/>
              </a:spcBef>
              <a:spcAft>
                <a:spcPct val="0"/>
              </a:spcAft>
              <a:buSzPts val="1400"/>
              <a:buNone/>
              <a:defRPr/>
            </a:lvl9pPr>
          </a:lstStyle>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ct val="0"/>
              </a:spcAft>
              <a:buClr>
                <a:schemeClr val="dk1"/>
              </a:buClr>
              <a:buSzPts val="1800"/>
              <a:buChar char="•"/>
              <a:defRPr/>
            </a:lvl1pPr>
            <a:lvl2pPr marL="914400" lvl="1" indent="-342900" algn="l">
              <a:spcBef>
                <a:spcPts val="360"/>
              </a:spcBef>
              <a:spcAft>
                <a:spcPct val="0"/>
              </a:spcAft>
              <a:buClr>
                <a:schemeClr val="dk1"/>
              </a:buClr>
              <a:buSzPts val="1800"/>
              <a:buChar char="–"/>
              <a:defRPr/>
            </a:lvl2pPr>
            <a:lvl3pPr marL="1371600" lvl="2" indent="-342900" algn="l">
              <a:spcBef>
                <a:spcPts val="360"/>
              </a:spcBef>
              <a:spcAft>
                <a:spcPct val="0"/>
              </a:spcAft>
              <a:buClr>
                <a:schemeClr val="dk1"/>
              </a:buClr>
              <a:buSzPts val="1800"/>
              <a:buChar char="•"/>
              <a:defRPr/>
            </a:lvl3pPr>
            <a:lvl4pPr marL="1828800" lvl="3" indent="-342900" algn="l">
              <a:spcBef>
                <a:spcPts val="360"/>
              </a:spcBef>
              <a:spcAft>
                <a:spcPct val="0"/>
              </a:spcAft>
              <a:buClr>
                <a:schemeClr val="dk1"/>
              </a:buClr>
              <a:buSzPts val="1800"/>
              <a:buChar char="–"/>
              <a:defRPr/>
            </a:lvl4pPr>
            <a:lvl5pPr marL="2286000" lvl="4" indent="-342900" algn="l">
              <a:spcBef>
                <a:spcPts val="360"/>
              </a:spcBef>
              <a:spcAft>
                <a:spcPct val="0"/>
              </a:spcAft>
              <a:buClr>
                <a:schemeClr val="dk1"/>
              </a:buClr>
              <a:buSzPts val="1800"/>
              <a:buChar char="»"/>
              <a:defRPr/>
            </a:lvl5pPr>
            <a:lvl6pPr marL="2743200" lvl="5" indent="-342900" algn="l">
              <a:spcBef>
                <a:spcPts val="360"/>
              </a:spcBef>
              <a:spcAft>
                <a:spcPct val="0"/>
              </a:spcAft>
              <a:buClr>
                <a:schemeClr val="dk1"/>
              </a:buClr>
              <a:buSzPts val="1800"/>
              <a:buChar char="•"/>
              <a:defRPr/>
            </a:lvl6pPr>
            <a:lvl7pPr marL="3200400" lvl="6" indent="-342900" algn="l">
              <a:spcBef>
                <a:spcPts val="360"/>
              </a:spcBef>
              <a:spcAft>
                <a:spcPct val="0"/>
              </a:spcAft>
              <a:buClr>
                <a:schemeClr val="dk1"/>
              </a:buClr>
              <a:buSzPts val="1800"/>
              <a:buChar char="•"/>
              <a:defRPr/>
            </a:lvl7pPr>
            <a:lvl8pPr marL="3657600" lvl="7" indent="-342900" algn="l">
              <a:spcBef>
                <a:spcPts val="360"/>
              </a:spcBef>
              <a:spcAft>
                <a:spcPct val="0"/>
              </a:spcAft>
              <a:buClr>
                <a:schemeClr val="dk1"/>
              </a:buClr>
              <a:buSzPts val="1800"/>
              <a:buChar char="•"/>
              <a:defRPr/>
            </a:lvl8pPr>
            <a:lvl9pPr marL="4114800" lvl="8" indent="-342900" algn="l">
              <a:spcBef>
                <a:spcPts val="360"/>
              </a:spcBef>
              <a:spcAft>
                <a:spcPct val="0"/>
              </a:spcAft>
              <a:buClr>
                <a:schemeClr val="dk1"/>
              </a:buClr>
              <a:buSzPts val="1800"/>
              <a:buChar char="•"/>
              <a:defRPr/>
            </a:lvl9pPr>
          </a:lstStyle>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ct val="0"/>
              </a:spcBef>
              <a:buNone/>
              <a:defRPr/>
            </a:lvl1pPr>
            <a:lvl2pPr marL="0" lvl="1" indent="0" algn="r">
              <a:spcBef>
                <a:spcPct val="0"/>
              </a:spcBef>
              <a:buNone/>
              <a:defRPr/>
            </a:lvl2pPr>
            <a:lvl3pPr marL="0" lvl="2" indent="0" algn="r">
              <a:spcBef>
                <a:spcPct val="0"/>
              </a:spcBef>
              <a:buNone/>
              <a:defRPr/>
            </a:lvl3pPr>
            <a:lvl4pPr marL="0" lvl="3" indent="0" algn="r">
              <a:spcBef>
                <a:spcPct val="0"/>
              </a:spcBef>
              <a:buNone/>
              <a:defRPr/>
            </a:lvl4pPr>
            <a:lvl5pPr marL="0" lvl="4" indent="0" algn="r">
              <a:spcBef>
                <a:spcPct val="0"/>
              </a:spcBef>
              <a:buNone/>
              <a:defRPr/>
            </a:lvl5pPr>
            <a:lvl6pPr marL="0" lvl="5" indent="0" algn="r">
              <a:spcBef>
                <a:spcPct val="0"/>
              </a:spcBef>
              <a:buNone/>
              <a:defRPr/>
            </a:lvl6pPr>
            <a:lvl7pPr marL="0" lvl="6" indent="0" algn="r">
              <a:spcBef>
                <a:spcPct val="0"/>
              </a:spcBef>
              <a:buNone/>
              <a:defRPr/>
            </a:lvl7pPr>
            <a:lvl8pPr marL="0" lvl="7" indent="0" algn="r">
              <a:spcBef>
                <a:spcPct val="0"/>
              </a:spcBef>
              <a:buNone/>
              <a:defRPr/>
            </a:lvl8pPr>
            <a:lvl9pPr marL="0" lvl="8" indent="0" algn="r">
              <a:spcBef>
                <a:spcPct val="0"/>
              </a:spcBef>
              <a:buNone/>
              <a:defRPr/>
            </a:lvl9pPr>
          </a:lstStyle>
          <a:p>
            <a:pPr marL="0" lvl="0" indent="0" algn="r" rtl="0">
              <a:spcBef>
                <a:spcPct val="0"/>
              </a:spcBef>
              <a:spcAft>
                <a:spcPct val="0"/>
              </a:spcAft>
              <a:buNone/>
            </a:pPr>
            <a:fld id="{00000000-1234-1234-1234-123412341234}" type="slidenum">
              <a:rPr lang="en-US"/>
            </a:fld>
            <a:endParaRPr lang="en-US"/>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ct val="0"/>
              </a:spcBef>
              <a:spcAft>
                <a:spcPct val="0"/>
              </a:spcAft>
              <a:buClr>
                <a:schemeClr val="dk1"/>
              </a:buClr>
              <a:buSzPts val="1800"/>
              <a:buNone/>
              <a:defRPr/>
            </a:lvl1pPr>
            <a:lvl2pPr lvl="1">
              <a:spcBef>
                <a:spcPct val="0"/>
              </a:spcBef>
              <a:spcAft>
                <a:spcPct val="0"/>
              </a:spcAft>
              <a:buSzPts val="1400"/>
              <a:buNone/>
              <a:defRPr/>
            </a:lvl2pPr>
            <a:lvl3pPr lvl="2">
              <a:spcBef>
                <a:spcPct val="0"/>
              </a:spcBef>
              <a:spcAft>
                <a:spcPct val="0"/>
              </a:spcAft>
              <a:buSzPts val="1400"/>
              <a:buNone/>
              <a:defRPr/>
            </a:lvl3pPr>
            <a:lvl4pPr lvl="3">
              <a:spcBef>
                <a:spcPct val="0"/>
              </a:spcBef>
              <a:spcAft>
                <a:spcPct val="0"/>
              </a:spcAft>
              <a:buSzPts val="1400"/>
              <a:buNone/>
              <a:defRPr/>
            </a:lvl4pPr>
            <a:lvl5pPr lvl="4">
              <a:spcBef>
                <a:spcPct val="0"/>
              </a:spcBef>
              <a:spcAft>
                <a:spcPct val="0"/>
              </a:spcAft>
              <a:buSzPts val="1400"/>
              <a:buNone/>
              <a:defRPr/>
            </a:lvl5pPr>
            <a:lvl6pPr lvl="5">
              <a:spcBef>
                <a:spcPct val="0"/>
              </a:spcBef>
              <a:spcAft>
                <a:spcPct val="0"/>
              </a:spcAft>
              <a:buSzPts val="1400"/>
              <a:buNone/>
              <a:defRPr/>
            </a:lvl6pPr>
            <a:lvl7pPr lvl="6">
              <a:spcBef>
                <a:spcPct val="0"/>
              </a:spcBef>
              <a:spcAft>
                <a:spcPct val="0"/>
              </a:spcAft>
              <a:buSzPts val="1400"/>
              <a:buNone/>
              <a:defRPr/>
            </a:lvl7pPr>
            <a:lvl8pPr lvl="7">
              <a:spcBef>
                <a:spcPct val="0"/>
              </a:spcBef>
              <a:spcAft>
                <a:spcPct val="0"/>
              </a:spcAft>
              <a:buSzPts val="1400"/>
              <a:buNone/>
              <a:defRPr/>
            </a:lvl8pPr>
            <a:lvl9pPr lvl="8">
              <a:spcBef>
                <a:spcPct val="0"/>
              </a:spcBef>
              <a:spcAft>
                <a:spcPct val="0"/>
              </a:spcAft>
              <a:buSzPts val="1400"/>
              <a:buNone/>
              <a:defRPr/>
            </a:lvl9pPr>
          </a:lstStyle>
          <a:p/>
        </p:txBody>
      </p:sp>
      <p:sp>
        <p:nvSpPr>
          <p:cNvPr id="76" name="Google Shape;7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ct val="0"/>
              </a:spcAft>
              <a:buClr>
                <a:schemeClr val="dk1"/>
              </a:buClr>
              <a:buSzPts val="1800"/>
              <a:buChar char="•"/>
              <a:defRPr/>
            </a:lvl1pPr>
            <a:lvl2pPr marL="914400" lvl="1" indent="-342900" algn="l">
              <a:spcBef>
                <a:spcPts val="360"/>
              </a:spcBef>
              <a:spcAft>
                <a:spcPct val="0"/>
              </a:spcAft>
              <a:buClr>
                <a:schemeClr val="dk1"/>
              </a:buClr>
              <a:buSzPts val="1800"/>
              <a:buChar char="–"/>
              <a:defRPr/>
            </a:lvl2pPr>
            <a:lvl3pPr marL="1371600" lvl="2" indent="-342900" algn="l">
              <a:spcBef>
                <a:spcPts val="360"/>
              </a:spcBef>
              <a:spcAft>
                <a:spcPct val="0"/>
              </a:spcAft>
              <a:buClr>
                <a:schemeClr val="dk1"/>
              </a:buClr>
              <a:buSzPts val="1800"/>
              <a:buChar char="•"/>
              <a:defRPr/>
            </a:lvl3pPr>
            <a:lvl4pPr marL="1828800" lvl="3" indent="-342900" algn="l">
              <a:spcBef>
                <a:spcPts val="360"/>
              </a:spcBef>
              <a:spcAft>
                <a:spcPct val="0"/>
              </a:spcAft>
              <a:buClr>
                <a:schemeClr val="dk1"/>
              </a:buClr>
              <a:buSzPts val="1800"/>
              <a:buChar char="–"/>
              <a:defRPr/>
            </a:lvl4pPr>
            <a:lvl5pPr marL="2286000" lvl="4" indent="-342900" algn="l">
              <a:spcBef>
                <a:spcPts val="360"/>
              </a:spcBef>
              <a:spcAft>
                <a:spcPct val="0"/>
              </a:spcAft>
              <a:buClr>
                <a:schemeClr val="dk1"/>
              </a:buClr>
              <a:buSzPts val="1800"/>
              <a:buChar char="»"/>
              <a:defRPr/>
            </a:lvl5pPr>
            <a:lvl6pPr marL="2743200" lvl="5" indent="-342900" algn="l">
              <a:spcBef>
                <a:spcPts val="360"/>
              </a:spcBef>
              <a:spcAft>
                <a:spcPct val="0"/>
              </a:spcAft>
              <a:buClr>
                <a:schemeClr val="dk1"/>
              </a:buClr>
              <a:buSzPts val="1800"/>
              <a:buChar char="•"/>
              <a:defRPr/>
            </a:lvl6pPr>
            <a:lvl7pPr marL="3200400" lvl="6" indent="-342900" algn="l">
              <a:spcBef>
                <a:spcPts val="360"/>
              </a:spcBef>
              <a:spcAft>
                <a:spcPct val="0"/>
              </a:spcAft>
              <a:buClr>
                <a:schemeClr val="dk1"/>
              </a:buClr>
              <a:buSzPts val="1800"/>
              <a:buChar char="•"/>
              <a:defRPr/>
            </a:lvl7pPr>
            <a:lvl8pPr marL="3657600" lvl="7" indent="-342900" algn="l">
              <a:spcBef>
                <a:spcPts val="360"/>
              </a:spcBef>
              <a:spcAft>
                <a:spcPct val="0"/>
              </a:spcAft>
              <a:buClr>
                <a:schemeClr val="dk1"/>
              </a:buClr>
              <a:buSzPts val="1800"/>
              <a:buChar char="•"/>
              <a:defRPr/>
            </a:lvl8pPr>
            <a:lvl9pPr marL="4114800" lvl="8" indent="-342900" algn="l">
              <a:spcBef>
                <a:spcPts val="360"/>
              </a:spcBef>
              <a:spcAft>
                <a:spcPct val="0"/>
              </a:spcAft>
              <a:buClr>
                <a:schemeClr val="dk1"/>
              </a:buClr>
              <a:buSzPts val="1800"/>
              <a:buChar char="•"/>
              <a:defRPr/>
            </a:lvl9pPr>
          </a:lstStyle>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ct val="0"/>
              </a:spcBef>
              <a:buNone/>
              <a:defRPr/>
            </a:lvl1pPr>
            <a:lvl2pPr marL="0" lvl="1" indent="0" algn="r">
              <a:spcBef>
                <a:spcPct val="0"/>
              </a:spcBef>
              <a:buNone/>
              <a:defRPr/>
            </a:lvl2pPr>
            <a:lvl3pPr marL="0" lvl="2" indent="0" algn="r">
              <a:spcBef>
                <a:spcPct val="0"/>
              </a:spcBef>
              <a:buNone/>
              <a:defRPr/>
            </a:lvl3pPr>
            <a:lvl4pPr marL="0" lvl="3" indent="0" algn="r">
              <a:spcBef>
                <a:spcPct val="0"/>
              </a:spcBef>
              <a:buNone/>
              <a:defRPr/>
            </a:lvl4pPr>
            <a:lvl5pPr marL="0" lvl="4" indent="0" algn="r">
              <a:spcBef>
                <a:spcPct val="0"/>
              </a:spcBef>
              <a:buNone/>
              <a:defRPr/>
            </a:lvl5pPr>
            <a:lvl6pPr marL="0" lvl="5" indent="0" algn="r">
              <a:spcBef>
                <a:spcPct val="0"/>
              </a:spcBef>
              <a:buNone/>
              <a:defRPr/>
            </a:lvl6pPr>
            <a:lvl7pPr marL="0" lvl="6" indent="0" algn="r">
              <a:spcBef>
                <a:spcPct val="0"/>
              </a:spcBef>
              <a:buNone/>
              <a:defRPr/>
            </a:lvl7pPr>
            <a:lvl8pPr marL="0" lvl="7" indent="0" algn="r">
              <a:spcBef>
                <a:spcPct val="0"/>
              </a:spcBef>
              <a:buNone/>
              <a:defRPr/>
            </a:lvl8pPr>
            <a:lvl9pPr marL="0" lvl="8" indent="0" algn="r">
              <a:spcBef>
                <a:spcPct val="0"/>
              </a:spcBef>
              <a:buNone/>
              <a:defRPr/>
            </a:lvl9pPr>
          </a:lstStyle>
          <a:p>
            <a:pPr marL="0" lvl="0" indent="0" algn="r" rtl="0">
              <a:spcBef>
                <a:spcPct val="0"/>
              </a:spcBef>
              <a:spcAft>
                <a:spcPct val="0"/>
              </a:spcAft>
              <a:buNone/>
            </a:pPr>
            <a:fld id="{00000000-1234-1234-1234-123412341234}" type="slidenum">
              <a:rPr lang="en-US"/>
            </a:fld>
            <a:endParaRPr lang="en-US"/>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3"/>
          </p:nvPr>
        </p:nvSpPr>
        <p:spPr/>
        <p:txBody>
          <a:bodyPr/>
          <a:lstStyle/>
          <a:p>
            <a:fld id="{114B7E22-251A-4BF2-84E1-6D10B5ADE364}" type="datetimeFigureOut">
              <a:rPr lang="en-US" smtClean="0"/>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endParaRPr lang="en-US" smtClean="0"/>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endParaRPr lang="en-US" smtClean="0"/>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5"/>
          </p:nvPr>
        </p:nvSpPr>
        <p:spPr/>
        <p:txBody>
          <a:bodyPr/>
          <a:lstStyle/>
          <a:p>
            <a:fld id="{4A42DD37-B22D-46FC-9D68-856DB9DBA4C1}" type="datetimeFigureOut">
              <a:rPr lang="en-US" smtClean="0"/>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
          </p:nvPr>
        </p:nvSpPr>
        <p:spPr/>
        <p:txBody>
          <a:bodyPr/>
          <a:lstStyle/>
          <a:p>
            <a:fld id="{F5F5A40D-F440-46A5-9589-EA96B280CCAC}" type="datetimeFigureOut">
              <a:rPr lang="en-US" smtClean="0"/>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7671D2FC-DC35-45E2-BF71-6BD468FB341E}" type="datetimeFigureOut">
              <a:rPr lang="en-US" smtClean="0"/>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endParaRPr lang="en-US" smtClean="0"/>
          </a:p>
        </p:txBody>
      </p:sp>
      <p:sp>
        <p:nvSpPr>
          <p:cNvPr id="5" name="Date Placeholder 4"/>
          <p:cNvSpPr>
            <a:spLocks noGrp="1"/>
          </p:cNvSpPr>
          <p:nvPr>
            <p:ph type="dt" sz="half" idx="3"/>
          </p:nvPr>
        </p:nvSpPr>
        <p:spPr/>
        <p:txBody>
          <a:bodyPr/>
          <a:lstStyle/>
          <a:p>
            <a:fld id="{15497BC5-7C16-4A55-A603-C25FE00ABC5F}" type="datetimeFigureOut">
              <a:rPr lang="en-US" smtClean="0"/>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endParaRPr lang="en-US" smtClean="0"/>
          </a:p>
        </p:txBody>
      </p:sp>
      <p:sp>
        <p:nvSpPr>
          <p:cNvPr id="5" name="Date Placeholder 4"/>
          <p:cNvSpPr>
            <a:spLocks noGrp="1"/>
          </p:cNvSpPr>
          <p:nvPr>
            <p:ph type="dt" sz="half" idx="3"/>
          </p:nvPr>
        </p:nvSpPr>
        <p:spPr/>
        <p:txBody>
          <a:bodyPr/>
          <a:lstStyle/>
          <a:p>
            <a:fld id="{0749F996-FF5C-4987-9BF6-B425FBE2AE95}" type="datetimeFigureOut">
              <a:rPr lang="en-US" smtClean="0"/>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2" Type="http://schemas.openxmlformats.org/officeDocument/2006/relationships/theme" Target="../theme/theme4.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2" Type="http://schemas.openxmlformats.org/officeDocument/2006/relationships/theme" Target="../theme/theme5.xml"/><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ct val="0"/>
              </a:spcBef>
              <a:spcAft>
                <a:spcPct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ct val="0"/>
              </a:spcBef>
              <a:spcAft>
                <a:spcPct val="0"/>
              </a:spcAft>
              <a:buSzPts val="1400"/>
              <a:buNone/>
              <a:defRPr sz="1800"/>
            </a:lvl2pPr>
            <a:lvl3pPr lvl="2">
              <a:spcBef>
                <a:spcPct val="0"/>
              </a:spcBef>
              <a:spcAft>
                <a:spcPct val="0"/>
              </a:spcAft>
              <a:buSzPts val="1400"/>
              <a:buNone/>
              <a:defRPr sz="1800"/>
            </a:lvl3pPr>
            <a:lvl4pPr lvl="3">
              <a:spcBef>
                <a:spcPct val="0"/>
              </a:spcBef>
              <a:spcAft>
                <a:spcPct val="0"/>
              </a:spcAft>
              <a:buSzPts val="1400"/>
              <a:buNone/>
              <a:defRPr sz="1800"/>
            </a:lvl4pPr>
            <a:lvl5pPr lvl="4">
              <a:spcBef>
                <a:spcPct val="0"/>
              </a:spcBef>
              <a:spcAft>
                <a:spcPct val="0"/>
              </a:spcAft>
              <a:buSzPts val="1400"/>
              <a:buNone/>
              <a:defRPr sz="1800"/>
            </a:lvl5pPr>
            <a:lvl6pPr lvl="5">
              <a:spcBef>
                <a:spcPct val="0"/>
              </a:spcBef>
              <a:spcAft>
                <a:spcPct val="0"/>
              </a:spcAft>
              <a:buSzPts val="1400"/>
              <a:buNone/>
              <a:defRPr sz="1800"/>
            </a:lvl6pPr>
            <a:lvl7pPr lvl="6">
              <a:spcBef>
                <a:spcPct val="0"/>
              </a:spcBef>
              <a:spcAft>
                <a:spcPct val="0"/>
              </a:spcAft>
              <a:buSzPts val="1400"/>
              <a:buNone/>
              <a:defRPr sz="1800"/>
            </a:lvl7pPr>
            <a:lvl8pPr lvl="7">
              <a:spcBef>
                <a:spcPct val="0"/>
              </a:spcBef>
              <a:spcAft>
                <a:spcPct val="0"/>
              </a:spcAft>
              <a:buSzPts val="1400"/>
              <a:buNone/>
              <a:defRPr sz="1800"/>
            </a:lvl8pPr>
            <a:lvl9pPr lvl="8">
              <a:spcBef>
                <a:spcPct val="0"/>
              </a:spcBef>
              <a:spcAft>
                <a:spcPct val="0"/>
              </a:spcAft>
              <a:buSzPts val="1400"/>
              <a:buNone/>
              <a:defRPr sz="1800"/>
            </a:lvl9pPr>
          </a:lstStyle>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ct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560"/>
              </a:spcBef>
              <a:spcAft>
                <a:spcPct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480"/>
              </a:spcBef>
              <a:spcAft>
                <a:spcPct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400"/>
              </a:spcBef>
              <a:spcAft>
                <a:spcPct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400"/>
              </a:spcBef>
              <a:spcAft>
                <a:spcPct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ct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ct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ct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ct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ct val="0"/>
              </a:spcBef>
              <a:spcAft>
                <a:spcPct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ct val="0"/>
              </a:spcBef>
              <a:spcAft>
                <a:spcPct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ct val="0"/>
              </a:spcBef>
              <a:spcAft>
                <a:spcPct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ct val="0"/>
              </a:spcBef>
              <a:spcAft>
                <a:spcPct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ct val="0"/>
              </a:spcBef>
              <a:spcAft>
                <a:spcPct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ct val="0"/>
              </a:spcBef>
              <a:spcAft>
                <a:spcPct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ct val="0"/>
              </a:spcBef>
              <a:spcAft>
                <a:spcPct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ct val="0"/>
              </a:spcBef>
              <a:spcAft>
                <a:spcPct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ct val="0"/>
              </a:spcBef>
              <a:spcAft>
                <a:spcPct val="0"/>
              </a:spcAft>
            </a:defPPr>
            <a:lvl1pPr marR="0" lvl="0" algn="ctr" rtl="0">
              <a:lnSpc>
                <a:spcPct val="100000"/>
              </a:lnSpc>
              <a:spcBef>
                <a:spcPct val="0"/>
              </a:spcBef>
              <a:spcAft>
                <a:spcPct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ct val="0"/>
              </a:spcBef>
              <a:spcAft>
                <a:spcPct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ct val="0"/>
              </a:spcBef>
              <a:spcAft>
                <a:spcPct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ct val="0"/>
              </a:spcBef>
              <a:spcAft>
                <a:spcPct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ct val="0"/>
              </a:spcBef>
              <a:spcAft>
                <a:spcPct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ct val="0"/>
              </a:spcBef>
              <a:spcAft>
                <a:spcPct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ct val="0"/>
              </a:spcBef>
              <a:spcAft>
                <a:spcPct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ct val="0"/>
              </a:spcBef>
              <a:spcAft>
                <a:spcPct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ct val="0"/>
              </a:spcBef>
              <a:spcAft>
                <a:spcPct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ct val="0"/>
              </a:spcBef>
              <a:spcAft>
                <a:spcPct val="0"/>
              </a:spcAft>
            </a:defPPr>
            <a:lvl1pPr marL="0" marR="0" lvl="0" indent="0" algn="r" rtl="0">
              <a:lnSpc>
                <a:spcPct val="100000"/>
              </a:lnSpc>
              <a:spcBef>
                <a:spcPct val="0"/>
              </a:spcBef>
              <a:spcAft>
                <a:spcPct val="0"/>
              </a:spcAft>
              <a:buClr>
                <a:srgbClr val="000000"/>
              </a:buClr>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ct val="0"/>
              </a:spcBef>
              <a:spcAft>
                <a:spcPct val="0"/>
              </a:spcAft>
              <a:buClr>
                <a:srgbClr val="000000"/>
              </a:buClr>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ct val="0"/>
              </a:spcBef>
              <a:spcAft>
                <a:spcPct val="0"/>
              </a:spcAft>
              <a:buClr>
                <a:srgbClr val="000000"/>
              </a:buClr>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ct val="0"/>
              </a:spcBef>
              <a:spcAft>
                <a:spcPct val="0"/>
              </a:spcAft>
              <a:buClr>
                <a:srgbClr val="000000"/>
              </a:buClr>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ct val="0"/>
              </a:spcBef>
              <a:spcAft>
                <a:spcPct val="0"/>
              </a:spcAft>
              <a:buClr>
                <a:srgbClr val="000000"/>
              </a:buClr>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ct val="0"/>
              </a:spcBef>
              <a:spcAft>
                <a:spcPct val="0"/>
              </a:spcAft>
              <a:buClr>
                <a:srgbClr val="000000"/>
              </a:buClr>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ct val="0"/>
              </a:spcBef>
              <a:spcAft>
                <a:spcPct val="0"/>
              </a:spcAft>
              <a:buClr>
                <a:srgbClr val="000000"/>
              </a:buClr>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ct val="0"/>
              </a:spcBef>
              <a:spcAft>
                <a:spcPct val="0"/>
              </a:spcAft>
              <a:buClr>
                <a:srgbClr val="000000"/>
              </a:buClr>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ct val="0"/>
              </a:spcBef>
              <a:spcAft>
                <a:spcPct val="0"/>
              </a:spcAft>
              <a:buClr>
                <a:srgbClr val="000000"/>
              </a:buClr>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ct val="0"/>
              </a:spcBef>
              <a:spcAft>
                <a:spcPct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xStyles>
    <p:title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ct val="0"/>
              </a:spcBef>
              <a:spcAft>
                <a:spcPct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ct val="0"/>
              </a:spcBef>
              <a:spcAft>
                <a:spcPct val="0"/>
              </a:spcAft>
              <a:buSzPts val="1400"/>
              <a:buNone/>
              <a:defRPr sz="1800"/>
            </a:lvl2pPr>
            <a:lvl3pPr lvl="2">
              <a:spcBef>
                <a:spcPct val="0"/>
              </a:spcBef>
              <a:spcAft>
                <a:spcPct val="0"/>
              </a:spcAft>
              <a:buSzPts val="1400"/>
              <a:buNone/>
              <a:defRPr sz="1800"/>
            </a:lvl3pPr>
            <a:lvl4pPr lvl="3">
              <a:spcBef>
                <a:spcPct val="0"/>
              </a:spcBef>
              <a:spcAft>
                <a:spcPct val="0"/>
              </a:spcAft>
              <a:buSzPts val="1400"/>
              <a:buNone/>
              <a:defRPr sz="1800"/>
            </a:lvl4pPr>
            <a:lvl5pPr lvl="4">
              <a:spcBef>
                <a:spcPct val="0"/>
              </a:spcBef>
              <a:spcAft>
                <a:spcPct val="0"/>
              </a:spcAft>
              <a:buSzPts val="1400"/>
              <a:buNone/>
              <a:defRPr sz="1800"/>
            </a:lvl5pPr>
            <a:lvl6pPr lvl="5">
              <a:spcBef>
                <a:spcPct val="0"/>
              </a:spcBef>
              <a:spcAft>
                <a:spcPct val="0"/>
              </a:spcAft>
              <a:buSzPts val="1400"/>
              <a:buNone/>
              <a:defRPr sz="1800"/>
            </a:lvl6pPr>
            <a:lvl7pPr lvl="6">
              <a:spcBef>
                <a:spcPct val="0"/>
              </a:spcBef>
              <a:spcAft>
                <a:spcPct val="0"/>
              </a:spcAft>
              <a:buSzPts val="1400"/>
              <a:buNone/>
              <a:defRPr sz="1800"/>
            </a:lvl7pPr>
            <a:lvl8pPr lvl="7">
              <a:spcBef>
                <a:spcPct val="0"/>
              </a:spcBef>
              <a:spcAft>
                <a:spcPct val="0"/>
              </a:spcAft>
              <a:buSzPts val="1400"/>
              <a:buNone/>
              <a:defRPr sz="1800"/>
            </a:lvl8pPr>
            <a:lvl9pPr lvl="8">
              <a:spcBef>
                <a:spcPct val="0"/>
              </a:spcBef>
              <a:spcAft>
                <a:spcPct val="0"/>
              </a:spcAft>
              <a:buSzPts val="1400"/>
              <a:buNone/>
              <a:defRPr sz="1800"/>
            </a:lvl9pPr>
          </a:lstStyle>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ct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560"/>
              </a:spcBef>
              <a:spcAft>
                <a:spcPct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480"/>
              </a:spcBef>
              <a:spcAft>
                <a:spcPct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400"/>
              </a:spcBef>
              <a:spcAft>
                <a:spcPct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400"/>
              </a:spcBef>
              <a:spcAft>
                <a:spcPct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ct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ct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ct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ct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ct val="0"/>
              </a:spcBef>
              <a:spcAft>
                <a:spcPct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ct val="0"/>
              </a:spcBef>
              <a:spcAft>
                <a:spcPct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ct val="0"/>
              </a:spcBef>
              <a:spcAft>
                <a:spcPct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ct val="0"/>
              </a:spcBef>
              <a:spcAft>
                <a:spcPct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ct val="0"/>
              </a:spcBef>
              <a:spcAft>
                <a:spcPct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ct val="0"/>
              </a:spcBef>
              <a:spcAft>
                <a:spcPct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ct val="0"/>
              </a:spcBef>
              <a:spcAft>
                <a:spcPct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ct val="0"/>
              </a:spcBef>
              <a:spcAft>
                <a:spcPct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ct val="0"/>
              </a:spcBef>
              <a:spcAft>
                <a:spcPct val="0"/>
              </a:spcAft>
            </a:defPPr>
            <a:lvl1pPr marR="0" lvl="0" algn="ctr" rtl="0">
              <a:lnSpc>
                <a:spcPct val="100000"/>
              </a:lnSpc>
              <a:spcBef>
                <a:spcPct val="0"/>
              </a:spcBef>
              <a:spcAft>
                <a:spcPct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ct val="0"/>
              </a:spcBef>
              <a:spcAft>
                <a:spcPct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ct val="0"/>
              </a:spcBef>
              <a:spcAft>
                <a:spcPct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ct val="0"/>
              </a:spcBef>
              <a:spcAft>
                <a:spcPct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ct val="0"/>
              </a:spcBef>
              <a:spcAft>
                <a:spcPct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ct val="0"/>
              </a:spcBef>
              <a:spcAft>
                <a:spcPct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ct val="0"/>
              </a:spcBef>
              <a:spcAft>
                <a:spcPct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ct val="0"/>
              </a:spcBef>
              <a:spcAft>
                <a:spcPct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ct val="0"/>
              </a:spcBef>
              <a:spcAft>
                <a:spcPct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ct val="0"/>
              </a:spcBef>
              <a:spcAft>
                <a:spcPct val="0"/>
              </a:spcAft>
            </a:defPPr>
            <a:lvl1pPr marL="0" marR="0" lvl="0" indent="0" algn="r" rtl="0">
              <a:lnSpc>
                <a:spcPct val="100000"/>
              </a:lnSpc>
              <a:spcBef>
                <a:spcPct val="0"/>
              </a:spcBef>
              <a:spcAft>
                <a:spcPct val="0"/>
              </a:spcAft>
              <a:buClr>
                <a:srgbClr val="000000"/>
              </a:buClr>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ct val="0"/>
              </a:spcBef>
              <a:spcAft>
                <a:spcPct val="0"/>
              </a:spcAft>
              <a:buClr>
                <a:srgbClr val="000000"/>
              </a:buClr>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ct val="0"/>
              </a:spcBef>
              <a:spcAft>
                <a:spcPct val="0"/>
              </a:spcAft>
              <a:buClr>
                <a:srgbClr val="000000"/>
              </a:buClr>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ct val="0"/>
              </a:spcBef>
              <a:spcAft>
                <a:spcPct val="0"/>
              </a:spcAft>
              <a:buClr>
                <a:srgbClr val="000000"/>
              </a:buClr>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ct val="0"/>
              </a:spcBef>
              <a:spcAft>
                <a:spcPct val="0"/>
              </a:spcAft>
              <a:buClr>
                <a:srgbClr val="000000"/>
              </a:buClr>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ct val="0"/>
              </a:spcBef>
              <a:spcAft>
                <a:spcPct val="0"/>
              </a:spcAft>
              <a:buClr>
                <a:srgbClr val="000000"/>
              </a:buClr>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ct val="0"/>
              </a:spcBef>
              <a:spcAft>
                <a:spcPct val="0"/>
              </a:spcAft>
              <a:buClr>
                <a:srgbClr val="000000"/>
              </a:buClr>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ct val="0"/>
              </a:spcBef>
              <a:spcAft>
                <a:spcPct val="0"/>
              </a:spcAft>
              <a:buClr>
                <a:srgbClr val="000000"/>
              </a:buClr>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ct val="0"/>
              </a:spcBef>
              <a:spcAft>
                <a:spcPct val="0"/>
              </a:spcAft>
              <a:buClr>
                <a:srgbClr val="000000"/>
              </a:buClr>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ct val="0"/>
              </a:spcBef>
              <a:spcAft>
                <a:spcPct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txStyles>
    <p:title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6.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6.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6.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6.xml"/><Relationship Id="rId1" Type="http://schemas.openxmlformats.org/officeDocument/2006/relationships/image" Target="../media/image4.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6.xml"/><Relationship Id="rId1" Type="http://schemas.openxmlformats.org/officeDocument/2006/relationships/image" Target="../media/image5.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6.xml"/><Relationship Id="rId1" Type="http://schemas.openxmlformats.org/officeDocument/2006/relationships/hyperlink" Target="https://www.mcafee.com/en-us/consumer-support/2020-mobil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762000" y="1447800"/>
            <a:ext cx="7772400" cy="1470025"/>
          </a:xfrm>
          <a:prstGeom prst="rect">
            <a:avLst/>
          </a:prstGeom>
          <a:noFill/>
          <a:ln>
            <a:noFill/>
          </a:ln>
        </p:spPr>
        <p:txBody>
          <a:bodyPr spcFirstLastPara="1" wrap="square" lIns="91425" tIns="45700" rIns="91425" bIns="45700" anchor="ctr" anchorCtr="0">
            <a:normAutofit fontScale="90000"/>
          </a:bodyPr>
          <a:lstStyle/>
          <a:p>
            <a:pPr marL="0" lvl="0" indent="0" algn="ctr" rtl="0">
              <a:spcBef>
                <a:spcPct val="0"/>
              </a:spcBef>
              <a:spcAft>
                <a:spcPct val="0"/>
              </a:spcAft>
              <a:buClr>
                <a:schemeClr val="dk1"/>
              </a:buClr>
              <a:buSzPts val="4400"/>
              <a:buFont typeface="Cambria" panose="02040503050406030204"/>
              <a:buNone/>
            </a:pPr>
            <a:r>
              <a:rPr lang="en-IN" sz="4800">
                <a:latin typeface="Times New Roman" panose="02020603050405020304" pitchFamily="18" charset="0"/>
                <a:cs typeface="Times New Roman" panose="02020603050405020304" pitchFamily="18" charset="0"/>
              </a:rPr>
              <a:t>Android Botnet Detection </a:t>
            </a:r>
            <a:br>
              <a:rPr lang="en-IN" sz="4800">
                <a:latin typeface="Times New Roman" panose="02020603050405020304" pitchFamily="18" charset="0"/>
                <a:cs typeface="Times New Roman" panose="02020603050405020304" pitchFamily="18" charset="0"/>
              </a:rPr>
            </a:br>
            <a:r>
              <a:rPr lang="en-IN" sz="4800">
                <a:latin typeface="Times New Roman" panose="02020603050405020304" pitchFamily="18" charset="0"/>
                <a:cs typeface="Times New Roman" panose="02020603050405020304" pitchFamily="18" charset="0"/>
              </a:rPr>
              <a:t>Using Machine Learning</a:t>
            </a:r>
            <a:endParaRPr sz="4800">
              <a:latin typeface="Times New Roman" panose="02020603050405020304" pitchFamily="18" charset="0"/>
              <a:cs typeface="Times New Roman" panose="02020603050405020304" pitchFamily="18" charset="0"/>
            </a:endParaRPr>
          </a:p>
        </p:txBody>
      </p:sp>
      <p:sp>
        <p:nvSpPr>
          <p:cNvPr id="85" name="Google Shape;85;p13"/>
          <p:cNvSpPr txBox="1">
            <a:spLocks noGrp="1"/>
          </p:cNvSpPr>
          <p:nvPr>
            <p:ph type="subTitle" idx="1"/>
          </p:nvPr>
        </p:nvSpPr>
        <p:spPr>
          <a:xfrm>
            <a:off x="1371600" y="2917825"/>
            <a:ext cx="6400800" cy="3711575"/>
          </a:xfrm>
          <a:prstGeom prst="rect">
            <a:avLst/>
          </a:prstGeom>
          <a:noFill/>
          <a:ln>
            <a:noFill/>
          </a:ln>
        </p:spPr>
        <p:txBody>
          <a:bodyPr spcFirstLastPara="1" wrap="square" lIns="91425" tIns="45700" rIns="91425" bIns="45700" anchor="t" anchorCtr="0">
            <a:normAutofit fontScale="92500" lnSpcReduction="20000"/>
          </a:bodyPr>
          <a:lstStyle/>
          <a:p>
            <a:pPr marL="0" lvl="0" indent="0" algn="ctr" rtl="0">
              <a:spcBef>
                <a:spcPct val="0"/>
              </a:spcBef>
              <a:spcAft>
                <a:spcPct val="0"/>
              </a:spcAft>
              <a:buClr>
                <a:schemeClr val="dk1"/>
              </a:buClr>
              <a:buSzTx/>
              <a:buNone/>
            </a:pPr>
            <a:r>
              <a:rPr lang="en-US">
                <a:solidFill>
                  <a:schemeClr val="dk1"/>
                </a:solidFill>
                <a:latin typeface="Cambria" panose="02040503050406030204"/>
                <a:ea typeface="Cambria" panose="02040503050406030204"/>
                <a:cs typeface="Cambria" panose="02040503050406030204"/>
                <a:sym typeface="Cambria" panose="02040503050406030204"/>
              </a:rPr>
              <a:t>Group No:</a:t>
            </a:r>
            <a:endParaRPr lang="en-US">
              <a:solidFill>
                <a:schemeClr val="dk1"/>
              </a:solidFill>
              <a:latin typeface="Cambria" panose="02040503050406030204"/>
              <a:ea typeface="Cambria" panose="02040503050406030204"/>
              <a:cs typeface="Cambria" panose="02040503050406030204"/>
              <a:sym typeface="Cambria" panose="02040503050406030204"/>
            </a:endParaRPr>
          </a:p>
          <a:p>
            <a:pPr marL="0" lvl="0" indent="0" algn="ctr" rtl="0">
              <a:spcBef>
                <a:spcPts val="520"/>
              </a:spcBef>
              <a:spcAft>
                <a:spcPct val="0"/>
              </a:spcAft>
              <a:buClr>
                <a:schemeClr val="dk1"/>
              </a:buClr>
              <a:buSzTx/>
              <a:buNone/>
            </a:pPr>
            <a:r>
              <a:rPr lang="en-US" sz="2800">
                <a:solidFill>
                  <a:schemeClr val="dk1"/>
                </a:solidFill>
                <a:latin typeface="Cambria" panose="02040503050406030204"/>
                <a:ea typeface="Cambria" panose="02040503050406030204"/>
                <a:sym typeface="Cambria" panose="02040503050406030204"/>
              </a:rPr>
              <a:t>Yash Patil (1</a:t>
            </a:r>
            <a:r>
              <a:rPr lang="en-IN" altLang="en-US" sz="2800">
                <a:solidFill>
                  <a:schemeClr val="dk1"/>
                </a:solidFill>
                <a:latin typeface="Cambria" panose="02040503050406030204"/>
                <a:ea typeface="Cambria" panose="02040503050406030204"/>
                <a:sym typeface="Cambria" panose="02040503050406030204"/>
              </a:rPr>
              <a:t>8</a:t>
            </a:r>
            <a:r>
              <a:rPr lang="en-US" sz="2800">
                <a:solidFill>
                  <a:schemeClr val="dk1"/>
                </a:solidFill>
                <a:latin typeface="Cambria" panose="02040503050406030204"/>
                <a:ea typeface="Cambria" panose="02040503050406030204"/>
                <a:sym typeface="Cambria" panose="02040503050406030204"/>
              </a:rPr>
              <a:t>)</a:t>
            </a:r>
            <a:endParaRPr lang="en-US"/>
          </a:p>
          <a:p>
            <a:pPr marL="0" lvl="0" indent="0" algn="ctr" rtl="0">
              <a:spcBef>
                <a:spcPts val="520"/>
              </a:spcBef>
              <a:spcAft>
                <a:spcPct val="0"/>
              </a:spcAft>
              <a:buClr>
                <a:schemeClr val="dk1"/>
              </a:buClr>
              <a:buSzTx/>
              <a:buNone/>
            </a:pPr>
            <a:r>
              <a:rPr lang="en-US" sz="2800">
                <a:solidFill>
                  <a:schemeClr val="dk1"/>
                </a:solidFill>
                <a:latin typeface="Cambria" panose="02040503050406030204"/>
                <a:ea typeface="Cambria" panose="02040503050406030204"/>
                <a:sym typeface="Cambria" panose="02040503050406030204"/>
              </a:rPr>
              <a:t>Chetan Sapkal (3</a:t>
            </a:r>
            <a:r>
              <a:rPr lang="en-IN" altLang="en-US" sz="2800">
                <a:solidFill>
                  <a:schemeClr val="dk1"/>
                </a:solidFill>
                <a:latin typeface="Cambria" panose="02040503050406030204"/>
                <a:ea typeface="Cambria" panose="02040503050406030204"/>
                <a:sym typeface="Cambria" panose="02040503050406030204"/>
              </a:rPr>
              <a:t>7</a:t>
            </a:r>
            <a:r>
              <a:rPr lang="en-US" sz="2800">
                <a:solidFill>
                  <a:schemeClr val="dk1"/>
                </a:solidFill>
                <a:latin typeface="Cambria" panose="02040503050406030204"/>
                <a:ea typeface="Cambria" panose="02040503050406030204"/>
                <a:sym typeface="Cambria" panose="02040503050406030204"/>
              </a:rPr>
              <a:t>)</a:t>
            </a:r>
            <a:endParaRPr lang="en-US"/>
          </a:p>
          <a:p>
            <a:pPr marL="0" lvl="0" indent="0" algn="ctr" rtl="0">
              <a:spcBef>
                <a:spcPts val="520"/>
              </a:spcBef>
              <a:spcAft>
                <a:spcPct val="0"/>
              </a:spcAft>
              <a:buClr>
                <a:schemeClr val="dk1"/>
              </a:buClr>
              <a:buSzTx/>
              <a:buNone/>
            </a:pPr>
            <a:r>
              <a:rPr lang="en-US" sz="2800" err="1">
                <a:solidFill>
                  <a:schemeClr val="dk1"/>
                </a:solidFill>
                <a:latin typeface="Cambria" panose="02040503050406030204"/>
                <a:ea typeface="Cambria" panose="02040503050406030204"/>
                <a:cs typeface="Cambria" panose="02040503050406030204"/>
                <a:sym typeface="Cambria" panose="02040503050406030204"/>
              </a:rPr>
              <a:t>Shubhamkar Patra(3</a:t>
            </a:r>
            <a:r>
              <a:rPr lang="en-IN" altLang="en-US" sz="2800" err="1">
                <a:solidFill>
                  <a:schemeClr val="dk1"/>
                </a:solidFill>
                <a:latin typeface="Cambria" panose="02040503050406030204"/>
                <a:ea typeface="Cambria" panose="02040503050406030204"/>
                <a:cs typeface="Cambria" panose="02040503050406030204"/>
                <a:sym typeface="Cambria" panose="02040503050406030204"/>
              </a:rPr>
              <a:t>5</a:t>
            </a:r>
            <a:r>
              <a:rPr lang="en-US" sz="2800" err="1">
                <a:solidFill>
                  <a:schemeClr val="dk1"/>
                </a:solidFill>
                <a:latin typeface="Cambria" panose="02040503050406030204"/>
                <a:ea typeface="Cambria" panose="02040503050406030204"/>
                <a:cs typeface="Cambria" panose="02040503050406030204"/>
                <a:sym typeface="Cambria" panose="02040503050406030204"/>
              </a:rPr>
              <a:t>)</a:t>
            </a:r>
            <a:endParaRPr lang="en-US" sz="2800" err="1">
              <a:solidFill>
                <a:schemeClr val="dk1"/>
              </a:solidFill>
              <a:latin typeface="Cambria" panose="02040503050406030204"/>
              <a:ea typeface="Cambria" panose="02040503050406030204"/>
              <a:cs typeface="Cambria" panose="02040503050406030204"/>
              <a:sym typeface="Cambria" panose="02040503050406030204"/>
            </a:endParaRPr>
          </a:p>
          <a:p>
            <a:pPr marL="0" lvl="0" indent="0" algn="ctr" rtl="0">
              <a:spcBef>
                <a:spcPts val="520"/>
              </a:spcBef>
              <a:spcAft>
                <a:spcPct val="0"/>
              </a:spcAft>
              <a:buClr>
                <a:srgbClr val="888888"/>
              </a:buClr>
              <a:buSzTx/>
              <a:buNone/>
            </a:pPr>
            <a:endParaRPr sz="2800">
              <a:solidFill>
                <a:schemeClr val="dk1"/>
              </a:solidFill>
              <a:latin typeface="Cambria" panose="02040503050406030204"/>
              <a:ea typeface="Cambria" panose="02040503050406030204"/>
              <a:cs typeface="Cambria" panose="02040503050406030204"/>
              <a:sym typeface="Cambria" panose="02040503050406030204"/>
            </a:endParaRPr>
          </a:p>
          <a:p>
            <a:pPr marL="0" lvl="0" indent="0" algn="ctr" rtl="0">
              <a:spcBef>
                <a:spcPts val="520"/>
              </a:spcBef>
              <a:spcAft>
                <a:spcPct val="0"/>
              </a:spcAft>
              <a:buClr>
                <a:schemeClr val="dk1"/>
              </a:buClr>
              <a:buSzTx/>
              <a:buNone/>
            </a:pPr>
            <a:r>
              <a:rPr lang="en-US" sz="2800">
                <a:solidFill>
                  <a:schemeClr val="dk1"/>
                </a:solidFill>
                <a:latin typeface="Cambria" panose="02040503050406030204"/>
                <a:ea typeface="Cambria" panose="02040503050406030204"/>
                <a:cs typeface="Cambria" panose="02040503050406030204"/>
                <a:sym typeface="Cambria" panose="02040503050406030204"/>
              </a:rPr>
              <a:t>Project Guide: M</a:t>
            </a:r>
            <a:r>
              <a:rPr lang="en-IN" altLang="en-US" sz="2800">
                <a:solidFill>
                  <a:schemeClr val="dk1"/>
                </a:solidFill>
                <a:latin typeface="Cambria" panose="02040503050406030204"/>
                <a:ea typeface="Cambria" panose="02040503050406030204"/>
                <a:cs typeface="Cambria" panose="02040503050406030204"/>
                <a:sym typeface="Cambria" panose="02040503050406030204"/>
              </a:rPr>
              <a:t>r</a:t>
            </a:r>
            <a:r>
              <a:rPr lang="en-US" sz="2800">
                <a:solidFill>
                  <a:schemeClr val="dk1"/>
                </a:solidFill>
                <a:latin typeface="Cambria" panose="02040503050406030204"/>
                <a:ea typeface="Cambria" panose="02040503050406030204"/>
                <a:cs typeface="Cambria" panose="02040503050406030204"/>
                <a:sym typeface="Cambria" panose="02040503050406030204"/>
              </a:rPr>
              <a:t>s.</a:t>
            </a:r>
            <a:r>
              <a:rPr lang="en-IN" altLang="en-US" sz="2800">
                <a:solidFill>
                  <a:schemeClr val="dk1"/>
                </a:solidFill>
                <a:latin typeface="Cambria" panose="02040503050406030204"/>
                <a:ea typeface="Cambria" panose="02040503050406030204"/>
                <a:cs typeface="Cambria" panose="02040503050406030204"/>
                <a:sym typeface="Cambria" panose="02040503050406030204"/>
              </a:rPr>
              <a:t> Sn</a:t>
            </a:r>
            <a:r>
              <a:rPr lang="en-US" sz="2800">
                <a:solidFill>
                  <a:schemeClr val="dk1"/>
                </a:solidFill>
                <a:latin typeface="Cambria" panose="02040503050406030204"/>
                <a:ea typeface="Cambria" panose="02040503050406030204"/>
                <a:cs typeface="Cambria" panose="02040503050406030204"/>
                <a:sym typeface="Cambria" panose="02040503050406030204"/>
              </a:rPr>
              <a:t>eha </a:t>
            </a:r>
            <a:r>
              <a:rPr lang="en-IN" altLang="en-US" sz="2800">
                <a:solidFill>
                  <a:schemeClr val="dk1"/>
                </a:solidFill>
                <a:latin typeface="Cambria" panose="02040503050406030204"/>
                <a:ea typeface="Cambria" panose="02040503050406030204"/>
                <a:cs typeface="Cambria" panose="02040503050406030204"/>
                <a:sym typeface="Cambria" panose="02040503050406030204"/>
              </a:rPr>
              <a:t>Yadav</a:t>
            </a:r>
            <a:endParaRPr lang="en-US" sz="2800">
              <a:solidFill>
                <a:schemeClr val="dk1"/>
              </a:solidFill>
              <a:latin typeface="Cambria" panose="02040503050406030204"/>
              <a:ea typeface="Cambria" panose="02040503050406030204"/>
              <a:cs typeface="Cambria" panose="02040503050406030204"/>
              <a:sym typeface="Cambria" panose="02040503050406030204"/>
            </a:endParaRPr>
          </a:p>
          <a:p>
            <a:pPr marL="0" lvl="0" indent="0" algn="ctr" rtl="0">
              <a:spcBef>
                <a:spcPts val="520"/>
              </a:spcBef>
              <a:spcAft>
                <a:spcPct val="0"/>
              </a:spcAft>
              <a:buClr>
                <a:srgbClr val="888888"/>
              </a:buClr>
              <a:buSzTx/>
              <a:buNone/>
            </a:pPr>
            <a:endParaRPr sz="2800">
              <a:solidFill>
                <a:schemeClr val="dk1"/>
              </a:solidFill>
              <a:latin typeface="Cambria" panose="02040503050406030204"/>
              <a:ea typeface="Cambria" panose="02040503050406030204"/>
              <a:cs typeface="Cambria" panose="02040503050406030204"/>
              <a:sym typeface="Cambria" panose="02040503050406030204"/>
            </a:endParaRPr>
          </a:p>
          <a:p>
            <a:pPr marL="0" lvl="0" indent="0" algn="ctr" rtl="0">
              <a:spcBef>
                <a:spcPts val="520"/>
              </a:spcBef>
              <a:spcAft>
                <a:spcPct val="0"/>
              </a:spcAft>
              <a:buClr>
                <a:srgbClr val="888888"/>
              </a:buClr>
              <a:buSzTx/>
              <a:buNone/>
            </a:pPr>
            <a:endParaRPr sz="2800">
              <a:solidFill>
                <a:schemeClr val="dk1"/>
              </a:solidFill>
              <a:latin typeface="Cambria" panose="02040503050406030204"/>
              <a:ea typeface="Cambria" panose="02040503050406030204"/>
              <a:cs typeface="Cambria" panose="02040503050406030204"/>
              <a:sym typeface="Cambria" panose="02040503050406030204"/>
            </a:endParaRPr>
          </a:p>
          <a:p>
            <a:pPr marL="0" lvl="0" indent="0" algn="ctr" rtl="0">
              <a:spcBef>
                <a:spcPts val="520"/>
              </a:spcBef>
              <a:spcAft>
                <a:spcPct val="0"/>
              </a:spcAft>
              <a:buClr>
                <a:schemeClr val="dk1"/>
              </a:buClr>
              <a:buSzTx/>
              <a:buNone/>
            </a:pPr>
            <a:r>
              <a:rPr lang="en-US" sz="2800">
                <a:solidFill>
                  <a:schemeClr val="dk1"/>
                </a:solidFill>
                <a:latin typeface="Cambria" panose="02040503050406030204"/>
                <a:ea typeface="Cambria" panose="02040503050406030204"/>
                <a:cs typeface="Cambria" panose="02040503050406030204"/>
                <a:sym typeface="Cambria" panose="02040503050406030204"/>
              </a:rPr>
              <a:t>Date: 1</a:t>
            </a:r>
            <a:r>
              <a:rPr lang="en-IN" altLang="en-US" sz="2800">
                <a:solidFill>
                  <a:schemeClr val="dk1"/>
                </a:solidFill>
                <a:latin typeface="Cambria" panose="02040503050406030204"/>
                <a:ea typeface="Cambria" panose="02040503050406030204"/>
                <a:cs typeface="Cambria" panose="02040503050406030204"/>
                <a:sym typeface="Cambria" panose="02040503050406030204"/>
              </a:rPr>
              <a:t>4</a:t>
            </a:r>
            <a:r>
              <a:rPr lang="en-US" sz="2800">
                <a:solidFill>
                  <a:schemeClr val="dk1"/>
                </a:solidFill>
                <a:latin typeface="Cambria" panose="02040503050406030204"/>
                <a:ea typeface="Cambria" panose="02040503050406030204"/>
                <a:cs typeface="Cambria" panose="02040503050406030204"/>
                <a:sym typeface="Cambria" panose="02040503050406030204"/>
              </a:rPr>
              <a:t>/</a:t>
            </a:r>
            <a:r>
              <a:rPr lang="en-IN" altLang="en-US" sz="2800">
                <a:solidFill>
                  <a:schemeClr val="dk1"/>
                </a:solidFill>
                <a:latin typeface="Cambria" panose="02040503050406030204"/>
                <a:ea typeface="Cambria" panose="02040503050406030204"/>
                <a:cs typeface="Cambria" panose="02040503050406030204"/>
                <a:sym typeface="Cambria" panose="02040503050406030204"/>
              </a:rPr>
              <a:t>03</a:t>
            </a:r>
            <a:r>
              <a:rPr lang="en-US" sz="2800">
                <a:solidFill>
                  <a:schemeClr val="dk1"/>
                </a:solidFill>
                <a:latin typeface="Cambria" panose="02040503050406030204"/>
                <a:ea typeface="Cambria" panose="02040503050406030204"/>
                <a:cs typeface="Cambria" panose="02040503050406030204"/>
                <a:sym typeface="Cambria" panose="02040503050406030204"/>
              </a:rPr>
              <a:t>/202</a:t>
            </a:r>
            <a:r>
              <a:rPr lang="en-IN" altLang="en-US" sz="2800">
                <a:solidFill>
                  <a:schemeClr val="dk1"/>
                </a:solidFill>
                <a:latin typeface="Cambria" panose="02040503050406030204"/>
                <a:ea typeface="Cambria" panose="02040503050406030204"/>
                <a:cs typeface="Cambria" panose="02040503050406030204"/>
                <a:sym typeface="Cambria" panose="02040503050406030204"/>
              </a:rPr>
              <a:t>3</a:t>
            </a:r>
            <a:endParaRPr sz="2800">
              <a:solidFill>
                <a:schemeClr val="dk1"/>
              </a:solidFill>
              <a:latin typeface="Cambria" panose="02040503050406030204"/>
              <a:ea typeface="Cambria" panose="02040503050406030204"/>
              <a:cs typeface="Cambria" panose="02040503050406030204"/>
              <a:sym typeface="Cambria" panose="02040503050406030204"/>
            </a:endParaRPr>
          </a:p>
          <a:p>
            <a:pPr marL="0" lvl="0" indent="0" algn="ctr" rtl="0">
              <a:spcBef>
                <a:spcPts val="590"/>
              </a:spcBef>
              <a:spcAft>
                <a:spcPct val="0"/>
              </a:spcAft>
              <a:buClr>
                <a:srgbClr val="888888"/>
              </a:buClr>
              <a:buSzTx/>
              <a:buNone/>
            </a:pPr>
            <a:endParaRPr>
              <a:solidFill>
                <a:schemeClr val="dk1"/>
              </a:solidFill>
              <a:latin typeface="Cambria" panose="02040503050406030204"/>
              <a:ea typeface="Cambria" panose="02040503050406030204"/>
              <a:cs typeface="Cambria" panose="02040503050406030204"/>
              <a:sym typeface="Cambria" panose="02040503050406030204"/>
            </a:endParaRPr>
          </a:p>
        </p:txBody>
      </p:sp>
      <p:sp>
        <p:nvSpPr>
          <p:cNvPr id="86" name="Google Shape;86;p13"/>
          <p:cNvSpPr txBox="1"/>
          <p:nvPr/>
        </p:nvSpPr>
        <p:spPr>
          <a:xfrm>
            <a:off x="457200" y="381000"/>
            <a:ext cx="8077200" cy="1138733"/>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spcBef>
                <a:spcPct val="0"/>
              </a:spcBef>
              <a:spcAft>
                <a:spcPct val="0"/>
              </a:spcAft>
              <a:buNone/>
            </a:pPr>
            <a:r>
              <a:rPr lang="en-US" sz="1600" b="1" i="0" u="none" strike="noStrike" cap="none" err="1">
                <a:solidFill>
                  <a:schemeClr val="dk1"/>
                </a:solidFill>
                <a:latin typeface="Cambria" panose="02040503050406030204"/>
                <a:ea typeface="Cambria" panose="02040503050406030204"/>
                <a:cs typeface="Cambria" panose="02040503050406030204"/>
                <a:sym typeface="Cambria" panose="02040503050406030204"/>
              </a:rPr>
              <a:t>Vidyavardhini’s College of Engineering &amp;  Technology</a:t>
            </a:r>
            <a:endParaRPr lang="en-US" sz="1600" b="1" i="0" u="none" strike="noStrike" cap="none" err="1">
              <a:solidFill>
                <a:schemeClr val="dk1"/>
              </a:solidFill>
              <a:latin typeface="Cambria" panose="02040503050406030204"/>
              <a:ea typeface="Cambria" panose="02040503050406030204"/>
              <a:cs typeface="Cambria" panose="02040503050406030204"/>
              <a:sym typeface="Cambria" panose="02040503050406030204"/>
            </a:endParaRPr>
          </a:p>
          <a:p>
            <a:pPr marL="0" marR="0" lvl="0" indent="0" algn="ctr" rtl="0">
              <a:spcBef>
                <a:spcPct val="0"/>
              </a:spcBef>
              <a:spcAft>
                <a:spcPct val="0"/>
              </a:spcAft>
              <a:buNone/>
            </a:pPr>
            <a:r>
              <a:rPr lang="en-US" sz="1600" b="1" i="0" u="none" strike="noStrike" cap="none">
                <a:solidFill>
                  <a:schemeClr val="dk1"/>
                </a:solidFill>
                <a:latin typeface="Cambria" panose="02040503050406030204"/>
                <a:ea typeface="Cambria" panose="02040503050406030204"/>
                <a:cs typeface="Cambria" panose="02040503050406030204"/>
                <a:sym typeface="Cambria" panose="02040503050406030204"/>
              </a:rPr>
              <a:t>K.T. Marg, Vartak College Campus, Vasai Rd, Vasai-Virar, Maharashtra 401202</a:t>
            </a:r>
            <a:endParaRPr lang="en-US" sz="1600" b="1" i="0" u="none" strike="noStrike" cap="none">
              <a:solidFill>
                <a:schemeClr val="dk1"/>
              </a:solidFill>
              <a:latin typeface="Cambria" panose="02040503050406030204"/>
              <a:ea typeface="Cambria" panose="02040503050406030204"/>
              <a:cs typeface="Cambria" panose="02040503050406030204"/>
              <a:sym typeface="Cambria" panose="02040503050406030204"/>
            </a:endParaRPr>
          </a:p>
          <a:p>
            <a:pPr marL="0" marR="0" lvl="0" indent="0" algn="ctr" rtl="0">
              <a:spcBef>
                <a:spcPct val="0"/>
              </a:spcBef>
              <a:spcAft>
                <a:spcPct val="0"/>
              </a:spcAft>
              <a:buNone/>
            </a:pPr>
            <a:endParaRPr sz="1600" b="1" i="0" u="none" strike="noStrike" cap="none">
              <a:solidFill>
                <a:schemeClr val="dk1"/>
              </a:solidFill>
              <a:latin typeface="Cambria" panose="02040503050406030204"/>
              <a:ea typeface="Cambria" panose="02040503050406030204"/>
              <a:cs typeface="Cambria" panose="02040503050406030204"/>
              <a:sym typeface="Cambria" panose="02040503050406030204"/>
            </a:endParaRPr>
          </a:p>
          <a:p>
            <a:pPr marL="0" marR="0" lvl="0" indent="0" algn="ctr" rtl="0">
              <a:spcBef>
                <a:spcPct val="0"/>
              </a:spcBef>
              <a:spcAft>
                <a:spcPct val="0"/>
              </a:spcAft>
              <a:buNone/>
            </a:pPr>
            <a:r>
              <a:rPr lang="en-US" sz="2000" b="1" i="0" u="none" strike="noStrike" cap="none">
                <a:solidFill>
                  <a:schemeClr val="dk1"/>
                </a:solidFill>
                <a:latin typeface="Cambria" panose="02040503050406030204"/>
                <a:ea typeface="Cambria" panose="02040503050406030204"/>
                <a:cs typeface="Cambria" panose="02040503050406030204"/>
                <a:sym typeface="Cambria" panose="02040503050406030204"/>
              </a:rPr>
              <a:t>Department of </a:t>
            </a:r>
            <a:r>
              <a:rPr lang="en-US" sz="2000" b="1">
                <a:solidFill>
                  <a:schemeClr val="dk1"/>
                </a:solidFill>
                <a:latin typeface="Cambria" panose="02040503050406030204"/>
                <a:ea typeface="Cambria" panose="02040503050406030204"/>
                <a:cs typeface="Cambria" panose="02040503050406030204"/>
                <a:sym typeface="Cambria" panose="02040503050406030204"/>
              </a:rPr>
              <a:t>Artificial Intiligence</a:t>
            </a:r>
            <a:r>
              <a:rPr lang="en-US" sz="2000" b="1" i="0" u="none" strike="noStrike" cap="none">
                <a:solidFill>
                  <a:schemeClr val="dk1"/>
                </a:solidFill>
                <a:latin typeface="Cambria" panose="02040503050406030204"/>
                <a:ea typeface="Cambria" panose="02040503050406030204"/>
                <a:cs typeface="Cambria" panose="02040503050406030204"/>
                <a:sym typeface="Cambria" panose="02040503050406030204"/>
              </a:rPr>
              <a:t> and Data Science</a:t>
            </a:r>
            <a:endParaRPr lang="en-US" sz="2000" b="1" i="0" u="none" strike="noStrike" cap="none">
              <a:solidFill>
                <a:schemeClr val="dk1"/>
              </a:solidFill>
              <a:latin typeface="Cambria" panose="02040503050406030204"/>
              <a:ea typeface="Cambria" panose="02040503050406030204"/>
              <a:cs typeface="Cambria" panose="02040503050406030204"/>
              <a:sym typeface="Cambria" panose="02040503050406030204"/>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a:latin typeface="Times New Roman" panose="02020603050405020304" pitchFamily="18" charset="0"/>
                <a:cs typeface="Times New Roman" panose="02020603050405020304" pitchFamily="18" charset="0"/>
              </a:rPr>
              <a:t>SRS</a:t>
            </a:r>
            <a:endParaRPr lang="en-US" sz="24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200">
                <a:latin typeface="Times New Roman" panose="02020603050405020304" pitchFamily="18" charset="0"/>
                <a:cs typeface="Times New Roman" panose="02020603050405020304" pitchFamily="18" charset="0"/>
              </a:rPr>
              <a:t>Software Requirement:</a:t>
            </a:r>
            <a:endParaRPr lang="en-US" sz="2200">
              <a:latin typeface="Times New Roman" panose="02020603050405020304" pitchFamily="18" charset="0"/>
              <a:cs typeface="Times New Roman" panose="02020603050405020304" pitchFamily="18" charset="0"/>
            </a:endParaRPr>
          </a:p>
          <a:p>
            <a:pPr lvl="0"/>
            <a:r>
              <a:rPr lang="en-US" sz="2200">
                <a:latin typeface="Times New Roman" panose="02020603050405020304" pitchFamily="18" charset="0"/>
                <a:cs typeface="Times New Roman" panose="02020603050405020304" pitchFamily="18" charset="0"/>
              </a:rPr>
              <a:t>Operating system 	: 	64 bit Windows 10.</a:t>
            </a:r>
            <a:endParaRPr lang="en-US" sz="2200">
              <a:latin typeface="Times New Roman" panose="02020603050405020304" pitchFamily="18" charset="0"/>
              <a:cs typeface="Times New Roman" panose="02020603050405020304" pitchFamily="18" charset="0"/>
            </a:endParaRPr>
          </a:p>
          <a:p>
            <a:pPr lvl="0"/>
            <a:r>
              <a:rPr lang="en-US" sz="2200">
                <a:latin typeface="Times New Roman" panose="02020603050405020304" pitchFamily="18" charset="0"/>
                <a:cs typeface="Times New Roman" panose="02020603050405020304" pitchFamily="18" charset="0"/>
              </a:rPr>
              <a:t>Coding Language	:            Python</a:t>
            </a:r>
            <a:endParaRPr lang="en-US" sz="2200">
              <a:latin typeface="Times New Roman" panose="02020603050405020304" pitchFamily="18" charset="0"/>
              <a:cs typeface="Times New Roman" panose="02020603050405020304" pitchFamily="18" charset="0"/>
            </a:endParaRPr>
          </a:p>
          <a:p>
            <a:pPr lvl="0"/>
            <a:r>
              <a:rPr lang="en-US" sz="2200">
                <a:latin typeface="Times New Roman" panose="02020603050405020304" pitchFamily="18" charset="0"/>
                <a:cs typeface="Times New Roman" panose="02020603050405020304" pitchFamily="18" charset="0"/>
              </a:rPr>
              <a:t>Frontend                    :           tkinter</a:t>
            </a:r>
            <a:endParaRPr lang="en-US" sz="2200">
              <a:latin typeface="Times New Roman" panose="02020603050405020304" pitchFamily="18" charset="0"/>
              <a:cs typeface="Times New Roman" panose="02020603050405020304" pitchFamily="18" charset="0"/>
            </a:endParaRPr>
          </a:p>
          <a:p>
            <a:pPr lvl="0"/>
            <a:r>
              <a:rPr lang="en-US" sz="2200">
                <a:latin typeface="Times New Roman" panose="02020603050405020304" pitchFamily="18" charset="0"/>
                <a:cs typeface="Times New Roman" panose="02020603050405020304" pitchFamily="18" charset="0"/>
              </a:rPr>
              <a:t>Backend                     :           python</a:t>
            </a:r>
            <a:endParaRPr lang="en-US" sz="2200">
              <a:latin typeface="Times New Roman" panose="02020603050405020304" pitchFamily="18" charset="0"/>
              <a:cs typeface="Times New Roman" panose="02020603050405020304" pitchFamily="18" charset="0"/>
            </a:endParaRPr>
          </a:p>
          <a:p>
            <a:endParaRPr lang="en-US" sz="220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sz="2400" b="1">
                <a:latin typeface="Times New Roman" panose="02020603050405020304" pitchFamily="18" charset="0"/>
                <a:cs typeface="Times New Roman" panose="02020603050405020304" pitchFamily="18" charset="0"/>
              </a:rPr>
              <a:t>HARDWARE REQUIREMENT</a:t>
            </a:r>
            <a:endParaRPr lang="en-US" sz="2400" b="1">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p:txBody>
          <a:bodyPr>
            <a:normAutofit/>
          </a:bodyPr>
          <a:lstStyle/>
          <a:p>
            <a:pPr marL="438785" lvl="1" indent="0">
              <a:buNone/>
            </a:pPr>
            <a:endParaRPr lang="en-US" sz="2200">
              <a:latin typeface="Times New Roman" panose="02020603050405020304" pitchFamily="18" charset="0"/>
              <a:cs typeface="Times New Roman" panose="02020603050405020304" pitchFamily="18" charset="0"/>
            </a:endParaRPr>
          </a:p>
          <a:p>
            <a:pPr lvl="0"/>
            <a:r>
              <a:rPr lang="en-GB" sz="2200">
                <a:latin typeface="Times New Roman" panose="02020603050405020304" pitchFamily="18" charset="0"/>
                <a:cs typeface="Times New Roman" panose="02020603050405020304" pitchFamily="18" charset="0"/>
              </a:rPr>
              <a:t>System Processors	 	:            Core2Duo </a:t>
            </a:r>
            <a:endParaRPr lang="en-US" sz="2200">
              <a:latin typeface="Times New Roman" panose="02020603050405020304" pitchFamily="18" charset="0"/>
              <a:cs typeface="Times New Roman" panose="02020603050405020304" pitchFamily="18" charset="0"/>
            </a:endParaRPr>
          </a:p>
          <a:p>
            <a:pPr lvl="0"/>
            <a:r>
              <a:rPr lang="en-GB" sz="2200">
                <a:latin typeface="Times New Roman" panose="02020603050405020304" pitchFamily="18" charset="0"/>
                <a:cs typeface="Times New Roman" panose="02020603050405020304" pitchFamily="18" charset="0"/>
              </a:rPr>
              <a:t>Speed			:	2.4 GHz </a:t>
            </a:r>
            <a:endParaRPr lang="en-US" sz="2200">
              <a:latin typeface="Times New Roman" panose="02020603050405020304" pitchFamily="18" charset="0"/>
              <a:cs typeface="Times New Roman" panose="02020603050405020304" pitchFamily="18" charset="0"/>
            </a:endParaRPr>
          </a:p>
          <a:p>
            <a:pPr lvl="0"/>
            <a:r>
              <a:rPr lang="en-GB" sz="2200">
                <a:latin typeface="Times New Roman" panose="02020603050405020304" pitchFamily="18" charset="0"/>
                <a:cs typeface="Times New Roman" panose="02020603050405020304" pitchFamily="18" charset="0"/>
              </a:rPr>
              <a:t>Hard Disk             		: 	500 GB </a:t>
            </a:r>
            <a:endParaRPr lang="en-US" sz="2200">
              <a:latin typeface="Times New Roman" panose="02020603050405020304" pitchFamily="18" charset="0"/>
              <a:cs typeface="Times New Roman" panose="02020603050405020304" pitchFamily="18" charset="0"/>
            </a:endParaRPr>
          </a:p>
          <a:p>
            <a:pPr marL="85725" indent="0">
              <a:buNone/>
            </a:pPr>
            <a:r>
              <a:rPr lang="en-GB" sz="2200">
                <a:latin typeface="Times New Roman" panose="02020603050405020304" pitchFamily="18" charset="0"/>
                <a:cs typeface="Times New Roman" panose="02020603050405020304" pitchFamily="18" charset="0"/>
              </a:rPr>
              <a:t>  </a:t>
            </a:r>
            <a:r>
              <a:rPr lang="en-US" sz="2200">
                <a:latin typeface="Times New Roman" panose="02020603050405020304" pitchFamily="18" charset="0"/>
                <a:cs typeface="Times New Roman" panose="02020603050405020304" pitchFamily="18" charset="0"/>
              </a:rPr>
              <a:t>	</a:t>
            </a:r>
            <a:endParaRPr lang="en-US" sz="2200">
              <a:latin typeface="Times New Roman" panose="02020603050405020304" pitchFamily="18" charset="0"/>
              <a:cs typeface="Times New Roman" panose="02020603050405020304" pitchFamily="18" charset="0"/>
            </a:endParaRPr>
          </a:p>
          <a:p>
            <a:pPr marL="438785" lvl="1" indent="0">
              <a:buNone/>
            </a:pPr>
            <a:endParaRPr lang="en-US" sz="220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a:latin typeface="Times New Roman" panose="02020603050405020304" pitchFamily="18" charset="0"/>
                <a:cs typeface="Times New Roman" panose="02020603050405020304" pitchFamily="18" charset="0"/>
              </a:rPr>
              <a:t>Model</a:t>
            </a:r>
            <a:endParaRPr lang="en-US" sz="24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200" b="1">
                <a:latin typeface="Times New Roman" panose="02020603050405020304" pitchFamily="18" charset="0"/>
                <a:cs typeface="Times New Roman" panose="02020603050405020304" pitchFamily="18" charset="0"/>
              </a:rPr>
              <a:t>Support Vector Machine</a:t>
            </a:r>
            <a:r>
              <a:rPr lang="en-US" sz="2200">
                <a:latin typeface="Times New Roman" panose="02020603050405020304" pitchFamily="18" charset="0"/>
                <a:cs typeface="Times New Roman" panose="02020603050405020304" pitchFamily="18" charset="0"/>
              </a:rPr>
              <a:t>” (SVM) is a supervised machine learning algorithm that can be used for both classification or regression challenges. Support Vectors are simply the coordinates of individual observation. The SVM classifier is a frontier that best segregates the two classes.</a:t>
            </a:r>
            <a:endParaRPr lang="en-IN" sz="2200">
              <a:latin typeface="Times New Roman" panose="02020603050405020304" pitchFamily="18" charset="0"/>
              <a:cs typeface="Times New Roman" panose="02020603050405020304" pitchFamily="18" charset="0"/>
            </a:endParaRPr>
          </a:p>
          <a:p>
            <a:endParaRPr lang="en-IN" sz="220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a:latin typeface="Times New Roman" panose="02020603050405020304" pitchFamily="18" charset="0"/>
                <a:cs typeface="Times New Roman" panose="02020603050405020304" pitchFamily="18" charset="0"/>
              </a:rPr>
              <a:t>Architecture </a:t>
            </a:r>
            <a:endParaRPr lang="en-US" sz="2400" b="1">
              <a:latin typeface="Times New Roman" panose="02020603050405020304" pitchFamily="18" charset="0"/>
              <a:cs typeface="Times New Roman" panose="02020603050405020304" pitchFamily="18" charset="0"/>
            </a:endParaRPr>
          </a:p>
        </p:txBody>
      </p:sp>
      <p:pic>
        <p:nvPicPr>
          <p:cNvPr id="4" name="Picture 2" descr="C:\Users\audum\Downloads\Untitled Diagram-Page-1.drawio (1).png"/>
          <p:cNvPicPr>
            <a:picLocks noGrp="1" noChangeAspect="1" noChangeArrowheads="1"/>
          </p:cNvPicPr>
          <p:nvPr>
            <p:ph idx="1"/>
          </p:nvPr>
        </p:nvPicPr>
        <p:blipFill>
          <a:blip r:embed="rId1">
            <a:extLst>
              <a:ext uri="{28A0092B-C50C-407E-A947-70E740481C1C}">
                <a14:useLocalDpi xmlns:a14="http://schemas.microsoft.com/office/drawing/2010/main" val="0"/>
              </a:ext>
            </a:extLst>
          </a:blip>
          <a:stretch>
            <a:fillRect/>
          </a:stretch>
        </p:blipFill>
        <p:spPr bwMode="auto">
          <a:xfrm>
            <a:off x="1857175" y="1600200"/>
            <a:ext cx="5429649" cy="4800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400" b="1">
                <a:latin typeface="Times New Roman" panose="02020603050405020304" pitchFamily="18" charset="0"/>
                <a:cs typeface="Times New Roman" panose="02020603050405020304" pitchFamily="18" charset="0"/>
              </a:rPr>
              <a:t>Use case:-</a:t>
            </a:r>
            <a:endParaRPr lang="en-IN" sz="2400" b="1">
              <a:latin typeface="Times New Roman" panose="02020603050405020304" pitchFamily="18" charset="0"/>
              <a:cs typeface="Times New Roman" panose="02020603050405020304" pitchFamily="18" charset="0"/>
            </a:endParaRPr>
          </a:p>
        </p:txBody>
      </p:sp>
      <p:pic>
        <p:nvPicPr>
          <p:cNvPr id="6"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752600" y="1043782"/>
            <a:ext cx="5082381" cy="5082381"/>
          </a:xfrm>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400" b="1">
                <a:latin typeface="Times New Roman" panose="02020603050405020304" pitchFamily="18" charset="0"/>
                <a:cs typeface="Times New Roman" panose="02020603050405020304" pitchFamily="18" charset="0"/>
              </a:rPr>
              <a:t>Sequence Diagram:</a:t>
            </a:r>
            <a:endParaRPr lang="en-IN" sz="2400" b="1">
              <a:latin typeface="Times New Roman" panose="02020603050405020304" pitchFamily="18" charset="0"/>
              <a:cs typeface="Times New Roman" panose="02020603050405020304" pitchFamily="18" charset="0"/>
            </a:endParaRPr>
          </a:p>
        </p:txBody>
      </p:sp>
      <p:pic>
        <p:nvPicPr>
          <p:cNvPr id="4"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057400" y="1018024"/>
            <a:ext cx="4514662" cy="5382776"/>
          </a:xfrm>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400" b="1">
                <a:latin typeface="Times New Roman" panose="02020603050405020304" pitchFamily="18" charset="0"/>
                <a:cs typeface="Times New Roman" panose="02020603050405020304" pitchFamily="18" charset="0"/>
              </a:rPr>
              <a:t>DFD Level 0</a:t>
            </a:r>
            <a:endParaRPr lang="en-IN" sz="2400" b="1">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371600" y="1676400"/>
            <a:ext cx="6400800" cy="2514600"/>
          </a:xfrm>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400" b="1">
                <a:latin typeface="Times New Roman" panose="02020603050405020304" pitchFamily="18" charset="0"/>
                <a:cs typeface="Times New Roman" panose="02020603050405020304" pitchFamily="18" charset="0"/>
              </a:rPr>
              <a:t>DFD Level 1</a:t>
            </a:r>
            <a:endParaRPr lang="en-IN" sz="2400" b="1">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200150" y="2082959"/>
            <a:ext cx="6743700" cy="3560445"/>
          </a:xfrm>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b="1">
                <a:latin typeface="Times New Roman" panose="02020603050405020304" pitchFamily="18" charset="0"/>
                <a:cs typeface="Times New Roman" panose="02020603050405020304" pitchFamily="18" charset="0"/>
              </a:rPr>
              <a:t>Project Timeline Chart: </a:t>
            </a:r>
            <a:endParaRPr lang="en-IN" sz="2800" b="1">
              <a:latin typeface="Times New Roman" panose="02020603050405020304" pitchFamily="18" charset="0"/>
              <a:cs typeface="Times New Roman" panose="02020603050405020304" pitchFamily="18" charset="0"/>
            </a:endParaRPr>
          </a:p>
        </p:txBody>
      </p:sp>
      <p:graphicFrame>
        <p:nvGraphicFramePr>
          <p:cNvPr id="7" name="Table 7"/>
          <p:cNvGraphicFramePr>
            <a:graphicFrameLocks noGrp="1"/>
          </p:cNvGraphicFramePr>
          <p:nvPr>
            <p:ph idx="1"/>
          </p:nvPr>
        </p:nvGraphicFramePr>
        <p:xfrm>
          <a:off x="457200" y="1600200"/>
          <a:ext cx="8229600" cy="5057077"/>
        </p:xfrm>
        <a:graphic>
          <a:graphicData uri="http://schemas.openxmlformats.org/drawingml/2006/table">
            <a:tbl>
              <a:tblPr firstRow="1" bandRow="1">
                <a:tableStyleId>{5C22544A-7EE6-4342-B048-85BDC9FD1C3A}</a:tableStyleId>
              </a:tblPr>
              <a:tblGrid>
                <a:gridCol w="1600200"/>
                <a:gridCol w="3886200"/>
                <a:gridCol w="2743200"/>
              </a:tblGrid>
              <a:tr h="370840">
                <a:tc>
                  <a:txBody>
                    <a:bodyPr wrap="square"/>
                    <a:lstStyle/>
                    <a:p>
                      <a:r>
                        <a:rPr lang="en-US"/>
                        <a:t>N.O</a:t>
                      </a:r>
                      <a:endParaRPr lang="en-IN"/>
                    </a:p>
                  </a:txBody>
                  <a:tcPr vert="horz"/>
                </a:tc>
                <a:tc>
                  <a:txBody>
                    <a:bodyPr wrap="square"/>
                    <a:lstStyle/>
                    <a:p>
                      <a:r>
                        <a:rPr lang="en-US"/>
                        <a:t>TASK</a:t>
                      </a:r>
                      <a:endParaRPr lang="en-IN"/>
                    </a:p>
                  </a:txBody>
                  <a:tcPr vert="horz"/>
                </a:tc>
                <a:tc>
                  <a:txBody>
                    <a:bodyPr wrap="square"/>
                    <a:lstStyle/>
                    <a:p>
                      <a:r>
                        <a:rPr lang="en-US"/>
                        <a:t>DURATION(Days)</a:t>
                      </a:r>
                      <a:endParaRPr lang="en-IN"/>
                    </a:p>
                  </a:txBody>
                  <a:tcPr vert="horz"/>
                </a:tc>
              </a:tr>
              <a:tr h="370840">
                <a:tc>
                  <a:txBody>
                    <a:bodyPr wrap="square"/>
                    <a:lstStyle/>
                    <a:p>
                      <a:pPr marL="0" marR="0" algn="ctr">
                        <a:lnSpc>
                          <a:spcPct val="150000"/>
                        </a:lnSpc>
                        <a:spcBef>
                          <a:spcPct val="0"/>
                        </a:spcBef>
                        <a:spcAft>
                          <a:spcPct val="0"/>
                        </a:spcAft>
                      </a:pPr>
                      <a:r>
                        <a:rPr lang="en-US" sz="1400" cap="all">
                          <a:effectLst/>
                        </a:rPr>
                        <a:t>1</a:t>
                      </a:r>
                      <a:endParaRPr lang="en-US" sz="1000">
                        <a:effectLst/>
                        <a:latin typeface="Calibri" panose="020F0502020204030204"/>
                        <a:ea typeface="Times New Roman" panose="02020603050405020304"/>
                        <a:cs typeface="Times New Roman" panose="02020603050405020304"/>
                      </a:endParaRPr>
                    </a:p>
                  </a:txBody>
                  <a:tcPr marL="59344" marR="59344" marT="0" marB="0" vert="horz"/>
                </a:tc>
                <a:tc>
                  <a:txBody>
                    <a:bodyPr wrap="square"/>
                    <a:lstStyle/>
                    <a:p>
                      <a:pPr marL="0" marR="0" algn="ctr">
                        <a:lnSpc>
                          <a:spcPct val="150000"/>
                        </a:lnSpc>
                        <a:spcBef>
                          <a:spcPct val="0"/>
                        </a:spcBef>
                        <a:spcAft>
                          <a:spcPct val="0"/>
                        </a:spcAft>
                      </a:pPr>
                      <a:r>
                        <a:rPr lang="en-US" sz="1400">
                          <a:effectLst/>
                        </a:rPr>
                        <a:t>Group Formation</a:t>
                      </a:r>
                      <a:endParaRPr lang="en-US" sz="1000">
                        <a:effectLst/>
                        <a:latin typeface="Calibri" panose="020F0502020204030204"/>
                        <a:ea typeface="Times New Roman" panose="02020603050405020304"/>
                        <a:cs typeface="Times New Roman" panose="02020603050405020304"/>
                      </a:endParaRPr>
                    </a:p>
                  </a:txBody>
                  <a:tcPr marL="59344" marR="59344" marT="0" marB="0" vert="horz"/>
                </a:tc>
                <a:tc>
                  <a:txBody>
                    <a:bodyPr wrap="square"/>
                    <a:lstStyle/>
                    <a:p>
                      <a:pPr marL="0" marR="0" algn="ctr">
                        <a:lnSpc>
                          <a:spcPct val="150000"/>
                        </a:lnSpc>
                        <a:spcBef>
                          <a:spcPct val="0"/>
                        </a:spcBef>
                        <a:spcAft>
                          <a:spcPct val="0"/>
                        </a:spcAft>
                        <a:tabLst>
                          <a:tab pos="626745" algn="ctr"/>
                          <a:tab pos="1253490" algn="r"/>
                        </a:tabLst>
                      </a:pPr>
                      <a:r>
                        <a:rPr lang="en-US" sz="1400">
                          <a:effectLst/>
                        </a:rPr>
                        <a:t>4</a:t>
                      </a:r>
                      <a:endParaRPr lang="en-US" sz="1000">
                        <a:effectLst/>
                        <a:latin typeface="Calibri" panose="020F0502020204030204"/>
                        <a:ea typeface="Times New Roman" panose="02020603050405020304"/>
                        <a:cs typeface="Times New Roman" panose="02020603050405020304"/>
                      </a:endParaRPr>
                    </a:p>
                  </a:txBody>
                  <a:tcPr marL="59344" marR="59344" marT="0" marB="0" vert="horz"/>
                </a:tc>
              </a:tr>
              <a:tr h="370840">
                <a:tc>
                  <a:txBody>
                    <a:bodyPr wrap="square"/>
                    <a:lstStyle/>
                    <a:p>
                      <a:pPr marL="0" marR="0" algn="ctr">
                        <a:lnSpc>
                          <a:spcPct val="150000"/>
                        </a:lnSpc>
                        <a:spcBef>
                          <a:spcPct val="0"/>
                        </a:spcBef>
                        <a:spcAft>
                          <a:spcPct val="0"/>
                        </a:spcAft>
                      </a:pPr>
                      <a:r>
                        <a:rPr lang="en-US" sz="1400" cap="all">
                          <a:effectLst/>
                        </a:rPr>
                        <a:t>2</a:t>
                      </a:r>
                      <a:endParaRPr lang="en-US" sz="1000">
                        <a:effectLst/>
                        <a:latin typeface="Calibri" panose="020F0502020204030204"/>
                        <a:ea typeface="Times New Roman" panose="02020603050405020304"/>
                        <a:cs typeface="Times New Roman" panose="02020603050405020304"/>
                      </a:endParaRPr>
                    </a:p>
                  </a:txBody>
                  <a:tcPr marL="59344" marR="59344" marT="0" marB="0" vert="horz"/>
                </a:tc>
                <a:tc>
                  <a:txBody>
                    <a:bodyPr wrap="square"/>
                    <a:lstStyle/>
                    <a:p>
                      <a:pPr marL="0" marR="0" algn="ctr">
                        <a:lnSpc>
                          <a:spcPct val="150000"/>
                        </a:lnSpc>
                        <a:spcBef>
                          <a:spcPct val="0"/>
                        </a:spcBef>
                        <a:spcAft>
                          <a:spcPct val="0"/>
                        </a:spcAft>
                      </a:pPr>
                      <a:r>
                        <a:rPr lang="en-US" sz="1400">
                          <a:effectLst/>
                        </a:rPr>
                        <a:t>Decide Area Of Interest</a:t>
                      </a:r>
                      <a:endParaRPr lang="en-US" sz="1000">
                        <a:effectLst/>
                        <a:latin typeface="Calibri" panose="020F0502020204030204"/>
                        <a:ea typeface="Times New Roman" panose="02020603050405020304"/>
                        <a:cs typeface="Times New Roman" panose="02020603050405020304"/>
                      </a:endParaRPr>
                    </a:p>
                  </a:txBody>
                  <a:tcPr marL="59344" marR="59344" marT="0" marB="0" vert="horz"/>
                </a:tc>
                <a:tc>
                  <a:txBody>
                    <a:bodyPr wrap="square"/>
                    <a:lstStyle/>
                    <a:p>
                      <a:pPr marL="0" marR="0" algn="ctr">
                        <a:lnSpc>
                          <a:spcPct val="150000"/>
                        </a:lnSpc>
                        <a:spcBef>
                          <a:spcPct val="0"/>
                        </a:spcBef>
                        <a:spcAft>
                          <a:spcPct val="0"/>
                        </a:spcAft>
                      </a:pPr>
                      <a:r>
                        <a:rPr lang="en-US" sz="1400">
                          <a:effectLst/>
                        </a:rPr>
                        <a:t>4</a:t>
                      </a:r>
                      <a:endParaRPr lang="en-US" sz="1000">
                        <a:effectLst/>
                        <a:latin typeface="Calibri" panose="020F0502020204030204"/>
                        <a:ea typeface="Times New Roman" panose="02020603050405020304"/>
                        <a:cs typeface="Times New Roman" panose="02020603050405020304"/>
                      </a:endParaRPr>
                    </a:p>
                  </a:txBody>
                  <a:tcPr marL="59344" marR="59344" marT="0" marB="0" vert="horz"/>
                </a:tc>
              </a:tr>
              <a:tr h="370840">
                <a:tc>
                  <a:txBody>
                    <a:bodyPr wrap="square"/>
                    <a:lstStyle/>
                    <a:p>
                      <a:pPr marL="0" marR="0" algn="ctr">
                        <a:lnSpc>
                          <a:spcPct val="150000"/>
                        </a:lnSpc>
                        <a:spcBef>
                          <a:spcPct val="0"/>
                        </a:spcBef>
                        <a:spcAft>
                          <a:spcPct val="0"/>
                        </a:spcAft>
                      </a:pPr>
                      <a:r>
                        <a:rPr lang="en-US" sz="1400" cap="all">
                          <a:effectLst/>
                        </a:rPr>
                        <a:t>3</a:t>
                      </a:r>
                      <a:endParaRPr lang="en-US" sz="1000">
                        <a:effectLst/>
                        <a:latin typeface="Calibri" panose="020F0502020204030204"/>
                        <a:ea typeface="Times New Roman" panose="02020603050405020304"/>
                        <a:cs typeface="Times New Roman" panose="02020603050405020304"/>
                      </a:endParaRPr>
                    </a:p>
                  </a:txBody>
                  <a:tcPr marL="59344" marR="59344" marT="0" marB="0" vert="horz"/>
                </a:tc>
                <a:tc>
                  <a:txBody>
                    <a:bodyPr wrap="square"/>
                    <a:lstStyle/>
                    <a:p>
                      <a:pPr marL="0" marR="0" algn="ctr">
                        <a:lnSpc>
                          <a:spcPct val="150000"/>
                        </a:lnSpc>
                        <a:spcBef>
                          <a:spcPct val="0"/>
                        </a:spcBef>
                        <a:spcAft>
                          <a:spcPct val="0"/>
                        </a:spcAft>
                      </a:pPr>
                      <a:r>
                        <a:rPr lang="en-US" sz="1400">
                          <a:effectLst/>
                        </a:rPr>
                        <a:t>Search Topic</a:t>
                      </a:r>
                      <a:endParaRPr lang="en-US" sz="1000">
                        <a:effectLst/>
                        <a:latin typeface="Calibri" panose="020F0502020204030204"/>
                        <a:ea typeface="Times New Roman" panose="02020603050405020304"/>
                        <a:cs typeface="Times New Roman" panose="02020603050405020304"/>
                      </a:endParaRPr>
                    </a:p>
                  </a:txBody>
                  <a:tcPr marL="59344" marR="59344" marT="0" marB="0" vert="horz"/>
                </a:tc>
                <a:tc>
                  <a:txBody>
                    <a:bodyPr wrap="square"/>
                    <a:lstStyle/>
                    <a:p>
                      <a:pPr marL="0" marR="0" algn="ctr">
                        <a:lnSpc>
                          <a:spcPct val="150000"/>
                        </a:lnSpc>
                        <a:spcBef>
                          <a:spcPct val="0"/>
                        </a:spcBef>
                        <a:spcAft>
                          <a:spcPct val="0"/>
                        </a:spcAft>
                      </a:pPr>
                      <a:r>
                        <a:rPr lang="en-US" sz="1400">
                          <a:effectLst/>
                        </a:rPr>
                        <a:t>5</a:t>
                      </a:r>
                      <a:endParaRPr lang="en-US" sz="1000">
                        <a:effectLst/>
                        <a:latin typeface="Calibri" panose="020F0502020204030204"/>
                        <a:ea typeface="Times New Roman" panose="02020603050405020304"/>
                        <a:cs typeface="Times New Roman" panose="02020603050405020304"/>
                      </a:endParaRPr>
                    </a:p>
                  </a:txBody>
                  <a:tcPr marL="59344" marR="59344" marT="0" marB="0" vert="horz"/>
                </a:tc>
              </a:tr>
              <a:tr h="370840">
                <a:tc>
                  <a:txBody>
                    <a:bodyPr wrap="square"/>
                    <a:lstStyle/>
                    <a:p>
                      <a:pPr marL="0" marR="0" algn="ctr">
                        <a:lnSpc>
                          <a:spcPct val="150000"/>
                        </a:lnSpc>
                        <a:spcBef>
                          <a:spcPct val="0"/>
                        </a:spcBef>
                        <a:spcAft>
                          <a:spcPct val="0"/>
                        </a:spcAft>
                      </a:pPr>
                      <a:r>
                        <a:rPr lang="en-US" sz="1400" cap="all">
                          <a:effectLst/>
                        </a:rPr>
                        <a:t>4</a:t>
                      </a:r>
                      <a:endParaRPr lang="en-US" sz="1000">
                        <a:effectLst/>
                        <a:latin typeface="Calibri" panose="020F0502020204030204"/>
                        <a:ea typeface="Times New Roman" panose="02020603050405020304"/>
                        <a:cs typeface="Times New Roman" panose="02020603050405020304"/>
                      </a:endParaRPr>
                    </a:p>
                  </a:txBody>
                  <a:tcPr marL="59344" marR="59344" marT="0" marB="0" vert="horz"/>
                </a:tc>
                <a:tc>
                  <a:txBody>
                    <a:bodyPr wrap="square"/>
                    <a:lstStyle/>
                    <a:p>
                      <a:pPr marL="0" marR="0" algn="ctr">
                        <a:lnSpc>
                          <a:spcPct val="150000"/>
                        </a:lnSpc>
                        <a:spcBef>
                          <a:spcPct val="0"/>
                        </a:spcBef>
                        <a:spcAft>
                          <a:spcPct val="0"/>
                        </a:spcAft>
                      </a:pPr>
                      <a:r>
                        <a:rPr lang="en-US" sz="1400">
                          <a:effectLst/>
                        </a:rPr>
                        <a:t>Topic Selection</a:t>
                      </a:r>
                      <a:endParaRPr lang="en-US" sz="1000">
                        <a:effectLst/>
                        <a:latin typeface="Calibri" panose="020F0502020204030204"/>
                        <a:ea typeface="Times New Roman" panose="02020603050405020304"/>
                        <a:cs typeface="Times New Roman" panose="02020603050405020304"/>
                      </a:endParaRPr>
                    </a:p>
                  </a:txBody>
                  <a:tcPr marL="59344" marR="59344" marT="0" marB="0" vert="horz"/>
                </a:tc>
                <a:tc>
                  <a:txBody>
                    <a:bodyPr wrap="square"/>
                    <a:lstStyle/>
                    <a:p>
                      <a:pPr marL="0" marR="0" algn="ctr">
                        <a:lnSpc>
                          <a:spcPct val="150000"/>
                        </a:lnSpc>
                        <a:spcBef>
                          <a:spcPct val="0"/>
                        </a:spcBef>
                        <a:spcAft>
                          <a:spcPct val="0"/>
                        </a:spcAft>
                      </a:pPr>
                      <a:r>
                        <a:rPr lang="en-US" sz="1400">
                          <a:effectLst/>
                        </a:rPr>
                        <a:t>5</a:t>
                      </a:r>
                      <a:endParaRPr lang="en-US" sz="1000">
                        <a:effectLst/>
                        <a:latin typeface="Calibri" panose="020F0502020204030204"/>
                        <a:ea typeface="Times New Roman" panose="02020603050405020304"/>
                        <a:cs typeface="Times New Roman" panose="02020603050405020304"/>
                      </a:endParaRPr>
                    </a:p>
                  </a:txBody>
                  <a:tcPr marL="59344" marR="59344" marT="0" marB="0" vert="horz"/>
                </a:tc>
              </a:tr>
              <a:tr h="370840">
                <a:tc>
                  <a:txBody>
                    <a:bodyPr wrap="square"/>
                    <a:lstStyle/>
                    <a:p>
                      <a:pPr marL="0" marR="0" algn="ctr">
                        <a:lnSpc>
                          <a:spcPct val="150000"/>
                        </a:lnSpc>
                        <a:spcBef>
                          <a:spcPct val="0"/>
                        </a:spcBef>
                        <a:spcAft>
                          <a:spcPct val="0"/>
                        </a:spcAft>
                      </a:pPr>
                      <a:r>
                        <a:rPr lang="en-US" sz="1400" cap="all">
                          <a:effectLst/>
                        </a:rPr>
                        <a:t>5</a:t>
                      </a:r>
                      <a:endParaRPr lang="en-US" sz="1000">
                        <a:effectLst/>
                        <a:latin typeface="Calibri" panose="020F0502020204030204"/>
                        <a:ea typeface="Times New Roman" panose="02020603050405020304"/>
                        <a:cs typeface="Times New Roman" panose="02020603050405020304"/>
                      </a:endParaRPr>
                    </a:p>
                  </a:txBody>
                  <a:tcPr marL="59344" marR="59344" marT="0" marB="0" vert="horz"/>
                </a:tc>
                <a:tc>
                  <a:txBody>
                    <a:bodyPr wrap="square"/>
                    <a:lstStyle/>
                    <a:p>
                      <a:pPr marL="0" marR="0" algn="ctr">
                        <a:lnSpc>
                          <a:spcPct val="150000"/>
                        </a:lnSpc>
                        <a:spcBef>
                          <a:spcPct val="0"/>
                        </a:spcBef>
                        <a:spcAft>
                          <a:spcPct val="0"/>
                        </a:spcAft>
                      </a:pPr>
                      <a:r>
                        <a:rPr lang="en-US" sz="1400">
                          <a:effectLst/>
                        </a:rPr>
                        <a:t>Sanction Topic</a:t>
                      </a:r>
                      <a:endParaRPr lang="en-US" sz="1000">
                        <a:effectLst/>
                        <a:latin typeface="Calibri" panose="020F0502020204030204"/>
                        <a:ea typeface="Times New Roman" panose="02020603050405020304"/>
                        <a:cs typeface="Times New Roman" panose="02020603050405020304"/>
                      </a:endParaRPr>
                    </a:p>
                  </a:txBody>
                  <a:tcPr marL="59344" marR="59344" marT="0" marB="0" vert="horz"/>
                </a:tc>
                <a:tc>
                  <a:txBody>
                    <a:bodyPr wrap="square"/>
                    <a:lstStyle/>
                    <a:p>
                      <a:pPr marL="0" marR="0" algn="ctr">
                        <a:lnSpc>
                          <a:spcPct val="150000"/>
                        </a:lnSpc>
                        <a:spcBef>
                          <a:spcPct val="0"/>
                        </a:spcBef>
                        <a:spcAft>
                          <a:spcPct val="0"/>
                        </a:spcAft>
                      </a:pPr>
                      <a:r>
                        <a:rPr lang="en-US" sz="1400">
                          <a:effectLst/>
                        </a:rPr>
                        <a:t>5</a:t>
                      </a:r>
                      <a:endParaRPr lang="en-US" sz="1000">
                        <a:effectLst/>
                        <a:latin typeface="Calibri" panose="020F0502020204030204"/>
                        <a:ea typeface="Times New Roman" panose="02020603050405020304"/>
                        <a:cs typeface="Times New Roman" panose="02020603050405020304"/>
                      </a:endParaRPr>
                    </a:p>
                  </a:txBody>
                  <a:tcPr marL="59344" marR="59344" marT="0" marB="0" vert="horz"/>
                </a:tc>
              </a:tr>
              <a:tr h="370840">
                <a:tc>
                  <a:txBody>
                    <a:bodyPr wrap="square"/>
                    <a:lstStyle/>
                    <a:p>
                      <a:pPr marL="0" marR="0" algn="ctr">
                        <a:lnSpc>
                          <a:spcPct val="150000"/>
                        </a:lnSpc>
                        <a:spcBef>
                          <a:spcPct val="0"/>
                        </a:spcBef>
                        <a:spcAft>
                          <a:spcPct val="0"/>
                        </a:spcAft>
                      </a:pPr>
                      <a:r>
                        <a:rPr lang="en-US" sz="1400" cap="all">
                          <a:effectLst/>
                        </a:rPr>
                        <a:t>6</a:t>
                      </a:r>
                      <a:endParaRPr lang="en-US" sz="1000">
                        <a:effectLst/>
                        <a:latin typeface="Calibri" panose="020F0502020204030204"/>
                        <a:ea typeface="Times New Roman" panose="02020603050405020304"/>
                        <a:cs typeface="Times New Roman" panose="02020603050405020304"/>
                      </a:endParaRPr>
                    </a:p>
                  </a:txBody>
                  <a:tcPr marL="59344" marR="59344" marT="0" marB="0" vert="horz"/>
                </a:tc>
                <a:tc>
                  <a:txBody>
                    <a:bodyPr wrap="square"/>
                    <a:lstStyle/>
                    <a:p>
                      <a:pPr marL="0" marR="0" algn="ctr">
                        <a:lnSpc>
                          <a:spcPct val="150000"/>
                        </a:lnSpc>
                        <a:spcBef>
                          <a:spcPct val="0"/>
                        </a:spcBef>
                        <a:spcAft>
                          <a:spcPct val="0"/>
                        </a:spcAft>
                      </a:pPr>
                      <a:r>
                        <a:rPr lang="en-US" sz="1400">
                          <a:effectLst/>
                        </a:rPr>
                        <a:t>Search Related Information</a:t>
                      </a:r>
                      <a:endParaRPr lang="en-US" sz="1000">
                        <a:effectLst/>
                        <a:latin typeface="Calibri" panose="020F0502020204030204"/>
                        <a:ea typeface="Times New Roman" panose="02020603050405020304"/>
                        <a:cs typeface="Times New Roman" panose="02020603050405020304"/>
                      </a:endParaRPr>
                    </a:p>
                  </a:txBody>
                  <a:tcPr marL="59344" marR="59344" marT="0" marB="0" vert="horz"/>
                </a:tc>
                <a:tc>
                  <a:txBody>
                    <a:bodyPr wrap="square"/>
                    <a:lstStyle/>
                    <a:p>
                      <a:pPr marL="0" marR="0" algn="ctr">
                        <a:lnSpc>
                          <a:spcPct val="150000"/>
                        </a:lnSpc>
                        <a:spcBef>
                          <a:spcPct val="0"/>
                        </a:spcBef>
                        <a:spcAft>
                          <a:spcPct val="0"/>
                        </a:spcAft>
                      </a:pPr>
                      <a:r>
                        <a:rPr lang="en-US" sz="1400">
                          <a:effectLst/>
                        </a:rPr>
                        <a:t>12</a:t>
                      </a:r>
                      <a:endParaRPr lang="en-US" sz="1000">
                        <a:effectLst/>
                        <a:latin typeface="Calibri" panose="020F0502020204030204"/>
                        <a:ea typeface="Times New Roman" panose="02020603050405020304"/>
                        <a:cs typeface="Times New Roman" panose="02020603050405020304"/>
                      </a:endParaRPr>
                    </a:p>
                  </a:txBody>
                  <a:tcPr marL="59344" marR="59344" marT="0" marB="0" vert="horz"/>
                </a:tc>
              </a:tr>
              <a:tr h="370840">
                <a:tc>
                  <a:txBody>
                    <a:bodyPr wrap="square"/>
                    <a:lstStyle/>
                    <a:p>
                      <a:pPr marL="0" marR="0" algn="ctr">
                        <a:lnSpc>
                          <a:spcPct val="150000"/>
                        </a:lnSpc>
                        <a:spcBef>
                          <a:spcPct val="0"/>
                        </a:spcBef>
                        <a:spcAft>
                          <a:spcPct val="0"/>
                        </a:spcAft>
                      </a:pPr>
                      <a:r>
                        <a:rPr lang="en-US" sz="1400" cap="all">
                          <a:effectLst/>
                        </a:rPr>
                        <a:t>7</a:t>
                      </a:r>
                      <a:endParaRPr lang="en-US" sz="1000">
                        <a:effectLst/>
                        <a:latin typeface="Calibri" panose="020F0502020204030204"/>
                        <a:ea typeface="Times New Roman" panose="02020603050405020304"/>
                        <a:cs typeface="Times New Roman" panose="02020603050405020304"/>
                      </a:endParaRPr>
                    </a:p>
                  </a:txBody>
                  <a:tcPr marL="59344" marR="59344" marT="0" marB="0" vert="horz"/>
                </a:tc>
                <a:tc>
                  <a:txBody>
                    <a:bodyPr wrap="square"/>
                    <a:lstStyle/>
                    <a:p>
                      <a:pPr marL="0" marR="0" algn="ctr">
                        <a:lnSpc>
                          <a:spcPct val="150000"/>
                        </a:lnSpc>
                        <a:spcBef>
                          <a:spcPct val="0"/>
                        </a:spcBef>
                        <a:spcAft>
                          <a:spcPct val="0"/>
                        </a:spcAft>
                      </a:pPr>
                      <a:r>
                        <a:rPr lang="en-US" sz="1400">
                          <a:effectLst/>
                        </a:rPr>
                        <a:t>Understanding Concept</a:t>
                      </a:r>
                      <a:endParaRPr lang="en-US" sz="1000">
                        <a:effectLst/>
                        <a:latin typeface="Calibri" panose="020F0502020204030204"/>
                        <a:ea typeface="Times New Roman" panose="02020603050405020304"/>
                        <a:cs typeface="Times New Roman" panose="02020603050405020304"/>
                      </a:endParaRPr>
                    </a:p>
                  </a:txBody>
                  <a:tcPr marL="59344" marR="59344" marT="0" marB="0" vert="horz"/>
                </a:tc>
                <a:tc>
                  <a:txBody>
                    <a:bodyPr wrap="square"/>
                    <a:lstStyle/>
                    <a:p>
                      <a:pPr marL="0" marR="0" algn="ctr">
                        <a:lnSpc>
                          <a:spcPct val="150000"/>
                        </a:lnSpc>
                        <a:spcBef>
                          <a:spcPct val="0"/>
                        </a:spcBef>
                        <a:spcAft>
                          <a:spcPct val="0"/>
                        </a:spcAft>
                      </a:pPr>
                      <a:r>
                        <a:rPr lang="en-US" sz="1400">
                          <a:effectLst/>
                        </a:rPr>
                        <a:t>7</a:t>
                      </a:r>
                      <a:endParaRPr lang="en-US" sz="1000">
                        <a:effectLst/>
                        <a:latin typeface="Calibri" panose="020F0502020204030204"/>
                        <a:ea typeface="Times New Roman" panose="02020603050405020304"/>
                        <a:cs typeface="Times New Roman" panose="02020603050405020304"/>
                      </a:endParaRPr>
                    </a:p>
                  </a:txBody>
                  <a:tcPr marL="59344" marR="59344" marT="0" marB="0" vert="horz"/>
                </a:tc>
              </a:tr>
              <a:tr h="370840">
                <a:tc>
                  <a:txBody>
                    <a:bodyPr wrap="square"/>
                    <a:lstStyle/>
                    <a:p>
                      <a:pPr marL="0" marR="0" algn="ctr">
                        <a:lnSpc>
                          <a:spcPct val="150000"/>
                        </a:lnSpc>
                        <a:spcBef>
                          <a:spcPct val="0"/>
                        </a:spcBef>
                        <a:spcAft>
                          <a:spcPct val="0"/>
                        </a:spcAft>
                      </a:pPr>
                      <a:r>
                        <a:rPr lang="en-US" sz="1400" cap="all">
                          <a:effectLst/>
                        </a:rPr>
                        <a:t>8</a:t>
                      </a:r>
                      <a:endParaRPr lang="en-US" sz="1000">
                        <a:effectLst/>
                        <a:latin typeface="Calibri" panose="020F0502020204030204"/>
                        <a:ea typeface="Times New Roman" panose="02020603050405020304"/>
                        <a:cs typeface="Times New Roman" panose="02020603050405020304"/>
                      </a:endParaRPr>
                    </a:p>
                  </a:txBody>
                  <a:tcPr marL="59344" marR="59344" marT="0" marB="0" vert="horz"/>
                </a:tc>
                <a:tc>
                  <a:txBody>
                    <a:bodyPr wrap="square"/>
                    <a:lstStyle/>
                    <a:p>
                      <a:pPr marL="0" marR="0" algn="ctr">
                        <a:lnSpc>
                          <a:spcPct val="115000"/>
                        </a:lnSpc>
                        <a:spcBef>
                          <a:spcPct val="0"/>
                        </a:spcBef>
                        <a:spcAft>
                          <a:spcPct val="0"/>
                        </a:spcAft>
                      </a:pPr>
                      <a:r>
                        <a:rPr lang="en-US" sz="1400">
                          <a:effectLst/>
                        </a:rPr>
                        <a:t>Search Essential Document(IEEE &amp; White Paper, Software)</a:t>
                      </a:r>
                      <a:endParaRPr lang="en-US" sz="1000">
                        <a:effectLst/>
                        <a:latin typeface="Calibri" panose="020F0502020204030204"/>
                        <a:ea typeface="Times New Roman" panose="02020603050405020304"/>
                        <a:cs typeface="Times New Roman" panose="02020603050405020304"/>
                      </a:endParaRPr>
                    </a:p>
                  </a:txBody>
                  <a:tcPr marL="59344" marR="59344" marT="0" marB="0" vert="horz"/>
                </a:tc>
                <a:tc>
                  <a:txBody>
                    <a:bodyPr wrap="square"/>
                    <a:lstStyle/>
                    <a:p>
                      <a:pPr marL="0" marR="0" algn="ctr">
                        <a:lnSpc>
                          <a:spcPct val="150000"/>
                        </a:lnSpc>
                        <a:spcBef>
                          <a:spcPct val="0"/>
                        </a:spcBef>
                        <a:spcAft>
                          <a:spcPct val="0"/>
                        </a:spcAft>
                      </a:pPr>
                      <a:r>
                        <a:rPr lang="en-US" sz="1400">
                          <a:effectLst/>
                        </a:rPr>
                        <a:t> </a:t>
                      </a:r>
                      <a:endParaRPr lang="en-US" sz="1000">
                        <a:effectLst/>
                      </a:endParaRPr>
                    </a:p>
                    <a:p>
                      <a:pPr marL="0" marR="0" algn="ctr">
                        <a:lnSpc>
                          <a:spcPct val="150000"/>
                        </a:lnSpc>
                        <a:spcBef>
                          <a:spcPct val="0"/>
                        </a:spcBef>
                        <a:spcAft>
                          <a:spcPct val="0"/>
                        </a:spcAft>
                      </a:pPr>
                      <a:r>
                        <a:rPr lang="en-US" sz="1400">
                          <a:effectLst/>
                        </a:rPr>
                        <a:t>6</a:t>
                      </a:r>
                      <a:endParaRPr lang="en-US" sz="1000">
                        <a:effectLst/>
                        <a:latin typeface="Calibri" panose="020F0502020204030204"/>
                        <a:ea typeface="Times New Roman" panose="02020603050405020304"/>
                        <a:cs typeface="Times New Roman" panose="02020603050405020304"/>
                      </a:endParaRPr>
                    </a:p>
                  </a:txBody>
                  <a:tcPr marL="59344" marR="59344" marT="0" marB="0" vert="horz"/>
                </a:tc>
              </a:tr>
              <a:tr h="370840">
                <a:tc>
                  <a:txBody>
                    <a:bodyPr wrap="square"/>
                    <a:lstStyle/>
                    <a:p>
                      <a:pPr marL="0" marR="0" algn="ctr">
                        <a:lnSpc>
                          <a:spcPct val="150000"/>
                        </a:lnSpc>
                        <a:spcBef>
                          <a:spcPct val="0"/>
                        </a:spcBef>
                        <a:spcAft>
                          <a:spcPct val="0"/>
                        </a:spcAft>
                      </a:pPr>
                      <a:r>
                        <a:rPr lang="en-US" sz="1400" cap="all">
                          <a:effectLst/>
                        </a:rPr>
                        <a:t>9</a:t>
                      </a:r>
                      <a:endParaRPr lang="en-US" sz="1000">
                        <a:effectLst/>
                        <a:latin typeface="Calibri" panose="020F0502020204030204"/>
                        <a:ea typeface="Times New Roman" panose="02020603050405020304"/>
                        <a:cs typeface="Times New Roman" panose="02020603050405020304"/>
                      </a:endParaRPr>
                    </a:p>
                  </a:txBody>
                  <a:tcPr marL="59344" marR="59344" marT="0" marB="0" vert="horz"/>
                </a:tc>
                <a:tc>
                  <a:txBody>
                    <a:bodyPr wrap="square"/>
                    <a:lstStyle/>
                    <a:p>
                      <a:pPr marL="0" marR="0" algn="ctr">
                        <a:lnSpc>
                          <a:spcPct val="150000"/>
                        </a:lnSpc>
                        <a:spcBef>
                          <a:spcPct val="0"/>
                        </a:spcBef>
                        <a:spcAft>
                          <a:spcPct val="0"/>
                        </a:spcAft>
                      </a:pPr>
                      <a:r>
                        <a:rPr lang="en-US" sz="1400">
                          <a:effectLst/>
                        </a:rPr>
                        <a:t>Problem Definition</a:t>
                      </a:r>
                      <a:endParaRPr lang="en-US" sz="1000">
                        <a:effectLst/>
                        <a:latin typeface="Calibri" panose="020F0502020204030204"/>
                        <a:ea typeface="Times New Roman" panose="02020603050405020304"/>
                        <a:cs typeface="Times New Roman" panose="02020603050405020304"/>
                      </a:endParaRPr>
                    </a:p>
                  </a:txBody>
                  <a:tcPr marL="59344" marR="59344" marT="0" marB="0" vert="horz"/>
                </a:tc>
                <a:tc>
                  <a:txBody>
                    <a:bodyPr wrap="square"/>
                    <a:lstStyle/>
                    <a:p>
                      <a:pPr marL="0" marR="0" algn="ctr">
                        <a:lnSpc>
                          <a:spcPct val="150000"/>
                        </a:lnSpc>
                        <a:spcBef>
                          <a:spcPct val="0"/>
                        </a:spcBef>
                        <a:spcAft>
                          <a:spcPct val="0"/>
                        </a:spcAft>
                      </a:pPr>
                      <a:r>
                        <a:rPr lang="en-US" sz="1400">
                          <a:effectLst/>
                        </a:rPr>
                        <a:t>2</a:t>
                      </a:r>
                      <a:endParaRPr lang="en-US" sz="1000">
                        <a:effectLst/>
                        <a:latin typeface="Calibri" panose="020F0502020204030204"/>
                        <a:ea typeface="Times New Roman" panose="02020603050405020304"/>
                        <a:cs typeface="Times New Roman" panose="02020603050405020304"/>
                      </a:endParaRPr>
                    </a:p>
                  </a:txBody>
                  <a:tcPr marL="59344" marR="59344" marT="0" marB="0" vert="horz"/>
                </a:tc>
              </a:tr>
              <a:tr h="370840">
                <a:tc>
                  <a:txBody>
                    <a:bodyPr wrap="square"/>
                    <a:lstStyle/>
                    <a:p>
                      <a:pPr marL="0" marR="0" algn="ctr">
                        <a:lnSpc>
                          <a:spcPct val="150000"/>
                        </a:lnSpc>
                        <a:spcBef>
                          <a:spcPct val="0"/>
                        </a:spcBef>
                        <a:spcAft>
                          <a:spcPct val="0"/>
                        </a:spcAft>
                      </a:pPr>
                      <a:r>
                        <a:rPr lang="en-US" sz="1400" cap="all">
                          <a:effectLst/>
                        </a:rPr>
                        <a:t>10</a:t>
                      </a:r>
                      <a:endParaRPr lang="en-US" sz="1000">
                        <a:effectLst/>
                        <a:latin typeface="Calibri" panose="020F0502020204030204"/>
                        <a:ea typeface="Times New Roman" panose="02020603050405020304"/>
                        <a:cs typeface="Times New Roman" panose="02020603050405020304"/>
                      </a:endParaRPr>
                    </a:p>
                  </a:txBody>
                  <a:tcPr marL="59344" marR="59344" marT="0" marB="0" vert="horz"/>
                </a:tc>
                <a:tc>
                  <a:txBody>
                    <a:bodyPr wrap="square"/>
                    <a:lstStyle/>
                    <a:p>
                      <a:pPr marL="0" marR="0" algn="ctr">
                        <a:lnSpc>
                          <a:spcPct val="150000"/>
                        </a:lnSpc>
                        <a:spcBef>
                          <a:spcPct val="0"/>
                        </a:spcBef>
                        <a:spcAft>
                          <a:spcPct val="0"/>
                        </a:spcAft>
                      </a:pPr>
                      <a:r>
                        <a:rPr lang="en-US" sz="1400">
                          <a:effectLst/>
                        </a:rPr>
                        <a:t>Literature Survey</a:t>
                      </a:r>
                      <a:endParaRPr lang="en-US" sz="1000">
                        <a:effectLst/>
                        <a:latin typeface="Calibri" panose="020F0502020204030204"/>
                        <a:ea typeface="Times New Roman" panose="02020603050405020304"/>
                        <a:cs typeface="Times New Roman" panose="02020603050405020304"/>
                      </a:endParaRPr>
                    </a:p>
                  </a:txBody>
                  <a:tcPr marL="59344" marR="59344" marT="0" marB="0" vert="horz"/>
                </a:tc>
                <a:tc>
                  <a:txBody>
                    <a:bodyPr wrap="square"/>
                    <a:lstStyle/>
                    <a:p>
                      <a:pPr marL="0" marR="0" algn="ctr">
                        <a:lnSpc>
                          <a:spcPct val="150000"/>
                        </a:lnSpc>
                        <a:spcBef>
                          <a:spcPct val="0"/>
                        </a:spcBef>
                        <a:spcAft>
                          <a:spcPct val="0"/>
                        </a:spcAft>
                      </a:pPr>
                      <a:r>
                        <a:rPr lang="en-US" sz="1400">
                          <a:effectLst/>
                        </a:rPr>
                        <a:t>5</a:t>
                      </a:r>
                      <a:endParaRPr lang="en-US" sz="1000">
                        <a:effectLst/>
                        <a:latin typeface="Calibri" panose="020F0502020204030204"/>
                        <a:ea typeface="Times New Roman" panose="02020603050405020304"/>
                        <a:cs typeface="Times New Roman" panose="02020603050405020304"/>
                      </a:endParaRPr>
                    </a:p>
                  </a:txBody>
                  <a:tcPr marL="59344" marR="59344" marT="0" marB="0" vert="horz"/>
                </a:tc>
              </a:tr>
              <a:tr h="370840">
                <a:tc>
                  <a:txBody>
                    <a:bodyPr wrap="square"/>
                    <a:lstStyle/>
                    <a:p>
                      <a:pPr marL="0" marR="0" algn="ctr">
                        <a:lnSpc>
                          <a:spcPct val="150000"/>
                        </a:lnSpc>
                        <a:spcBef>
                          <a:spcPct val="0"/>
                        </a:spcBef>
                        <a:spcAft>
                          <a:spcPct val="0"/>
                        </a:spcAft>
                      </a:pPr>
                      <a:r>
                        <a:rPr lang="en-US" sz="1400" cap="all">
                          <a:effectLst/>
                        </a:rPr>
                        <a:t>11</a:t>
                      </a:r>
                      <a:endParaRPr lang="en-US" sz="1000">
                        <a:effectLst/>
                        <a:latin typeface="Calibri" panose="020F0502020204030204"/>
                        <a:ea typeface="Times New Roman" panose="02020603050405020304"/>
                        <a:cs typeface="Times New Roman" panose="02020603050405020304"/>
                      </a:endParaRPr>
                    </a:p>
                  </a:txBody>
                  <a:tcPr marL="59344" marR="59344" marT="0" marB="0" vert="horz"/>
                </a:tc>
                <a:tc>
                  <a:txBody>
                    <a:bodyPr wrap="square"/>
                    <a:lstStyle/>
                    <a:p>
                      <a:pPr marL="0" marR="0" algn="ctr">
                        <a:lnSpc>
                          <a:spcPct val="150000"/>
                        </a:lnSpc>
                        <a:spcBef>
                          <a:spcPct val="0"/>
                        </a:spcBef>
                        <a:spcAft>
                          <a:spcPct val="0"/>
                        </a:spcAft>
                      </a:pPr>
                      <a:r>
                        <a:rPr lang="en-US" sz="1400">
                          <a:effectLst/>
                        </a:rPr>
                        <a:t>SRS</a:t>
                      </a:r>
                      <a:endParaRPr lang="en-US" sz="1000">
                        <a:effectLst/>
                        <a:latin typeface="Calibri" panose="020F0502020204030204"/>
                        <a:ea typeface="Times New Roman" panose="02020603050405020304"/>
                        <a:cs typeface="Times New Roman" panose="02020603050405020304"/>
                      </a:endParaRPr>
                    </a:p>
                  </a:txBody>
                  <a:tcPr marL="59344" marR="59344" marT="0" marB="0" vert="horz"/>
                </a:tc>
                <a:tc>
                  <a:txBody>
                    <a:bodyPr wrap="square"/>
                    <a:lstStyle/>
                    <a:p>
                      <a:pPr marL="0" marR="0" algn="ctr">
                        <a:lnSpc>
                          <a:spcPct val="150000"/>
                        </a:lnSpc>
                        <a:spcBef>
                          <a:spcPct val="0"/>
                        </a:spcBef>
                        <a:spcAft>
                          <a:spcPct val="0"/>
                        </a:spcAft>
                      </a:pPr>
                      <a:r>
                        <a:rPr lang="en-US" sz="1400">
                          <a:effectLst/>
                        </a:rPr>
                        <a:t>14</a:t>
                      </a:r>
                      <a:endParaRPr lang="en-US" sz="1000">
                        <a:effectLst/>
                        <a:latin typeface="Calibri" panose="020F0502020204030204"/>
                        <a:ea typeface="Times New Roman" panose="02020603050405020304"/>
                        <a:cs typeface="Times New Roman" panose="02020603050405020304"/>
                      </a:endParaRPr>
                    </a:p>
                  </a:txBody>
                  <a:tcPr marL="59344" marR="59344" marT="0" marB="0" vert="horz"/>
                </a:tc>
              </a:tr>
              <a:tr h="370840">
                <a:tc>
                  <a:txBody>
                    <a:bodyPr wrap="square"/>
                    <a:lstStyle/>
                    <a:p>
                      <a:pPr marL="0" marR="0" algn="ctr">
                        <a:lnSpc>
                          <a:spcPct val="150000"/>
                        </a:lnSpc>
                        <a:spcBef>
                          <a:spcPct val="0"/>
                        </a:spcBef>
                        <a:spcAft>
                          <a:spcPct val="0"/>
                        </a:spcAft>
                      </a:pPr>
                      <a:r>
                        <a:rPr lang="en-US" sz="1400" cap="all">
                          <a:effectLst/>
                        </a:rPr>
                        <a:t>12</a:t>
                      </a:r>
                      <a:endParaRPr lang="en-US" sz="1000">
                        <a:effectLst/>
                        <a:latin typeface="Calibri" panose="020F0502020204030204"/>
                        <a:ea typeface="Times New Roman" panose="02020603050405020304"/>
                        <a:cs typeface="Times New Roman" panose="02020603050405020304"/>
                      </a:endParaRPr>
                    </a:p>
                  </a:txBody>
                  <a:tcPr marL="59344" marR="59344" marT="0" marB="0" vert="horz"/>
                </a:tc>
                <a:tc>
                  <a:txBody>
                    <a:bodyPr wrap="square"/>
                    <a:lstStyle/>
                    <a:p>
                      <a:pPr marL="0" marR="0" algn="ctr">
                        <a:lnSpc>
                          <a:spcPct val="150000"/>
                        </a:lnSpc>
                        <a:spcBef>
                          <a:spcPct val="0"/>
                        </a:spcBef>
                        <a:spcAft>
                          <a:spcPct val="0"/>
                        </a:spcAft>
                      </a:pPr>
                      <a:r>
                        <a:rPr lang="en-US" sz="1400">
                          <a:effectLst/>
                        </a:rPr>
                        <a:t>Project Planning</a:t>
                      </a:r>
                      <a:endParaRPr lang="en-US" sz="1000">
                        <a:effectLst/>
                        <a:latin typeface="Calibri" panose="020F0502020204030204"/>
                        <a:ea typeface="Times New Roman" panose="02020603050405020304"/>
                        <a:cs typeface="Times New Roman" panose="02020603050405020304"/>
                      </a:endParaRPr>
                    </a:p>
                  </a:txBody>
                  <a:tcPr marL="59344" marR="59344" marT="0" marB="0" vert="horz"/>
                </a:tc>
                <a:tc>
                  <a:txBody>
                    <a:bodyPr wrap="square"/>
                    <a:lstStyle/>
                    <a:p>
                      <a:pPr marL="0" marR="0" algn="ctr">
                        <a:lnSpc>
                          <a:spcPct val="150000"/>
                        </a:lnSpc>
                        <a:spcBef>
                          <a:spcPct val="0"/>
                        </a:spcBef>
                        <a:spcAft>
                          <a:spcPct val="0"/>
                        </a:spcAft>
                      </a:pPr>
                      <a:r>
                        <a:rPr lang="en-US" sz="1400">
                          <a:effectLst/>
                        </a:rPr>
                        <a:t>2</a:t>
                      </a:r>
                      <a:endParaRPr lang="en-US" sz="1000">
                        <a:effectLst/>
                        <a:latin typeface="Calibri" panose="020F0502020204030204"/>
                        <a:ea typeface="Times New Roman" panose="02020603050405020304"/>
                        <a:cs typeface="Times New Roman" panose="02020603050405020304"/>
                      </a:endParaRPr>
                    </a:p>
                  </a:txBody>
                  <a:tcPr marL="59344" marR="59344" marT="0" marB="0" vert="horz"/>
                </a:tc>
              </a:tr>
            </a:tbl>
          </a:graphicData>
        </a:graphic>
      </p:graphicFrame>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a:latin typeface="Times New Roman" panose="02020603050405020304" pitchFamily="18" charset="0"/>
                <a:cs typeface="Times New Roman" panose="02020603050405020304" pitchFamily="18" charset="0"/>
              </a:rPr>
              <a:t>References</a:t>
            </a:r>
            <a:endParaRPr lang="en-US" sz="24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100138"/>
            <a:ext cx="8229600" cy="5026025"/>
          </a:xfrm>
        </p:spPr>
        <p:txBody>
          <a:bodyPr>
            <a:normAutofit fontScale="70000" lnSpcReduction="20000"/>
          </a:bodyPr>
          <a:lstStyle/>
          <a:p>
            <a:pPr marL="114300" indent="0">
              <a:buNone/>
            </a:pPr>
            <a:r>
              <a:rPr lang="en-US"/>
              <a:t>1. </a:t>
            </a:r>
            <a:r>
              <a:rPr lang="en-US" sz="2900">
                <a:latin typeface="Times New Roman" panose="02020603050405020304" pitchFamily="18" charset="0"/>
                <a:cs typeface="Times New Roman" panose="02020603050405020304" pitchFamily="18" charset="0"/>
              </a:rPr>
              <a:t>McAfee Mobile Threat Report Q1. 2020. Available online: </a:t>
            </a:r>
            <a:r>
              <a:rPr lang="en-US" sz="2900">
                <a:latin typeface="Times New Roman" panose="02020603050405020304" pitchFamily="18" charset="0"/>
                <a:cs typeface="Times New Roman" panose="02020603050405020304" pitchFamily="18" charset="0"/>
                <a:hlinkClick r:id="rId1"/>
              </a:rPr>
              <a:t>https://www.mcafee.com/en-us/consumer-support/2020 mobile</a:t>
            </a:r>
            <a:r>
              <a:rPr lang="en-US" sz="2900">
                <a:latin typeface="Times New Roman" panose="02020603050405020304" pitchFamily="18" charset="0"/>
                <a:cs typeface="Times New Roman" panose="02020603050405020304" pitchFamily="18" charset="0"/>
              </a:rPr>
              <a:t> threat report.html (accessed on 5 December 2020).</a:t>
            </a:r>
            <a:endParaRPr lang="en-US" sz="2900">
              <a:latin typeface="Times New Roman" panose="02020603050405020304" pitchFamily="18" charset="0"/>
              <a:cs typeface="Times New Roman" panose="02020603050405020304" pitchFamily="18" charset="0"/>
            </a:endParaRPr>
          </a:p>
          <a:p>
            <a:pPr marL="114300" indent="0">
              <a:buNone/>
            </a:pPr>
            <a:br>
              <a:rPr lang="en-US" sz="2900">
                <a:latin typeface="Times New Roman" panose="02020603050405020304" pitchFamily="18" charset="0"/>
                <a:cs typeface="Times New Roman" panose="02020603050405020304" pitchFamily="18" charset="0"/>
              </a:rPr>
            </a:br>
            <a:r>
              <a:rPr lang="en-US" sz="2900">
                <a:latin typeface="Times New Roman" panose="02020603050405020304" pitchFamily="18" charset="0"/>
                <a:cs typeface="Times New Roman" panose="02020603050405020304" pitchFamily="18" charset="0"/>
              </a:rPr>
              <a:t>2. Yerima, S.Y.; Khan, S. Longitudinal Performance Analysis of Machine Learning based Android Malware Detectors. In Proceedings of the 2019 International Conference on Cyber Security and Protection of Digital Services (Cyber Security), Oxford, UK,3–4 June 2019.</a:t>
            </a:r>
            <a:endParaRPr lang="en-US" sz="2900">
              <a:latin typeface="Times New Roman" panose="02020603050405020304" pitchFamily="18" charset="0"/>
              <a:cs typeface="Times New Roman" panose="02020603050405020304" pitchFamily="18" charset="0"/>
            </a:endParaRPr>
          </a:p>
          <a:p>
            <a:pPr marL="114300" indent="0">
              <a:buNone/>
            </a:pPr>
            <a:br>
              <a:rPr lang="en-US" sz="2900">
                <a:latin typeface="Times New Roman" panose="02020603050405020304" pitchFamily="18" charset="0"/>
                <a:cs typeface="Times New Roman" panose="02020603050405020304" pitchFamily="18" charset="0"/>
              </a:rPr>
            </a:br>
            <a:r>
              <a:rPr lang="en-US" sz="2900">
                <a:latin typeface="Times New Roman" panose="02020603050405020304" pitchFamily="18" charset="0"/>
                <a:cs typeface="Times New Roman" panose="02020603050405020304" pitchFamily="18" charset="0"/>
              </a:rPr>
              <a:t>3. Grill, B.B.; Ruthven, M.; Zhao, X. “Detecting and Eliminating Chamois, a Fraud Botnet on Android” Android Developers Blog. March 2017. Available online: https://androiddevelopers.googleblog.com/2017/03/detecting-and-eliminating-chamois-fraud. html (accessed on 10 December 2020).</a:t>
            </a:r>
            <a:endParaRPr lang="en-US" sz="2900">
              <a:latin typeface="Times New Roman" panose="02020603050405020304" pitchFamily="18" charset="0"/>
              <a:cs typeface="Times New Roman" panose="02020603050405020304" pitchFamily="18" charset="0"/>
            </a:endParaRPr>
          </a:p>
          <a:p>
            <a:pPr marL="114300" indent="0">
              <a:buNone/>
            </a:pPr>
            <a:br>
              <a:rPr lang="en-US" sz="2900">
                <a:latin typeface="Times New Roman" panose="02020603050405020304" pitchFamily="18" charset="0"/>
                <a:cs typeface="Times New Roman" panose="02020603050405020304" pitchFamily="18" charset="0"/>
              </a:rPr>
            </a:br>
            <a:r>
              <a:rPr lang="en-US" sz="2900">
                <a:latin typeface="Times New Roman" panose="02020603050405020304" pitchFamily="18" charset="0"/>
                <a:cs typeface="Times New Roman" panose="02020603050405020304" pitchFamily="18" charset="0"/>
              </a:rPr>
              <a:t>4. Chris Brook “Google Eliminates Android Adfraud Botnet Chamois” Threat Post. March 2017. Available online: https://threatpost.com/google-eliminates-android-adfraud-botnet-chamois/124311/ (accessed on 10 December 2020).</a:t>
            </a:r>
            <a:endParaRPr lang="en-US" sz="2900">
              <a:latin typeface="Times New Roman" panose="02020603050405020304" pitchFamily="18" charset="0"/>
              <a:cs typeface="Times New Roman" panose="02020603050405020304" pitchFamily="18" charset="0"/>
            </a:endParaRPr>
          </a:p>
          <a:p>
            <a:pPr marL="0" indent="0">
              <a:buNone/>
            </a:pPr>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a:latin typeface="Times New Roman" panose="02020603050405020304" pitchFamily="18" charset="0"/>
                <a:cs typeface="Times New Roman" panose="02020603050405020304" pitchFamily="18" charset="0"/>
              </a:rPr>
              <a:t>Contents</a:t>
            </a:r>
            <a:endParaRPr lang="en-US" sz="24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8382000" cy="4525963"/>
          </a:xfrm>
        </p:spPr>
        <p:txBody>
          <a:bodyPr>
            <a:normAutofit/>
          </a:bodyPr>
          <a:lstStyle/>
          <a:p>
            <a:r>
              <a:rPr lang="en-US" sz="2200">
                <a:latin typeface="Times New Roman" panose="02020603050405020304" pitchFamily="18" charset="0"/>
                <a:cs typeface="Times New Roman" panose="02020603050405020304" pitchFamily="18" charset="0"/>
              </a:rPr>
              <a:t>Problem statement 	</a:t>
            </a:r>
            <a:endParaRPr lang="en-US" sz="2200">
              <a:latin typeface="Times New Roman" panose="02020603050405020304" pitchFamily="18" charset="0"/>
              <a:cs typeface="Times New Roman" panose="02020603050405020304" pitchFamily="18" charset="0"/>
            </a:endParaRPr>
          </a:p>
          <a:p>
            <a:r>
              <a:rPr lang="en-US" sz="2200">
                <a:latin typeface="Times New Roman" panose="02020603050405020304" pitchFamily="18" charset="0"/>
                <a:cs typeface="Times New Roman" panose="02020603050405020304" pitchFamily="18" charset="0"/>
              </a:rPr>
              <a:t>Advancement in Technology pertaining to the selected project topic	</a:t>
            </a:r>
            <a:endParaRPr lang="en-US" sz="2200">
              <a:latin typeface="Times New Roman" panose="02020603050405020304" pitchFamily="18" charset="0"/>
              <a:cs typeface="Times New Roman" panose="02020603050405020304" pitchFamily="18" charset="0"/>
            </a:endParaRPr>
          </a:p>
          <a:p>
            <a:r>
              <a:rPr lang="en-US" sz="2200">
                <a:latin typeface="Times New Roman" panose="02020603050405020304" pitchFamily="18" charset="0"/>
                <a:cs typeface="Times New Roman" panose="02020603050405020304" pitchFamily="18" charset="0"/>
              </a:rPr>
              <a:t>literature review 	</a:t>
            </a:r>
            <a:endParaRPr lang="en-US" sz="2200">
              <a:latin typeface="Times New Roman" panose="02020603050405020304" pitchFamily="18" charset="0"/>
              <a:cs typeface="Times New Roman" panose="02020603050405020304" pitchFamily="18" charset="0"/>
            </a:endParaRPr>
          </a:p>
          <a:p>
            <a:r>
              <a:rPr lang="en-US" sz="2200">
                <a:latin typeface="Times New Roman" panose="02020603050405020304" pitchFamily="18" charset="0"/>
                <a:cs typeface="Times New Roman" panose="02020603050405020304" pitchFamily="18" charset="0"/>
              </a:rPr>
              <a:t>SRS 	</a:t>
            </a:r>
            <a:endParaRPr lang="en-US" sz="2200">
              <a:latin typeface="Times New Roman" panose="02020603050405020304" pitchFamily="18" charset="0"/>
              <a:cs typeface="Times New Roman" panose="02020603050405020304" pitchFamily="18" charset="0"/>
            </a:endParaRPr>
          </a:p>
          <a:p>
            <a:r>
              <a:rPr lang="en-US" sz="2200">
                <a:latin typeface="Times New Roman" panose="02020603050405020304" pitchFamily="18" charset="0"/>
                <a:cs typeface="Times New Roman" panose="02020603050405020304" pitchFamily="18" charset="0"/>
              </a:rPr>
              <a:t>Model 	</a:t>
            </a:r>
            <a:endParaRPr lang="en-US" sz="2200">
              <a:latin typeface="Times New Roman" panose="02020603050405020304" pitchFamily="18" charset="0"/>
              <a:cs typeface="Times New Roman" panose="02020603050405020304" pitchFamily="18" charset="0"/>
            </a:endParaRPr>
          </a:p>
          <a:p>
            <a:r>
              <a:rPr lang="en-US" sz="2200">
                <a:latin typeface="Times New Roman" panose="02020603050405020304" pitchFamily="18" charset="0"/>
                <a:cs typeface="Times New Roman" panose="02020603050405020304" pitchFamily="18" charset="0"/>
              </a:rPr>
              <a:t>Design 	</a:t>
            </a:r>
            <a:endParaRPr lang="en-US" sz="2200">
              <a:latin typeface="Times New Roman" panose="02020603050405020304" pitchFamily="18" charset="0"/>
              <a:cs typeface="Times New Roman" panose="02020603050405020304" pitchFamily="18" charset="0"/>
            </a:endParaRPr>
          </a:p>
          <a:p>
            <a:r>
              <a:rPr lang="en-US" sz="2200">
                <a:latin typeface="Times New Roman" panose="02020603050405020304" pitchFamily="18" charset="0"/>
                <a:cs typeface="Times New Roman" panose="02020603050405020304" pitchFamily="18" charset="0"/>
              </a:rPr>
              <a:t>References</a:t>
            </a:r>
            <a:endParaRPr lang="en-US" sz="2200">
              <a:latin typeface="Times New Roman" panose="02020603050405020304" pitchFamily="18" charset="0"/>
              <a:cs typeface="Times New Roman" panose="02020603050405020304" pitchFamily="18" charset="0"/>
            </a:endParaRPr>
          </a:p>
          <a:p>
            <a:endParaRPr lang="en-US" sz="2200">
              <a:latin typeface="Times New Roman" panose="02020603050405020304" pitchFamily="18" charset="0"/>
              <a:cs typeface="Times New Roman" panose="02020603050405020304" pitchFamily="18" charset="0"/>
            </a:endParaRPr>
          </a:p>
          <a:p>
            <a:endParaRPr lang="en-US" sz="220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pPr marL="0" indent="0">
              <a:buNone/>
            </a:pPr>
            <a:r>
              <a:rPr lang="en-US" sz="2000">
                <a:latin typeface="Times New Roman" panose="02020603050405020304" pitchFamily="18" charset="0"/>
                <a:cs typeface="Times New Roman" panose="02020603050405020304" pitchFamily="18" charset="0"/>
              </a:rPr>
              <a:t>5. W. T. Strayer, D. Lapsley, R. Walsh, and C. Livadas, “Botnet detection based on network behavior,” Advances in Information Security, vol. 36, pp. 1–24, 2019.</a:t>
            </a:r>
            <a:endParaRPr lang="en-US" sz="2000">
              <a:latin typeface="Times New Roman" panose="02020603050405020304" pitchFamily="18" charset="0"/>
              <a:cs typeface="Times New Roman" panose="02020603050405020304" pitchFamily="18" charset="0"/>
            </a:endParaRPr>
          </a:p>
          <a:p>
            <a:pPr marL="0" indent="0">
              <a:buNone/>
            </a:pP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6. L. Atzori, A. Iera, and G. Morabito, “The internet of things: a survey,” Computer Networks, vol. 54, no. 15, pp. 2787–2805, 2020.</a:t>
            </a:r>
            <a:endParaRPr lang="en-US" sz="2000">
              <a:latin typeface="Times New Roman" panose="02020603050405020304" pitchFamily="18" charset="0"/>
              <a:cs typeface="Times New Roman" panose="02020603050405020304" pitchFamily="18" charset="0"/>
            </a:endParaRPr>
          </a:p>
          <a:p>
            <a:pPr marL="0" indent="0">
              <a:buNone/>
            </a:pP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7. M. Feily, A. Shahrestani, and S. Ramadass, “A survey of botnet and botnet detection,” in Proceedings of the 3rd International Conference on Emerging Security Information, Systems and Technologies (SECURWARE ’09), pp. 268–273, June 2021.</a:t>
            </a:r>
            <a:endParaRPr lang="en-IN" sz="200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lstStyle/>
          <a:p>
            <a:r>
              <a:rPr lang="en-US" b="1">
                <a:latin typeface="Times New Roman" panose="02020603050405020304" pitchFamily="18" charset="0"/>
                <a:cs typeface="Times New Roman" panose="02020603050405020304" pitchFamily="18" charset="0"/>
              </a:rPr>
              <a:t>Thank You</a:t>
            </a:r>
            <a:endParaRPr lang="en-IN" b="1">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normAutofit/>
          </a:bodyPr>
          <a:lstStyle/>
          <a:p>
            <a:r>
              <a:rPr lang="en-US" sz="2400" b="1">
                <a:latin typeface="Times New Roman" panose="02020603050405020304" pitchFamily="18" charset="0"/>
                <a:cs typeface="Times New Roman" panose="02020603050405020304" pitchFamily="18" charset="0"/>
              </a:rPr>
              <a:t>Problem Statement</a:t>
            </a:r>
            <a:endParaRPr lang="en-US" sz="24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8600" y="1981200"/>
            <a:ext cx="8686800" cy="5165724"/>
          </a:xfrm>
        </p:spPr>
        <p:txBody>
          <a:bodyPr>
            <a:normAutofit/>
          </a:bodyPr>
          <a:lstStyle/>
          <a:p>
            <a:pPr algn="just"/>
            <a:r>
              <a:rPr lang="en-US" sz="2200">
                <a:latin typeface="Times New Roman" panose="02020603050405020304" pitchFamily="18" charset="0"/>
                <a:cs typeface="Times New Roman" panose="02020603050405020304" pitchFamily="18" charset="0"/>
              </a:rPr>
              <a:t>Our proposed botnet detection system is implemented as an SVM-based model that is trained on 342 static app features to distinguish between botnet apps and normal apps. </a:t>
            </a:r>
            <a:endParaRPr lang="en-US" sz="2200">
              <a:latin typeface="Times New Roman" panose="02020603050405020304" pitchFamily="18" charset="0"/>
              <a:cs typeface="Times New Roman" panose="02020603050405020304" pitchFamily="18" charset="0"/>
            </a:endParaRPr>
          </a:p>
          <a:p>
            <a:pPr algn="just"/>
            <a:r>
              <a:rPr lang="en-US" sz="2200">
                <a:latin typeface="Times New Roman" panose="02020603050405020304" pitchFamily="18" charset="0"/>
                <a:cs typeface="Times New Roman" panose="02020603050405020304" pitchFamily="18" charset="0"/>
              </a:rPr>
              <a:t>However, because of the recent information explosion, information security has become a crucial topic, even in relation to the IoT.</a:t>
            </a:r>
            <a:endParaRPr lang="en-IN" sz="2200">
              <a:latin typeface="Times New Roman" panose="02020603050405020304" pitchFamily="18" charset="0"/>
              <a:cs typeface="Times New Roman" panose="02020603050405020304" pitchFamily="18" charset="0"/>
            </a:endParaRPr>
          </a:p>
          <a:p>
            <a:pPr algn="just"/>
            <a:endParaRPr lang="en-US" sz="220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1836"/>
            <a:ext cx="8229600" cy="685801"/>
          </a:xfrm>
        </p:spPr>
        <p:txBody>
          <a:bodyPr>
            <a:noAutofit/>
          </a:bodyPr>
          <a:lstStyle/>
          <a:p>
            <a:r>
              <a:rPr lang="en-US" sz="2400" b="1">
                <a:latin typeface="Times New Roman" panose="02020603050405020304" pitchFamily="18" charset="0"/>
                <a:cs typeface="Times New Roman" panose="02020603050405020304" pitchFamily="18" charset="0"/>
              </a:rPr>
              <a:t>Advancement in Technology pertaining to the selected project topic 	</a:t>
            </a:r>
            <a:br>
              <a:rPr lang="en-US" sz="2400" b="1">
                <a:latin typeface="Times New Roman" panose="02020603050405020304" pitchFamily="18" charset="0"/>
                <a:cs typeface="Times New Roman" panose="02020603050405020304" pitchFamily="18" charset="0"/>
              </a:rPr>
            </a:br>
            <a:endParaRPr lang="en-US" sz="24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2057400"/>
            <a:ext cx="8229600" cy="4525963"/>
          </a:xfrm>
        </p:spPr>
        <p:txBody>
          <a:bodyPr>
            <a:normAutofit/>
          </a:bodyPr>
          <a:lstStyle/>
          <a:p>
            <a:r>
              <a:rPr lang="en-US" sz="2200">
                <a:latin typeface="Times New Roman" panose="02020603050405020304" pitchFamily="18" charset="0"/>
                <a:cs typeface="Times New Roman" panose="02020603050405020304" pitchFamily="18" charset="0"/>
              </a:rPr>
              <a:t>Smart phone users still blindly trust applications and default settings of smart devices and are using them without knowledge of the risk associated with it. </a:t>
            </a:r>
            <a:endParaRPr lang="en-US" sz="2200">
              <a:latin typeface="Times New Roman" panose="02020603050405020304" pitchFamily="18" charset="0"/>
              <a:cs typeface="Times New Roman" panose="02020603050405020304" pitchFamily="18" charset="0"/>
            </a:endParaRPr>
          </a:p>
          <a:p>
            <a:r>
              <a:rPr lang="en-US" sz="2200">
                <a:latin typeface="Times New Roman" panose="02020603050405020304" pitchFamily="18" charset="0"/>
                <a:cs typeface="Times New Roman" panose="02020603050405020304" pitchFamily="18" charset="0"/>
              </a:rPr>
              <a:t>Though mobile botnet is a pretty new concept for users, it is not much known to cyber researchers too. </a:t>
            </a:r>
            <a:endParaRPr lang="en-US" sz="2200">
              <a:latin typeface="Times New Roman" panose="02020603050405020304" pitchFamily="18" charset="0"/>
              <a:cs typeface="Times New Roman" panose="02020603050405020304" pitchFamily="18" charset="0"/>
            </a:endParaRPr>
          </a:p>
          <a:p>
            <a:r>
              <a:rPr lang="en-US" sz="2200">
                <a:latin typeface="Times New Roman" panose="02020603050405020304" pitchFamily="18" charset="0"/>
                <a:cs typeface="Times New Roman" panose="02020603050405020304" pitchFamily="18" charset="0"/>
              </a:rPr>
              <a:t>Our System Is Use To Detect The Bot Net Using SVM Machine Algorithm. And Try to Prevent the Botnet app.</a:t>
            </a:r>
            <a:endParaRPr lang="en-US" sz="220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r>
              <a:rPr lang="en-US" sz="2400" b="1">
                <a:latin typeface="Times New Roman" panose="02020603050405020304" pitchFamily="18" charset="0"/>
                <a:cs typeface="Times New Roman" panose="02020603050405020304" pitchFamily="18" charset="0"/>
              </a:rPr>
              <a:t>Literature Review</a:t>
            </a:r>
            <a:endParaRPr lang="en-US" sz="2400" b="1">
              <a:latin typeface="Times New Roman" panose="02020603050405020304" pitchFamily="18" charset="0"/>
              <a:cs typeface="Times New Roman" panose="02020603050405020304" pitchFamily="18" charset="0"/>
            </a:endParaRPr>
          </a:p>
        </p:txBody>
      </p:sp>
      <p:graphicFrame>
        <p:nvGraphicFramePr>
          <p:cNvPr id="4" name="Table 4"/>
          <p:cNvGraphicFramePr>
            <a:graphicFrameLocks noGrp="1"/>
          </p:cNvGraphicFramePr>
          <p:nvPr>
            <p:ph idx="1"/>
          </p:nvPr>
        </p:nvGraphicFramePr>
        <p:xfrm>
          <a:off x="435077" y="731838"/>
          <a:ext cx="8229600" cy="4428397"/>
        </p:xfrm>
        <a:graphic>
          <a:graphicData uri="http://schemas.openxmlformats.org/drawingml/2006/table">
            <a:tbl>
              <a:tblPr firstRow="1" bandRow="1">
                <a:tableStyleId>{5C22544A-7EE6-4342-B048-85BDC9FD1C3A}</a:tableStyleId>
              </a:tblPr>
              <a:tblGrid>
                <a:gridCol w="762000"/>
                <a:gridCol w="1828800"/>
                <a:gridCol w="1524000"/>
                <a:gridCol w="4114800"/>
              </a:tblGrid>
              <a:tr h="520832">
                <a:tc>
                  <a:txBody>
                    <a:bodyPr wrap="square"/>
                    <a:lstStyle/>
                    <a:p>
                      <a:r>
                        <a:rPr lang="en-US" err="1"/>
                        <a:t>Sr.No</a:t>
                      </a:r>
                      <a:endParaRPr lang="en-US"/>
                    </a:p>
                  </a:txBody>
                  <a:tcPr vert="horz"/>
                </a:tc>
                <a:tc>
                  <a:txBody>
                    <a:bodyPr wrap="square"/>
                    <a:lstStyle/>
                    <a:p>
                      <a:r>
                        <a:rPr lang="en-US"/>
                        <a:t>Title</a:t>
                      </a:r>
                      <a:endParaRPr lang="en-US"/>
                    </a:p>
                  </a:txBody>
                  <a:tcPr vert="horz"/>
                </a:tc>
                <a:tc>
                  <a:txBody>
                    <a:bodyPr wrap="square"/>
                    <a:lstStyle/>
                    <a:p>
                      <a:r>
                        <a:rPr lang="en-US"/>
                        <a:t>Author</a:t>
                      </a:r>
                      <a:endParaRPr lang="en-US"/>
                    </a:p>
                  </a:txBody>
                  <a:tcPr vert="horz"/>
                </a:tc>
                <a:tc>
                  <a:txBody>
                    <a:bodyPr wrap="square"/>
                    <a:lstStyle/>
                    <a:p>
                      <a:r>
                        <a:rPr lang="en-US"/>
                        <a:t>Summary and Drawbacks</a:t>
                      </a:r>
                      <a:endParaRPr lang="en-US"/>
                    </a:p>
                  </a:txBody>
                  <a:tcPr vert="horz"/>
                </a:tc>
              </a:tr>
              <a:tr h="1926365">
                <a:tc>
                  <a:txBody>
                    <a:bodyPr wrap="square"/>
                    <a:lstStyle/>
                    <a:p>
                      <a:r>
                        <a:rPr lang="en-US" sz="1600"/>
                        <a:t>1</a:t>
                      </a:r>
                      <a:endParaRPr lang="en-US" sz="1600"/>
                    </a:p>
                  </a:txBody>
                  <a:tcPr vert="horz"/>
                </a:tc>
                <a:tc>
                  <a:txBody>
                    <a:bodyPr wrap="square"/>
                    <a:lstStyle/>
                    <a:p>
                      <a:r>
                        <a:rPr lang="en-US" sz="1600" kern="1200" err="1">
                          <a:solidFill>
                            <a:schemeClr val="dk1"/>
                          </a:solidFill>
                          <a:effectLst/>
                          <a:latin typeface="+mn-lt"/>
                          <a:ea typeface="+mn-ea"/>
                          <a:cs typeface="+mn-cs"/>
                        </a:rPr>
                        <a:t>DeDroid: A Mobile Botnet Detection Approach Based on Static Analysis</a:t>
                      </a:r>
                      <a:endParaRPr lang="en-US" sz="1600" kern="1200">
                        <a:solidFill>
                          <a:schemeClr val="dk1"/>
                        </a:solidFill>
                        <a:effectLst/>
                        <a:latin typeface="+mn-lt"/>
                        <a:ea typeface="+mn-ea"/>
                        <a:cs typeface="+mn-cs"/>
                      </a:endParaRPr>
                    </a:p>
                    <a:p>
                      <a:r>
                        <a:rPr lang="en-US" sz="1600" kern="1200">
                          <a:solidFill>
                            <a:schemeClr val="dk1"/>
                          </a:solidFill>
                          <a:effectLst/>
                          <a:latin typeface="+mn-lt"/>
                          <a:ea typeface="+mn-ea"/>
                          <a:cs typeface="+mn-cs"/>
                        </a:rPr>
                        <a:t>        -(Aug-2019)</a:t>
                      </a:r>
                      <a:endParaRPr lang="en-US" sz="1600"/>
                    </a:p>
                  </a:txBody>
                  <a:tcPr vert="horz"/>
                </a:tc>
                <a:tc>
                  <a:txBody>
                    <a:bodyPr wrap="square"/>
                    <a:lstStyle/>
                    <a:p>
                      <a:pPr marL="0" marR="0" lvl="0" indent="0" algn="l" defTabSz="914400" rtl="0" eaLnBrk="1" fontAlgn="auto" latinLnBrk="0" hangingPunct="1">
                        <a:lnSpc>
                          <a:spcPct val="100000"/>
                        </a:lnSpc>
                        <a:spcBef>
                          <a:spcPct val="0"/>
                        </a:spcBef>
                        <a:spcAft>
                          <a:spcPct val="0"/>
                        </a:spcAft>
                        <a:buClrTx/>
                        <a:buSzTx/>
                        <a:buFontTx/>
                        <a:buNone/>
                        <a:defRPr/>
                      </a:pPr>
                      <a:r>
                        <a:rPr lang="en-US" sz="1600" kern="1200">
                          <a:solidFill>
                            <a:schemeClr val="dk1"/>
                          </a:solidFill>
                          <a:effectLst/>
                          <a:latin typeface="+mn-lt"/>
                          <a:ea typeface="+mn-ea"/>
                          <a:cs typeface="+mn-cs"/>
                        </a:rPr>
                        <a:t>Ahmad Karim; Rosli Salleh; Syed Adeel Ali Shah</a:t>
                      </a:r>
                      <a:endParaRPr lang="en-US" sz="1600" kern="1200">
                        <a:solidFill>
                          <a:schemeClr val="dk1"/>
                        </a:solidFill>
                        <a:effectLst/>
                        <a:latin typeface="+mn-lt"/>
                        <a:ea typeface="+mn-ea"/>
                        <a:cs typeface="+mn-cs"/>
                      </a:endParaRPr>
                    </a:p>
                    <a:p>
                      <a:endParaRPr lang="en-US" sz="1200"/>
                    </a:p>
                  </a:txBody>
                  <a:tcPr vert="horz"/>
                </a:tc>
                <a:tc>
                  <a:txBody>
                    <a:bodyPr wrap="square"/>
                    <a:lstStyle/>
                    <a:p>
                      <a:pPr marL="0" marR="0" lvl="0" indent="0" algn="l" defTabSz="914400" rtl="0" eaLnBrk="1" fontAlgn="auto" latinLnBrk="0" hangingPunct="1">
                        <a:lnSpc>
                          <a:spcPct val="100000"/>
                        </a:lnSpc>
                        <a:spcBef>
                          <a:spcPct val="0"/>
                        </a:spcBef>
                        <a:spcAft>
                          <a:spcPct val="0"/>
                        </a:spcAft>
                        <a:buClrTx/>
                        <a:buSzTx/>
                        <a:buFontTx/>
                        <a:buNone/>
                        <a:defRPr/>
                      </a:pPr>
                      <a:r>
                        <a:rPr lang="en-US" sz="1600" kern="1200">
                          <a:solidFill>
                            <a:schemeClr val="dk1"/>
                          </a:solidFill>
                          <a:effectLst/>
                          <a:latin typeface="+mn-lt"/>
                          <a:ea typeface="+mn-ea"/>
                          <a:cs typeface="+mn-cs"/>
                        </a:rPr>
                        <a:t>Mobile botnet phenomenon is gaining popularity among malware writers in order to exploit vulnerabilities in smartphones. In particular, mobile botnets enable illegal access to a victim's smartphone and can compromise critical user data and launch a DDoS attack through Command and Control (C&amp;C).</a:t>
                      </a:r>
                      <a:endParaRPr lang="en-US" sz="1600" kern="1200">
                        <a:solidFill>
                          <a:schemeClr val="dk1"/>
                        </a:solidFill>
                        <a:effectLst/>
                        <a:latin typeface="+mn-lt"/>
                        <a:ea typeface="+mn-ea"/>
                        <a:cs typeface="+mn-cs"/>
                      </a:endParaRPr>
                    </a:p>
                    <a:p>
                      <a:endParaRPr lang="en-US" sz="1200"/>
                    </a:p>
                  </a:txBody>
                  <a:tcPr vert="horz"/>
                </a:tc>
              </a:tr>
              <a:tr h="1926365">
                <a:tc>
                  <a:txBody>
                    <a:bodyPr wrap="square"/>
                    <a:lstStyle/>
                    <a:p>
                      <a:r>
                        <a:rPr lang="en-US" sz="1600"/>
                        <a:t>2</a:t>
                      </a:r>
                      <a:endParaRPr lang="en-US" sz="1600"/>
                    </a:p>
                  </a:txBody>
                  <a:tcPr vert="horz"/>
                </a:tc>
                <a:tc>
                  <a:txBody>
                    <a:bodyPr wrap="square"/>
                    <a:lstStyle/>
                    <a:p>
                      <a:r>
                        <a:rPr lang="en-US" sz="1600" kern="1200">
                          <a:solidFill>
                            <a:schemeClr val="dk1"/>
                          </a:solidFill>
                          <a:effectLst/>
                          <a:latin typeface="+mn-lt"/>
                          <a:ea typeface="+mn-ea"/>
                          <a:cs typeface="+mn-cs"/>
                        </a:rPr>
                        <a:t>Mobile Guard Demo: Network Based Malware Detection</a:t>
                      </a:r>
                      <a:endParaRPr lang="en-US" sz="1600" kern="1200">
                        <a:solidFill>
                          <a:schemeClr val="dk1"/>
                        </a:solidFill>
                        <a:effectLst/>
                        <a:latin typeface="+mn-lt"/>
                        <a:ea typeface="+mn-ea"/>
                        <a:cs typeface="+mn-cs"/>
                      </a:endParaRPr>
                    </a:p>
                    <a:p>
                      <a:r>
                        <a:rPr lang="en-US" sz="1600" kern="1200">
                          <a:solidFill>
                            <a:schemeClr val="dk1"/>
                          </a:solidFill>
                          <a:effectLst/>
                          <a:latin typeface="+mn-lt"/>
                          <a:ea typeface="+mn-ea"/>
                          <a:cs typeface="+mn-cs"/>
                        </a:rPr>
                        <a:t>         -(Aug-2020)</a:t>
                      </a:r>
                      <a:endParaRPr lang="en-US" sz="1600"/>
                    </a:p>
                  </a:txBody>
                  <a:tcPr vert="horz"/>
                </a:tc>
                <a:tc>
                  <a:txBody>
                    <a:bodyPr wrap="square"/>
                    <a:lstStyle/>
                    <a:p>
                      <a:pPr marL="0" marR="0" lvl="0" indent="0" algn="l" defTabSz="914400" rtl="0" eaLnBrk="1" fontAlgn="auto" latinLnBrk="0" hangingPunct="1">
                        <a:lnSpc>
                          <a:spcPct val="100000"/>
                        </a:lnSpc>
                        <a:spcBef>
                          <a:spcPct val="0"/>
                        </a:spcBef>
                        <a:spcAft>
                          <a:spcPct val="0"/>
                        </a:spcAft>
                        <a:buClrTx/>
                        <a:buSzTx/>
                        <a:buFontTx/>
                        <a:buNone/>
                        <a:defRPr/>
                      </a:pPr>
                      <a:r>
                        <a:rPr lang="en-US" sz="1600" kern="1200" err="1">
                          <a:solidFill>
                            <a:schemeClr val="dk1"/>
                          </a:solidFill>
                          <a:effectLst/>
                          <a:latin typeface="+mn-lt"/>
                          <a:ea typeface="+mn-ea"/>
                          <a:cs typeface="+mn-cs"/>
                        </a:rPr>
                        <a:t>Vikramajeet Khatri; Joerg Abendroth</a:t>
                      </a:r>
                      <a:endParaRPr lang="en-US" sz="1600" kern="1200">
                        <a:solidFill>
                          <a:schemeClr val="dk1"/>
                        </a:solidFill>
                        <a:effectLst/>
                        <a:latin typeface="+mn-lt"/>
                        <a:ea typeface="+mn-ea"/>
                        <a:cs typeface="+mn-cs"/>
                      </a:endParaRPr>
                    </a:p>
                    <a:p>
                      <a:endParaRPr lang="en-US" sz="1200"/>
                    </a:p>
                  </a:txBody>
                  <a:tcPr vert="horz"/>
                </a:tc>
                <a:tc>
                  <a:txBody>
                    <a:bodyPr wrap="square"/>
                    <a:lstStyle/>
                    <a:p>
                      <a:r>
                        <a:rPr lang="en-US" sz="1600" kern="1200">
                          <a:solidFill>
                            <a:schemeClr val="dk1"/>
                          </a:solidFill>
                          <a:effectLst/>
                          <a:latin typeface="+mn-lt"/>
                          <a:ea typeface="+mn-ea"/>
                          <a:cs typeface="+mn-cs"/>
                        </a:rPr>
                        <a:t>The growing trend of data traffic in mobile networks brings new security threats such as malware, botnets, premium SMS frauds, etc, and these threats affect the network resources in terms of revenue as well as performance. </a:t>
                      </a:r>
                      <a:endParaRPr lang="en-US" sz="1600"/>
                    </a:p>
                  </a:txBody>
                  <a:tcPr vert="horz"/>
                </a:tc>
              </a:tr>
            </a:tbl>
          </a:graphicData>
        </a:graphic>
      </p:graphicFrame>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a:latin typeface="Times New Roman" panose="02020603050405020304" pitchFamily="18" charset="0"/>
                <a:cs typeface="Times New Roman" panose="02020603050405020304" pitchFamily="18" charset="0"/>
              </a:rPr>
              <a:t>Literature Review</a:t>
            </a:r>
            <a:endParaRPr lang="en-US" sz="2400" b="1">
              <a:latin typeface="Times New Roman" panose="02020603050405020304" pitchFamily="18" charset="0"/>
              <a:cs typeface="Times New Roman" panose="02020603050405020304" pitchFamily="18" charset="0"/>
            </a:endParaRPr>
          </a:p>
        </p:txBody>
      </p:sp>
      <p:graphicFrame>
        <p:nvGraphicFramePr>
          <p:cNvPr id="4" name="Table 4"/>
          <p:cNvGraphicFramePr>
            <a:graphicFrameLocks noGrp="1"/>
          </p:cNvGraphicFramePr>
          <p:nvPr>
            <p:ph idx="1"/>
          </p:nvPr>
        </p:nvGraphicFramePr>
        <p:xfrm>
          <a:off x="457200" y="1600200"/>
          <a:ext cx="8229600" cy="4147392"/>
        </p:xfrm>
        <a:graphic>
          <a:graphicData uri="http://schemas.openxmlformats.org/drawingml/2006/table">
            <a:tbl>
              <a:tblPr firstRow="1" bandRow="1">
                <a:tableStyleId>{5C22544A-7EE6-4342-B048-85BDC9FD1C3A}</a:tableStyleId>
              </a:tblPr>
              <a:tblGrid>
                <a:gridCol w="685800"/>
                <a:gridCol w="1676400"/>
                <a:gridCol w="1219200"/>
                <a:gridCol w="4648200"/>
              </a:tblGrid>
              <a:tr h="550752">
                <a:tc>
                  <a:txBody>
                    <a:bodyPr wrap="square"/>
                    <a:lstStyle/>
                    <a:p>
                      <a:r>
                        <a:rPr lang="en-US"/>
                        <a:t>Sr.no</a:t>
                      </a:r>
                      <a:endParaRPr lang="en-US"/>
                    </a:p>
                  </a:txBody>
                  <a:tcPr vert="horz"/>
                </a:tc>
                <a:tc>
                  <a:txBody>
                    <a:bodyPr wrap="square"/>
                    <a:lstStyle/>
                    <a:p>
                      <a:r>
                        <a:rPr lang="en-US"/>
                        <a:t>Title</a:t>
                      </a:r>
                      <a:endParaRPr lang="en-US"/>
                    </a:p>
                  </a:txBody>
                  <a:tcPr vert="horz"/>
                </a:tc>
                <a:tc>
                  <a:txBody>
                    <a:bodyPr wrap="square"/>
                    <a:lstStyle/>
                    <a:p>
                      <a:r>
                        <a:rPr lang="en-US"/>
                        <a:t>Author</a:t>
                      </a:r>
                      <a:endParaRPr lang="en-US"/>
                    </a:p>
                  </a:txBody>
                  <a:tcPr vert="horz"/>
                </a:tc>
                <a:tc>
                  <a:txBody>
                    <a:bodyPr wrap="square"/>
                    <a:lstStyle/>
                    <a:p>
                      <a:r>
                        <a:rPr lang="en-US"/>
                        <a:t>Summary and Drawbacks</a:t>
                      </a:r>
                      <a:endParaRPr lang="en-US"/>
                    </a:p>
                  </a:txBody>
                  <a:tcPr vert="horz"/>
                </a:tc>
              </a:tr>
              <a:tr h="1493822">
                <a:tc>
                  <a:txBody>
                    <a:bodyPr wrap="square"/>
                    <a:lstStyle/>
                    <a:p>
                      <a:r>
                        <a:rPr lang="en-US" sz="1600"/>
                        <a:t>3</a:t>
                      </a:r>
                      <a:endParaRPr lang="en-US" sz="1600"/>
                    </a:p>
                  </a:txBody>
                  <a:tcPr vert="horz"/>
                </a:tc>
                <a:tc>
                  <a:txBody>
                    <a:bodyPr wrap="square"/>
                    <a:lstStyle/>
                    <a:p>
                      <a:r>
                        <a:rPr lang="en-US" sz="1600" kern="1200">
                          <a:solidFill>
                            <a:schemeClr val="dk1"/>
                          </a:solidFill>
                          <a:effectLst/>
                          <a:latin typeface="+mn-lt"/>
                          <a:ea typeface="+mn-ea"/>
                          <a:cs typeface="+mn-cs"/>
                        </a:rPr>
                        <a:t>Mobile botnet detection: Proof of concept</a:t>
                      </a:r>
                      <a:endParaRPr lang="en-US" sz="1600" kern="1200">
                        <a:solidFill>
                          <a:schemeClr val="dk1"/>
                        </a:solidFill>
                        <a:effectLst/>
                        <a:latin typeface="+mn-lt"/>
                        <a:ea typeface="+mn-ea"/>
                        <a:cs typeface="+mn-cs"/>
                      </a:endParaRPr>
                    </a:p>
                    <a:p>
                      <a:r>
                        <a:rPr lang="en-US" sz="1600" kern="1200">
                          <a:solidFill>
                            <a:schemeClr val="dk1"/>
                          </a:solidFill>
                          <a:effectLst/>
                          <a:latin typeface="+mn-lt"/>
                          <a:ea typeface="+mn-ea"/>
                          <a:cs typeface="+mn-cs"/>
                        </a:rPr>
                        <a:t>      -(Aug-2019)</a:t>
                      </a:r>
                      <a:endParaRPr lang="en-US" sz="1600"/>
                    </a:p>
                  </a:txBody>
                  <a:tcPr vert="horz"/>
                </a:tc>
                <a:tc>
                  <a:txBody>
                    <a:bodyPr wrap="square"/>
                    <a:lstStyle/>
                    <a:p>
                      <a:r>
                        <a:rPr lang="en-US" sz="1600" kern="1200" err="1">
                          <a:solidFill>
                            <a:schemeClr val="dk1"/>
                          </a:solidFill>
                          <a:effectLst/>
                          <a:latin typeface="+mn-lt"/>
                          <a:ea typeface="+mn-ea"/>
                          <a:cs typeface="+mn-cs"/>
                        </a:rPr>
                        <a:t>Zubaile Abdullah; Madihah Mohd Saudi; Nor Badrul Anuar</a:t>
                      </a:r>
                      <a:endParaRPr lang="en-US" sz="1600"/>
                    </a:p>
                  </a:txBody>
                  <a:tcPr vert="horz"/>
                </a:tc>
                <a:tc>
                  <a:txBody>
                    <a:bodyPr wrap="square"/>
                    <a:lstStyle/>
                    <a:p>
                      <a:pPr marL="0" marR="0" lvl="0" indent="0" algn="l" defTabSz="914400" rtl="0" eaLnBrk="1" fontAlgn="auto" latinLnBrk="0" hangingPunct="1">
                        <a:lnSpc>
                          <a:spcPct val="100000"/>
                        </a:lnSpc>
                        <a:spcBef>
                          <a:spcPct val="0"/>
                        </a:spcBef>
                        <a:spcAft>
                          <a:spcPct val="0"/>
                        </a:spcAft>
                        <a:buClrTx/>
                        <a:buSzTx/>
                        <a:buFontTx/>
                        <a:buNone/>
                        <a:defRPr/>
                      </a:pPr>
                      <a:r>
                        <a:rPr lang="en-US" sz="1600" kern="1200">
                          <a:solidFill>
                            <a:schemeClr val="dk1"/>
                          </a:solidFill>
                          <a:effectLst/>
                          <a:latin typeface="+mn-lt"/>
                          <a:ea typeface="+mn-ea"/>
                          <a:cs typeface="+mn-cs"/>
                        </a:rPr>
                        <a:t>Nowadays mobile devices such as smartphones had widely been used. People use smartphones not limited for phone calling or sending messages but also for web browsing, social networking and online banking transaction. </a:t>
                      </a:r>
                      <a:endParaRPr lang="en-US" sz="1600" kern="1200">
                        <a:solidFill>
                          <a:schemeClr val="dk1"/>
                        </a:solidFill>
                        <a:effectLst/>
                        <a:latin typeface="+mn-lt"/>
                        <a:ea typeface="+mn-ea"/>
                        <a:cs typeface="+mn-cs"/>
                      </a:endParaRPr>
                    </a:p>
                    <a:p>
                      <a:endParaRPr lang="en-US" sz="1600"/>
                    </a:p>
                  </a:txBody>
                  <a:tcPr vert="horz"/>
                </a:tc>
              </a:tr>
              <a:tr h="1765426">
                <a:tc>
                  <a:txBody>
                    <a:bodyPr wrap="square"/>
                    <a:lstStyle/>
                    <a:p>
                      <a:r>
                        <a:rPr lang="en-US" sz="1600"/>
                        <a:t>4</a:t>
                      </a:r>
                      <a:endParaRPr lang="en-US" sz="1600"/>
                    </a:p>
                  </a:txBody>
                  <a:tcPr vert="horz"/>
                </a:tc>
                <a:tc>
                  <a:txBody>
                    <a:bodyPr wrap="square"/>
                    <a:lstStyle/>
                    <a:p>
                      <a:r>
                        <a:rPr lang="en-US" sz="1600"/>
                        <a:t>Mobile Botnet Detection: A Deep Learning Approach Using Convolutional Neural Network</a:t>
                      </a:r>
                      <a:endParaRPr lang="en-US" sz="1600"/>
                    </a:p>
                    <a:p>
                      <a:r>
                        <a:rPr lang="en-US" sz="1600"/>
                        <a:t>       -(Jul-2020)</a:t>
                      </a:r>
                      <a:endParaRPr lang="en-US" sz="1600"/>
                    </a:p>
                  </a:txBody>
                  <a:tcPr vert="horz"/>
                </a:tc>
                <a:tc>
                  <a:txBody>
                    <a:bodyPr wrap="square"/>
                    <a:lstStyle/>
                    <a:p>
                      <a:r>
                        <a:rPr lang="en-US" sz="1600"/>
                        <a:t> Suleiman Y. Yerima     and     Mohammed K. Alzaylaee </a:t>
                      </a:r>
                      <a:endParaRPr lang="en-US" sz="1600"/>
                    </a:p>
                  </a:txBody>
                  <a:tcPr vert="horz"/>
                </a:tc>
                <a:tc>
                  <a:txBody>
                    <a:bodyPr wrap="square"/>
                    <a:lstStyle/>
                    <a:p>
                      <a:r>
                        <a:rPr lang="en-US" sz="1600"/>
                        <a:t> This calls for more effective methods to detect botnets on the Android platform. Hence, in this paper, we present a deep learning approach for Android botnet detection based on Convolutional Neural Networks (CNN). </a:t>
                      </a:r>
                      <a:endParaRPr lang="en-US" sz="1600"/>
                    </a:p>
                  </a:txBody>
                  <a:tcPr vert="horz"/>
                </a:tc>
              </a:tr>
            </a:tbl>
          </a:graphicData>
        </a:graphic>
      </p:graphicFrame>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2400" b="1">
                <a:latin typeface="Times New Roman" panose="02020603050405020304" pitchFamily="18" charset="0"/>
                <a:cs typeface="Times New Roman" panose="02020603050405020304" pitchFamily="18" charset="0"/>
              </a:rPr>
              <a:t>Literature Review</a:t>
            </a:r>
            <a:endParaRPr lang="en-US" sz="2400" b="1">
              <a:latin typeface="Times New Roman" panose="02020603050405020304" pitchFamily="18" charset="0"/>
              <a:cs typeface="Times New Roman" panose="02020603050405020304" pitchFamily="18" charset="0"/>
            </a:endParaRPr>
          </a:p>
        </p:txBody>
      </p:sp>
      <p:graphicFrame>
        <p:nvGraphicFramePr>
          <p:cNvPr id="4" name="Table 4"/>
          <p:cNvGraphicFramePr>
            <a:graphicFrameLocks noGrp="1"/>
          </p:cNvGraphicFramePr>
          <p:nvPr>
            <p:ph idx="1"/>
          </p:nvPr>
        </p:nvGraphicFramePr>
        <p:xfrm>
          <a:off x="449826" y="914400"/>
          <a:ext cx="8229600" cy="5052323"/>
        </p:xfrm>
        <a:graphic>
          <a:graphicData uri="http://schemas.openxmlformats.org/drawingml/2006/table">
            <a:tbl>
              <a:tblPr firstRow="1" bandRow="1">
                <a:tableStyleId>{5C22544A-7EE6-4342-B048-85BDC9FD1C3A}</a:tableStyleId>
              </a:tblPr>
              <a:tblGrid>
                <a:gridCol w="838200"/>
                <a:gridCol w="1371600"/>
                <a:gridCol w="1981200"/>
                <a:gridCol w="4038600"/>
              </a:tblGrid>
              <a:tr h="541858">
                <a:tc>
                  <a:txBody>
                    <a:bodyPr wrap="square"/>
                    <a:lstStyle/>
                    <a:p>
                      <a:r>
                        <a:rPr lang="en-US" err="1"/>
                        <a:t>Sr.No</a:t>
                      </a:r>
                      <a:endParaRPr lang="en-US"/>
                    </a:p>
                  </a:txBody>
                  <a:tcPr vert="horz"/>
                </a:tc>
                <a:tc>
                  <a:txBody>
                    <a:bodyPr wrap="square"/>
                    <a:lstStyle/>
                    <a:p>
                      <a:r>
                        <a:rPr lang="en-US"/>
                        <a:t>Title</a:t>
                      </a:r>
                      <a:endParaRPr lang="en-US"/>
                    </a:p>
                  </a:txBody>
                  <a:tcPr vert="horz"/>
                </a:tc>
                <a:tc>
                  <a:txBody>
                    <a:bodyPr wrap="square"/>
                    <a:lstStyle/>
                    <a:p>
                      <a:r>
                        <a:rPr lang="en-US"/>
                        <a:t>Author</a:t>
                      </a:r>
                      <a:endParaRPr lang="en-US"/>
                    </a:p>
                  </a:txBody>
                  <a:tcPr vert="horz"/>
                </a:tc>
                <a:tc>
                  <a:txBody>
                    <a:bodyPr wrap="square"/>
                    <a:lstStyle/>
                    <a:p>
                      <a:r>
                        <a:rPr lang="en-US"/>
                        <a:t>Summary and Drawbacks</a:t>
                      </a:r>
                      <a:endParaRPr lang="en-US"/>
                    </a:p>
                  </a:txBody>
                  <a:tcPr vert="horz"/>
                </a:tc>
              </a:tr>
              <a:tr h="1980625">
                <a:tc>
                  <a:txBody>
                    <a:bodyPr wrap="square"/>
                    <a:lstStyle/>
                    <a:p>
                      <a:r>
                        <a:rPr lang="en-US" sz="1600"/>
                        <a:t>5</a:t>
                      </a:r>
                      <a:endParaRPr lang="en-US" sz="1600"/>
                    </a:p>
                  </a:txBody>
                  <a:tcPr vert="horz"/>
                </a:tc>
                <a:tc>
                  <a:txBody>
                    <a:bodyPr wrap="square"/>
                    <a:lstStyle/>
                    <a:p>
                      <a:r>
                        <a:rPr lang="en-US" sz="1600"/>
                        <a:t>Smartphone Based Botnet Detection using Behavioral Analysis</a:t>
                      </a:r>
                      <a:endParaRPr lang="en-US" sz="1600"/>
                    </a:p>
                    <a:p>
                      <a:r>
                        <a:rPr lang="en-US" sz="1600"/>
                        <a:t>    -(Dec-2020)</a:t>
                      </a:r>
                      <a:endParaRPr lang="en-US" sz="1600"/>
                    </a:p>
                  </a:txBody>
                  <a:tcPr vert="horz"/>
                </a:tc>
                <a:tc>
                  <a:txBody>
                    <a:bodyPr wrap="square"/>
                    <a:lstStyle/>
                    <a:p>
                      <a:r>
                        <a:rPr lang="en-US" sz="1600" err="1"/>
                        <a:t>Dr.K.Muthumanickam , Dr.R.Shankar , Mr.R.Palanikumar </a:t>
                      </a:r>
                      <a:endParaRPr lang="en-US" sz="1600"/>
                    </a:p>
                  </a:txBody>
                  <a:tcPr vert="horz"/>
                </a:tc>
                <a:tc>
                  <a:txBody>
                    <a:bodyPr wrap="square"/>
                    <a:lstStyle/>
                    <a:p>
                      <a:r>
                        <a:rPr lang="en-US" sz="1600"/>
                        <a:t>Today, many applications such as government applications, commercial applications and other applications rely on Internet. Thus, different applications can exchange sensitive user information. </a:t>
                      </a:r>
                      <a:endParaRPr lang="en-US" sz="1600"/>
                    </a:p>
                  </a:txBody>
                  <a:tcPr vert="horz"/>
                </a:tc>
              </a:tr>
              <a:tr h="2354317">
                <a:tc>
                  <a:txBody>
                    <a:bodyPr wrap="square"/>
                    <a:lstStyle/>
                    <a:p>
                      <a:r>
                        <a:rPr lang="en-US" sz="1600"/>
                        <a:t>6</a:t>
                      </a:r>
                      <a:endParaRPr lang="en-US" sz="1600"/>
                    </a:p>
                  </a:txBody>
                  <a:tcPr vert="horz"/>
                </a:tc>
                <a:tc>
                  <a:txBody>
                    <a:bodyPr wrap="square"/>
                    <a:lstStyle/>
                    <a:p>
                      <a:r>
                        <a:rPr lang="en-US" sz="1600"/>
                        <a:t>Early Botnet Detection for the Internet and the Internet of Things by Autonomous Machine Learning</a:t>
                      </a:r>
                      <a:endParaRPr lang="en-US" sz="1600"/>
                    </a:p>
                    <a:p>
                      <a:r>
                        <a:rPr lang="en-US" sz="1600"/>
                        <a:t>    -(Dec-2020)</a:t>
                      </a:r>
                      <a:endParaRPr lang="en-US" sz="1600"/>
                    </a:p>
                  </a:txBody>
                  <a:tcPr vert="horz"/>
                </a:tc>
                <a:tc>
                  <a:txBody>
                    <a:bodyPr wrap="square"/>
                    <a:lstStyle/>
                    <a:p>
                      <a:r>
                        <a:rPr lang="pt-BR" sz="1600"/>
                        <a:t>Anderson Bergamini de Neira, Alex Medeiros Araujo, Michele Nogueira </a:t>
                      </a:r>
                      <a:endParaRPr lang="en-US" sz="1600"/>
                    </a:p>
                  </a:txBody>
                  <a:tcPr vert="horz"/>
                </a:tc>
                <a:tc>
                  <a:txBody>
                    <a:bodyPr wrap="square"/>
                    <a:lstStyle/>
                    <a:p>
                      <a:r>
                        <a:rPr lang="en-US" sz="1600"/>
                        <a:t>The high costs generated by attacks and the increasing number of different devices on the Internet and the Internet of Things (IoT) propel the early detection of botnets (i.e., networks of infected devices) as a way to gain an advantage against attacks. </a:t>
                      </a:r>
                      <a:endParaRPr lang="en-US" sz="1600"/>
                    </a:p>
                  </a:txBody>
                  <a:tcPr vert="horz"/>
                </a:tc>
              </a:tr>
            </a:tbl>
          </a:graphicData>
        </a:graphic>
      </p:graphicFrame>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a:latin typeface="Times New Roman" panose="02020603050405020304" pitchFamily="18" charset="0"/>
                <a:cs typeface="Times New Roman" panose="02020603050405020304" pitchFamily="18" charset="0"/>
              </a:rPr>
              <a:t>Literature Review</a:t>
            </a:r>
            <a:endParaRPr lang="en-US" sz="2400" b="1">
              <a:latin typeface="Times New Roman" panose="02020603050405020304" pitchFamily="18" charset="0"/>
              <a:cs typeface="Times New Roman" panose="02020603050405020304" pitchFamily="18" charset="0"/>
            </a:endParaRPr>
          </a:p>
        </p:txBody>
      </p:sp>
      <p:graphicFrame>
        <p:nvGraphicFramePr>
          <p:cNvPr id="4" name="Table 4"/>
          <p:cNvGraphicFramePr>
            <a:graphicFrameLocks noGrp="1"/>
          </p:cNvGraphicFramePr>
          <p:nvPr>
            <p:ph idx="1"/>
          </p:nvPr>
        </p:nvGraphicFramePr>
        <p:xfrm>
          <a:off x="457200" y="1600200"/>
          <a:ext cx="8229600" cy="4758416"/>
        </p:xfrm>
        <a:graphic>
          <a:graphicData uri="http://schemas.openxmlformats.org/drawingml/2006/table">
            <a:tbl>
              <a:tblPr firstRow="1" bandRow="1">
                <a:tableStyleId>{5C22544A-7EE6-4342-B048-85BDC9FD1C3A}</a:tableStyleId>
              </a:tblPr>
              <a:tblGrid>
                <a:gridCol w="685800"/>
                <a:gridCol w="1676400"/>
                <a:gridCol w="1524000"/>
                <a:gridCol w="4343400"/>
              </a:tblGrid>
              <a:tr h="434907">
                <a:tc>
                  <a:txBody>
                    <a:bodyPr wrap="square"/>
                    <a:lstStyle/>
                    <a:p>
                      <a:r>
                        <a:rPr lang="en-US"/>
                        <a:t>Sr.no</a:t>
                      </a:r>
                      <a:endParaRPr lang="en-US"/>
                    </a:p>
                  </a:txBody>
                  <a:tcPr vert="horz"/>
                </a:tc>
                <a:tc>
                  <a:txBody>
                    <a:bodyPr wrap="square"/>
                    <a:lstStyle/>
                    <a:p>
                      <a:r>
                        <a:rPr lang="en-US"/>
                        <a:t>Title</a:t>
                      </a:r>
                      <a:endParaRPr lang="en-US"/>
                    </a:p>
                  </a:txBody>
                  <a:tcPr vert="horz"/>
                </a:tc>
                <a:tc>
                  <a:txBody>
                    <a:bodyPr wrap="square"/>
                    <a:lstStyle/>
                    <a:p>
                      <a:r>
                        <a:rPr lang="en-US"/>
                        <a:t>Author</a:t>
                      </a:r>
                      <a:endParaRPr lang="en-US"/>
                    </a:p>
                  </a:txBody>
                  <a:tcPr vert="horz"/>
                </a:tc>
                <a:tc>
                  <a:txBody>
                    <a:bodyPr wrap="square"/>
                    <a:lstStyle/>
                    <a:p>
                      <a:r>
                        <a:rPr lang="en-US"/>
                        <a:t>Summary and Drawbacks</a:t>
                      </a:r>
                      <a:endParaRPr lang="en-US"/>
                    </a:p>
                  </a:txBody>
                  <a:tcPr vert="horz"/>
                </a:tc>
              </a:tr>
              <a:tr h="1927293">
                <a:tc>
                  <a:txBody>
                    <a:bodyPr wrap="square"/>
                    <a:lstStyle/>
                    <a:p>
                      <a:r>
                        <a:rPr lang="en-US" sz="1600"/>
                        <a:t>7</a:t>
                      </a:r>
                      <a:endParaRPr lang="en-US" sz="1600"/>
                    </a:p>
                  </a:txBody>
                  <a:tcPr vert="horz"/>
                </a:tc>
                <a:tc>
                  <a:txBody>
                    <a:bodyPr wrap="square"/>
                    <a:lstStyle/>
                    <a:p>
                      <a:r>
                        <a:rPr lang="en-US" sz="1600"/>
                        <a:t>Efficiency of Different Machine Learning Algorithms on the Multivariate Classification of IoT Botnet Attacks</a:t>
                      </a:r>
                      <a:endParaRPr lang="en-US" sz="1600"/>
                    </a:p>
                    <a:p>
                      <a:r>
                        <a:rPr lang="en-US" sz="1600"/>
                        <a:t>        -(Oct-2020)</a:t>
                      </a:r>
                      <a:endParaRPr lang="en-US" sz="1600"/>
                    </a:p>
                  </a:txBody>
                  <a:tcPr vert="horz"/>
                </a:tc>
                <a:tc>
                  <a:txBody>
                    <a:bodyPr wrap="square"/>
                    <a:lstStyle/>
                    <a:p>
                      <a:r>
                        <a:rPr lang="en-US" sz="1600" err="1"/>
                        <a:t>Shreehar Joshi, Eman Abdelfattah  School </a:t>
                      </a:r>
                      <a:endParaRPr lang="en-US" sz="1600"/>
                    </a:p>
                  </a:txBody>
                  <a:tcPr vert="horz"/>
                </a:tc>
                <a:tc>
                  <a:txBody>
                    <a:bodyPr wrap="square"/>
                    <a:lstStyle/>
                    <a:p>
                      <a:r>
                        <a:rPr lang="en-US" sz="1600"/>
                        <a:t>The Internet of Things, with its enormous growth in the recent decades, has not just brought convenience to the different aspects of our lives. </a:t>
                      </a:r>
                      <a:endParaRPr lang="en-US" sz="1600"/>
                    </a:p>
                  </a:txBody>
                  <a:tcPr vert="horz"/>
                </a:tc>
              </a:tr>
              <a:tr h="2037509">
                <a:tc>
                  <a:txBody>
                    <a:bodyPr wrap="square"/>
                    <a:lstStyle/>
                    <a:p>
                      <a:r>
                        <a:rPr lang="en-US" sz="1600"/>
                        <a:t>8</a:t>
                      </a:r>
                      <a:endParaRPr lang="en-US" sz="1600"/>
                    </a:p>
                  </a:txBody>
                  <a:tcPr vert="horz"/>
                </a:tc>
                <a:tc>
                  <a:txBody>
                    <a:bodyPr wrap="square"/>
                    <a:lstStyle/>
                    <a:p>
                      <a:r>
                        <a:rPr lang="en-US" sz="1600"/>
                        <a:t>Towards using Transfer Learning for Botnet Detection</a:t>
                      </a:r>
                      <a:endParaRPr lang="en-US" sz="1600"/>
                    </a:p>
                    <a:p>
                      <a:r>
                        <a:rPr lang="en-US" sz="1600"/>
                        <a:t>        -(Dec-2019)</a:t>
                      </a:r>
                      <a:endParaRPr lang="en-US" sz="1600"/>
                    </a:p>
                  </a:txBody>
                  <a:tcPr vert="horz"/>
                </a:tc>
                <a:tc>
                  <a:txBody>
                    <a:bodyPr wrap="square"/>
                    <a:lstStyle/>
                    <a:p>
                      <a:r>
                        <a:rPr lang="en-US" sz="1600"/>
                        <a:t>Basil Alothman, Prapa Rattadilok</a:t>
                      </a:r>
                      <a:endParaRPr lang="en-US" sz="1600"/>
                    </a:p>
                  </a:txBody>
                  <a:tcPr vert="horz"/>
                </a:tc>
                <a:tc>
                  <a:txBody>
                    <a:bodyPr wrap="square"/>
                    <a:lstStyle/>
                    <a:p>
                      <a:r>
                        <a:rPr lang="en-US" sz="1600"/>
                        <a:t>Botnet Detection has been an active research area over the last decades. Researchers have been working hard to develop effective techniques to detect Botnets. </a:t>
                      </a:r>
                      <a:endParaRPr lang="en-US" sz="1600"/>
                    </a:p>
                  </a:txBody>
                  <a:tcPr vert="horz"/>
                </a:tc>
              </a:tr>
            </a:tbl>
          </a:graphicData>
        </a:graphic>
      </p:graphicFrame>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a:latin typeface="Times New Roman" panose="02020603050405020304" pitchFamily="18" charset="0"/>
                <a:cs typeface="Times New Roman" panose="02020603050405020304" pitchFamily="18" charset="0"/>
              </a:rPr>
              <a:t>Literature Review</a:t>
            </a:r>
            <a:endParaRPr lang="en-US" sz="2400" b="1">
              <a:latin typeface="Times New Roman" panose="02020603050405020304" pitchFamily="18" charset="0"/>
              <a:cs typeface="Times New Roman" panose="02020603050405020304" pitchFamily="18" charset="0"/>
            </a:endParaRPr>
          </a:p>
        </p:txBody>
      </p:sp>
      <p:graphicFrame>
        <p:nvGraphicFramePr>
          <p:cNvPr id="4" name="Table 4"/>
          <p:cNvGraphicFramePr>
            <a:graphicFrameLocks noGrp="1"/>
          </p:cNvGraphicFramePr>
          <p:nvPr>
            <p:ph idx="1"/>
          </p:nvPr>
        </p:nvGraphicFramePr>
        <p:xfrm>
          <a:off x="457200" y="1295400"/>
          <a:ext cx="8229600" cy="4412342"/>
        </p:xfrm>
        <a:graphic>
          <a:graphicData uri="http://schemas.openxmlformats.org/drawingml/2006/table">
            <a:tbl>
              <a:tblPr firstRow="1" bandRow="1">
                <a:tableStyleId>{5C22544A-7EE6-4342-B048-85BDC9FD1C3A}</a:tableStyleId>
              </a:tblPr>
              <a:tblGrid>
                <a:gridCol w="762000"/>
                <a:gridCol w="1676400"/>
                <a:gridCol w="1752600"/>
                <a:gridCol w="4038600"/>
              </a:tblGrid>
              <a:tr h="398899">
                <a:tc>
                  <a:txBody>
                    <a:bodyPr wrap="square"/>
                    <a:lstStyle/>
                    <a:p>
                      <a:r>
                        <a:rPr lang="en-US" err="1"/>
                        <a:t>Sr.No</a:t>
                      </a:r>
                      <a:endParaRPr lang="en-US"/>
                    </a:p>
                  </a:txBody>
                  <a:tcPr vert="horz"/>
                </a:tc>
                <a:tc>
                  <a:txBody>
                    <a:bodyPr wrap="square"/>
                    <a:lstStyle/>
                    <a:p>
                      <a:r>
                        <a:rPr lang="en-US"/>
                        <a:t>Title</a:t>
                      </a:r>
                      <a:endParaRPr lang="en-US"/>
                    </a:p>
                  </a:txBody>
                  <a:tcPr vert="horz"/>
                </a:tc>
                <a:tc>
                  <a:txBody>
                    <a:bodyPr wrap="square"/>
                    <a:lstStyle/>
                    <a:p>
                      <a:r>
                        <a:rPr lang="en-US"/>
                        <a:t>Author</a:t>
                      </a:r>
                      <a:endParaRPr lang="en-US"/>
                    </a:p>
                  </a:txBody>
                  <a:tcPr vert="horz"/>
                </a:tc>
                <a:tc>
                  <a:txBody>
                    <a:bodyPr wrap="square"/>
                    <a:lstStyle/>
                    <a:p>
                      <a:r>
                        <a:rPr lang="en-US"/>
                        <a:t>Summary and Drawbacks</a:t>
                      </a:r>
                      <a:endParaRPr lang="en-US"/>
                    </a:p>
                  </a:txBody>
                  <a:tcPr vert="horz"/>
                </a:tc>
              </a:tr>
              <a:tr h="1475378">
                <a:tc>
                  <a:txBody>
                    <a:bodyPr wrap="square"/>
                    <a:lstStyle/>
                    <a:p>
                      <a:r>
                        <a:rPr lang="en-US" sz="1600"/>
                        <a:t>9</a:t>
                      </a:r>
                      <a:endParaRPr lang="en-US" sz="1600"/>
                    </a:p>
                  </a:txBody>
                  <a:tcPr vert="horz"/>
                </a:tc>
                <a:tc>
                  <a:txBody>
                    <a:bodyPr wrap="square"/>
                    <a:lstStyle/>
                    <a:p>
                      <a:r>
                        <a:rPr lang="en-US" sz="1600" err="1"/>
                        <a:t>PodBot: A New Botnet Detection Method by Host and Network-Based Analysis </a:t>
                      </a:r>
                      <a:endParaRPr lang="en-US" sz="1600"/>
                    </a:p>
                    <a:p>
                      <a:r>
                        <a:rPr lang="en-US" sz="1600"/>
                        <a:t>        -(May-2019)</a:t>
                      </a:r>
                      <a:endParaRPr lang="en-US" sz="1600"/>
                    </a:p>
                  </a:txBody>
                  <a:tcPr vert="horz"/>
                </a:tc>
                <a:tc>
                  <a:txBody>
                    <a:bodyPr wrap="square"/>
                    <a:lstStyle/>
                    <a:p>
                      <a:r>
                        <a:rPr lang="en-US" sz="1600"/>
                        <a:t>Somayeh Esmaeili ,</a:t>
                      </a:r>
                      <a:endParaRPr lang="en-US" sz="1600"/>
                    </a:p>
                  </a:txBody>
                  <a:tcPr vert="horz"/>
                </a:tc>
                <a:tc>
                  <a:txBody>
                    <a:bodyPr wrap="square"/>
                    <a:lstStyle/>
                    <a:p>
                      <a:r>
                        <a:rPr lang="en-US" sz="1600"/>
                        <a:t>The growing use of smart phones equipped with a variety of sensors makes them an ideal place for criminal activities and attacks such as bots. </a:t>
                      </a:r>
                      <a:endParaRPr lang="en-US" sz="1600"/>
                    </a:p>
                  </a:txBody>
                  <a:tcPr vert="horz"/>
                </a:tc>
              </a:tr>
              <a:tr h="2458963">
                <a:tc>
                  <a:txBody>
                    <a:bodyPr wrap="square"/>
                    <a:lstStyle/>
                    <a:p>
                      <a:r>
                        <a:rPr lang="en-US" sz="1600"/>
                        <a:t>10</a:t>
                      </a:r>
                      <a:endParaRPr lang="en-US" sz="1600"/>
                    </a:p>
                  </a:txBody>
                  <a:tcPr vert="horz"/>
                </a:tc>
                <a:tc>
                  <a:txBody>
                    <a:bodyPr wrap="square"/>
                    <a:lstStyle/>
                    <a:p>
                      <a:r>
                        <a:rPr lang="en-US" sz="1600"/>
                        <a:t>Towards the Detection of Mobile DDoS Attacks in 5G Multi-Tenant Networks</a:t>
                      </a:r>
                      <a:endParaRPr lang="en-US" sz="1600"/>
                    </a:p>
                    <a:p>
                      <a:r>
                        <a:rPr lang="en-US" sz="1600"/>
                        <a:t>          -(Jun-2019)</a:t>
                      </a:r>
                      <a:endParaRPr lang="en-US" sz="1600"/>
                    </a:p>
                    <a:p>
                      <a:endParaRPr lang="en-US" sz="1600"/>
                    </a:p>
                  </a:txBody>
                  <a:tcPr vert="horz"/>
                </a:tc>
                <a:tc>
                  <a:txBody>
                    <a:bodyPr wrap="square"/>
                    <a:lstStyle/>
                    <a:p>
                      <a:r>
                        <a:rPr lang="en-US" sz="1600"/>
                        <a:t>Ana Serrano Mamolar , Zeeshan Pervez , Jose M. Alcaraz-Calero </a:t>
                      </a:r>
                      <a:endParaRPr lang="en-US" sz="1600"/>
                    </a:p>
                  </a:txBody>
                  <a:tcPr vert="horz"/>
                </a:tc>
                <a:tc>
                  <a:txBody>
                    <a:bodyPr wrap="square"/>
                    <a:lstStyle/>
                    <a:p>
                      <a:r>
                        <a:rPr lang="en-US" sz="1600"/>
                        <a:t>The ﬁfth-generation (5G) mobile networks target a variety of new use cases that involve a massive amount of heterogeneous devices connected to the same infrastructure. </a:t>
                      </a:r>
                      <a:endParaRPr lang="en-US" sz="1600"/>
                    </a:p>
                  </a:txBody>
                  <a:tcPr vert="horz"/>
                </a:tc>
              </a:tr>
            </a:tbl>
          </a:graphicData>
        </a:graphic>
      </p:graphicFrame>
    </p:spTree>
  </p:cSld>
  <p:clrMapOvr>
    <a:masterClrMapping/>
  </p:clrMapOvr>
  <p:transition/>
</p:sld>
</file>

<file path=ppt/tags/tag1.xml><?xml version="1.0" encoding="utf-8"?>
<p:tagLst xmlns:p="http://schemas.openxmlformats.org/presentationml/2006/main">
  <p:tag name="AS_NET" val="6.0.8"/>
  <p:tag name="AS_OS" val="Unix 5.15.0.1028"/>
  <p:tag name="AS_RELEASE_DATE" val="2022.10.14"/>
  <p:tag name="AS_TITLE" val="Aspose.Slides for .NET5"/>
  <p:tag name="AS_VERSION" val="22.1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override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7318</Words>
  <Application>WPS Presentation</Application>
  <PresentationFormat>On-screen Show (4:3)</PresentationFormat>
  <Paragraphs>316</Paragraphs>
  <Slides>21</Slides>
  <Notes>1</Notes>
  <HiddenSlides>0</HiddenSlides>
  <MMClips>0</MMClips>
  <ScaleCrop>false</ScaleCrop>
  <HeadingPairs>
    <vt:vector size="6" baseType="variant">
      <vt:variant>
        <vt:lpstr>已用的字体</vt:lpstr>
      </vt:variant>
      <vt:variant>
        <vt:i4>10</vt:i4>
      </vt:variant>
      <vt:variant>
        <vt:lpstr>主题</vt:lpstr>
      </vt:variant>
      <vt:variant>
        <vt:i4>5</vt:i4>
      </vt:variant>
      <vt:variant>
        <vt:lpstr>幻灯片标题</vt:lpstr>
      </vt:variant>
      <vt:variant>
        <vt:i4>21</vt:i4>
      </vt:variant>
    </vt:vector>
  </HeadingPairs>
  <TitlesOfParts>
    <vt:vector size="36" baseType="lpstr">
      <vt:lpstr>Arial</vt:lpstr>
      <vt:lpstr>SimSun</vt:lpstr>
      <vt:lpstr>Wingdings</vt:lpstr>
      <vt:lpstr>Calibri</vt:lpstr>
      <vt:lpstr>Arial</vt:lpstr>
      <vt:lpstr>Cambria</vt:lpstr>
      <vt:lpstr>Times New Roman</vt:lpstr>
      <vt:lpstr>Microsoft YaHei</vt:lpstr>
      <vt:lpstr>Arial Unicode MS</vt:lpstr>
      <vt:lpstr>Times New Roman</vt:lpstr>
      <vt:lpstr>Office Theme</vt:lpstr>
      <vt:lpstr>Office Theme</vt:lpstr>
      <vt:lpstr>Office Theme</vt:lpstr>
      <vt:lpstr>Office Theme</vt:lpstr>
      <vt:lpstr>Office Theme</vt:lpstr>
      <vt:lpstr>Digital Water Marking</vt:lpstr>
      <vt:lpstr>Contents</vt:lpstr>
      <vt:lpstr>Problem Statement</vt:lpstr>
      <vt:lpstr>Advancement in Technology pertaining to the selected project topic 	 </vt:lpstr>
      <vt:lpstr>Literature Review</vt:lpstr>
      <vt:lpstr>Literature Review</vt:lpstr>
      <vt:lpstr>Literature Review</vt:lpstr>
      <vt:lpstr>Literature Review</vt:lpstr>
      <vt:lpstr>Literature Review</vt:lpstr>
      <vt:lpstr>SRS</vt:lpstr>
      <vt:lpstr>HARDWARE REQUIREMENT</vt:lpstr>
      <vt:lpstr>Model</vt:lpstr>
      <vt:lpstr>Architecture </vt:lpstr>
      <vt:lpstr>Use case:-</vt:lpstr>
      <vt:lpstr>Sequence Diagram:</vt:lpstr>
      <vt:lpstr>DFD Level 0</vt:lpstr>
      <vt:lpstr>DFD Level 1</vt:lpstr>
      <vt:lpstr>Project Timeline Chart: </vt:lpstr>
      <vt:lpstr>References</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Yash</cp:lastModifiedBy>
  <cp:revision>2</cp:revision>
  <cp:lastPrinted>2023-03-13T18:04:00Z</cp:lastPrinted>
  <dcterms:created xsi:type="dcterms:W3CDTF">2023-03-13T18:04:00Z</dcterms:created>
  <dcterms:modified xsi:type="dcterms:W3CDTF">2023-03-13T18:08:49Z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F1A7108B4E234C7D84703DED6C6B7112</vt:lpwstr>
  </property>
  <property fmtid="{D5CDD505-2E9C-101B-9397-08002B2CF9AE}" pid="3" name="KSOProductBuildVer">
    <vt:lpwstr>1033-11.2.0.11486</vt:lpwstr>
  </property>
</Properties>
</file>