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9" r:id="rId6"/>
    <p:sldId id="265" r:id="rId8"/>
    <p:sldId id="323" r:id="rId9"/>
    <p:sldId id="324" r:id="rId10"/>
    <p:sldId id="325" r:id="rId11"/>
    <p:sldId id="326" r:id="rId12"/>
    <p:sldId id="327" r:id="rId13"/>
    <p:sldId id="335" r:id="rId14"/>
    <p:sldId id="328" r:id="rId15"/>
    <p:sldId id="336" r:id="rId16"/>
    <p:sldId id="329" r:id="rId17"/>
    <p:sldId id="331" r:id="rId18"/>
    <p:sldId id="316" r:id="rId19"/>
    <p:sldId id="319" r:id="rId20"/>
    <p:sldId id="322" r:id="rId21"/>
  </p:sldIdLst>
  <p:sldSz cx="9144000" cy="6858000" type="screen4x3"/>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4" d="100"/>
          <a:sy n="74" d="100"/>
        </p:scale>
        <p:origin x="1248" y="4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2"/>
          </p:nvPr>
        </p:nvSpPr>
        <p:spPr/>
        <p:txBody>
          <a:bodyPr/>
          <a:lstStyle/>
          <a:p>
            <a:fld id="{C4AA1E68-47AD-4C23-A2BD-B0AE6DB2024A}"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71463914-1981-408F-9FD1-BD094F72320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5D7687FA-E934-49C4-88B7-4B622DA99914}"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ct val="0"/>
              </a:spcAft>
              <a:buClr>
                <a:srgbClr val="888888"/>
              </a:buClr>
              <a:buSzPts val="3200"/>
              <a:buNone/>
              <a:defRPr>
                <a:solidFill>
                  <a:srgbClr val="888888"/>
                </a:solidFill>
              </a:defRPr>
            </a:lvl1pPr>
            <a:lvl2pPr lvl="1" algn="ctr">
              <a:spcBef>
                <a:spcPts val="560"/>
              </a:spcBef>
              <a:spcAft>
                <a:spcPct val="0"/>
              </a:spcAft>
              <a:buClr>
                <a:srgbClr val="888888"/>
              </a:buClr>
              <a:buSzPts val="2800"/>
              <a:buNone/>
              <a:defRPr>
                <a:solidFill>
                  <a:srgbClr val="888888"/>
                </a:solidFill>
              </a:defRPr>
            </a:lvl2pPr>
            <a:lvl3pPr lvl="2" algn="ctr">
              <a:spcBef>
                <a:spcPts val="480"/>
              </a:spcBef>
              <a:spcAft>
                <a:spcPct val="0"/>
              </a:spcAft>
              <a:buClr>
                <a:srgbClr val="888888"/>
              </a:buClr>
              <a:buSzPts val="2400"/>
              <a:buNone/>
              <a:defRPr>
                <a:solidFill>
                  <a:srgbClr val="888888"/>
                </a:solidFill>
              </a:defRPr>
            </a:lvl3pPr>
            <a:lvl4pPr lvl="3" algn="ctr">
              <a:spcBef>
                <a:spcPts val="400"/>
              </a:spcBef>
              <a:spcAft>
                <a:spcPct val="0"/>
              </a:spcAft>
              <a:buClr>
                <a:srgbClr val="888888"/>
              </a:buClr>
              <a:buSzPts val="2000"/>
              <a:buNone/>
              <a:defRPr>
                <a:solidFill>
                  <a:srgbClr val="888888"/>
                </a:solidFill>
              </a:defRPr>
            </a:lvl4pPr>
            <a:lvl5pPr lvl="4" algn="ctr">
              <a:spcBef>
                <a:spcPts val="400"/>
              </a:spcBef>
              <a:spcAft>
                <a:spcPct val="0"/>
              </a:spcAft>
              <a:buClr>
                <a:srgbClr val="888888"/>
              </a:buClr>
              <a:buSzPts val="2000"/>
              <a:buNone/>
              <a:defRPr>
                <a:solidFill>
                  <a:srgbClr val="888888"/>
                </a:solidFill>
              </a:defRPr>
            </a:lvl5pPr>
            <a:lvl6pPr lvl="5" algn="ctr">
              <a:spcBef>
                <a:spcPts val="400"/>
              </a:spcBef>
              <a:spcAft>
                <a:spcPct val="0"/>
              </a:spcAft>
              <a:buClr>
                <a:srgbClr val="888888"/>
              </a:buClr>
              <a:buSzPts val="2000"/>
              <a:buNone/>
              <a:defRPr>
                <a:solidFill>
                  <a:srgbClr val="888888"/>
                </a:solidFill>
              </a:defRPr>
            </a:lvl6pPr>
            <a:lvl7pPr lvl="6" algn="ctr">
              <a:spcBef>
                <a:spcPts val="400"/>
              </a:spcBef>
              <a:spcAft>
                <a:spcPct val="0"/>
              </a:spcAft>
              <a:buClr>
                <a:srgbClr val="888888"/>
              </a:buClr>
              <a:buSzPts val="2000"/>
              <a:buNone/>
              <a:defRPr>
                <a:solidFill>
                  <a:srgbClr val="888888"/>
                </a:solidFill>
              </a:defRPr>
            </a:lvl7pPr>
            <a:lvl8pPr lvl="7" algn="ctr">
              <a:spcBef>
                <a:spcPts val="400"/>
              </a:spcBef>
              <a:spcAft>
                <a:spcPct val="0"/>
              </a:spcAft>
              <a:buClr>
                <a:srgbClr val="888888"/>
              </a:buClr>
              <a:buSzPts val="2000"/>
              <a:buNone/>
              <a:defRPr>
                <a:solidFill>
                  <a:srgbClr val="888888"/>
                </a:solidFill>
              </a:defRPr>
            </a:lvl8pPr>
            <a:lvl9pPr lvl="8" algn="ctr">
              <a:spcBef>
                <a:spcPts val="400"/>
              </a:spcBef>
              <a:spcAft>
                <a:spcPct val="0"/>
              </a:spcAft>
              <a:buClr>
                <a:srgbClr val="888888"/>
              </a:buClr>
              <a:buSzPts val="2000"/>
              <a:buNone/>
              <a:defRPr>
                <a:solidFill>
                  <a:srgbClr val="888888"/>
                </a:solidFill>
              </a:defRPr>
            </a:lvl9pPr>
          </a:lstStyle>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ct val="0"/>
              </a:spcBef>
              <a:spcAft>
                <a:spcPct val="0"/>
              </a:spcAft>
              <a:buClr>
                <a:schemeClr val="dk1"/>
              </a:buClr>
              <a:buSzPts val="4000"/>
              <a:buFont typeface="Calibri" panose="020F0502020204030204"/>
              <a:buNone/>
              <a:defRPr sz="4000" b="1" cap="none"/>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ct val="0"/>
              </a:spcAft>
              <a:buClr>
                <a:srgbClr val="888888"/>
              </a:buClr>
              <a:buSzPts val="2000"/>
              <a:buNone/>
              <a:defRPr sz="2000">
                <a:solidFill>
                  <a:srgbClr val="888888"/>
                </a:solidFill>
              </a:defRPr>
            </a:lvl1pPr>
            <a:lvl2pPr marL="914400" lvl="1" indent="-228600" algn="l">
              <a:spcBef>
                <a:spcPts val="360"/>
              </a:spcBef>
              <a:spcAft>
                <a:spcPct val="0"/>
              </a:spcAft>
              <a:buClr>
                <a:srgbClr val="888888"/>
              </a:buClr>
              <a:buSzPts val="1800"/>
              <a:buNone/>
              <a:defRPr sz="1800">
                <a:solidFill>
                  <a:srgbClr val="888888"/>
                </a:solidFill>
              </a:defRPr>
            </a:lvl2pPr>
            <a:lvl3pPr marL="1371600" lvl="2" indent="-228600" algn="l">
              <a:spcBef>
                <a:spcPts val="320"/>
              </a:spcBef>
              <a:spcAft>
                <a:spcPct val="0"/>
              </a:spcAft>
              <a:buClr>
                <a:srgbClr val="888888"/>
              </a:buClr>
              <a:buSzPts val="1600"/>
              <a:buNone/>
              <a:defRPr sz="1600">
                <a:solidFill>
                  <a:srgbClr val="888888"/>
                </a:solidFill>
              </a:defRPr>
            </a:lvl3pPr>
            <a:lvl4pPr marL="1828800" lvl="3" indent="-228600" algn="l">
              <a:spcBef>
                <a:spcPts val="280"/>
              </a:spcBef>
              <a:spcAft>
                <a:spcPct val="0"/>
              </a:spcAft>
              <a:buClr>
                <a:srgbClr val="888888"/>
              </a:buClr>
              <a:buSzPts val="1400"/>
              <a:buNone/>
              <a:defRPr sz="1400">
                <a:solidFill>
                  <a:srgbClr val="888888"/>
                </a:solidFill>
              </a:defRPr>
            </a:lvl4pPr>
            <a:lvl5pPr marL="2286000" lvl="4" indent="-228600" algn="l">
              <a:spcBef>
                <a:spcPts val="280"/>
              </a:spcBef>
              <a:spcAft>
                <a:spcPct val="0"/>
              </a:spcAft>
              <a:buClr>
                <a:srgbClr val="888888"/>
              </a:buClr>
              <a:buSzPts val="1400"/>
              <a:buNone/>
              <a:defRPr sz="1400">
                <a:solidFill>
                  <a:srgbClr val="888888"/>
                </a:solidFill>
              </a:defRPr>
            </a:lvl5pPr>
            <a:lvl6pPr marL="2743200" lvl="5" indent="-228600" algn="l">
              <a:spcBef>
                <a:spcPts val="280"/>
              </a:spcBef>
              <a:spcAft>
                <a:spcPct val="0"/>
              </a:spcAft>
              <a:buClr>
                <a:srgbClr val="888888"/>
              </a:buClr>
              <a:buSzPts val="1400"/>
              <a:buNone/>
              <a:defRPr sz="1400">
                <a:solidFill>
                  <a:srgbClr val="888888"/>
                </a:solidFill>
              </a:defRPr>
            </a:lvl6pPr>
            <a:lvl7pPr marL="3200400" lvl="6" indent="-228600" algn="l">
              <a:spcBef>
                <a:spcPts val="280"/>
              </a:spcBef>
              <a:spcAft>
                <a:spcPct val="0"/>
              </a:spcAft>
              <a:buClr>
                <a:srgbClr val="888888"/>
              </a:buClr>
              <a:buSzPts val="1400"/>
              <a:buNone/>
              <a:defRPr sz="1400">
                <a:solidFill>
                  <a:srgbClr val="888888"/>
                </a:solidFill>
              </a:defRPr>
            </a:lvl7pPr>
            <a:lvl8pPr marL="3657600" lvl="7" indent="-228600" algn="l">
              <a:spcBef>
                <a:spcPts val="280"/>
              </a:spcBef>
              <a:spcAft>
                <a:spcPct val="0"/>
              </a:spcAft>
              <a:buClr>
                <a:srgbClr val="888888"/>
              </a:buClr>
              <a:buSzPts val="1400"/>
              <a:buNone/>
              <a:defRPr sz="1400">
                <a:solidFill>
                  <a:srgbClr val="888888"/>
                </a:solidFill>
              </a:defRPr>
            </a:lvl8pPr>
            <a:lvl9pPr marL="4114800" lvl="8" indent="-228600" algn="l">
              <a:spcBef>
                <a:spcPts val="280"/>
              </a:spcBef>
              <a:spcAft>
                <a:spcPct val="0"/>
              </a:spcAft>
              <a:buClr>
                <a:srgbClr val="888888"/>
              </a:buClr>
              <a:buSzPts val="1400"/>
              <a:buNone/>
              <a:defRPr sz="1400">
                <a:solidFill>
                  <a:srgbClr val="888888"/>
                </a:solidFill>
              </a:defRPr>
            </a:lvl9pPr>
          </a:lstStyle>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ct val="0"/>
              </a:spcAft>
              <a:buClr>
                <a:schemeClr val="dk1"/>
              </a:buClr>
              <a:buSzPts val="2800"/>
              <a:buChar char="•"/>
              <a:defRPr sz="2800"/>
            </a:lvl1pPr>
            <a:lvl2pPr marL="914400" lvl="1" indent="-381000" algn="l">
              <a:spcBef>
                <a:spcPts val="480"/>
              </a:spcBef>
              <a:spcAft>
                <a:spcPct val="0"/>
              </a:spcAft>
              <a:buClr>
                <a:schemeClr val="dk1"/>
              </a:buClr>
              <a:buSzPts val="2400"/>
              <a:buChar char="–"/>
              <a:defRPr sz="2400"/>
            </a:lvl2pPr>
            <a:lvl3pPr marL="1371600" lvl="2" indent="-355600" algn="l">
              <a:spcBef>
                <a:spcPts val="400"/>
              </a:spcBef>
              <a:spcAft>
                <a:spcPct val="0"/>
              </a:spcAft>
              <a:buClr>
                <a:schemeClr val="dk1"/>
              </a:buClr>
              <a:buSzPts val="2000"/>
              <a:buChar char="•"/>
              <a:defRPr sz="2000"/>
            </a:lvl3pPr>
            <a:lvl4pPr marL="1828800" lvl="3" indent="-342900" algn="l">
              <a:spcBef>
                <a:spcPts val="360"/>
              </a:spcBef>
              <a:spcAft>
                <a:spcPct val="0"/>
              </a:spcAft>
              <a:buClr>
                <a:schemeClr val="dk1"/>
              </a:buClr>
              <a:buSzPts val="1800"/>
              <a:buChar char="–"/>
              <a:defRPr sz="1800"/>
            </a:lvl4pPr>
            <a:lvl5pPr marL="2286000" lvl="4" indent="-342900" algn="l">
              <a:spcBef>
                <a:spcPts val="360"/>
              </a:spcBef>
              <a:spcAft>
                <a:spcPct val="0"/>
              </a:spcAft>
              <a:buClr>
                <a:schemeClr val="dk1"/>
              </a:buClr>
              <a:buSzPts val="1800"/>
              <a:buChar char="»"/>
              <a:defRPr sz="1800"/>
            </a:lvl5pPr>
            <a:lvl6pPr marL="2743200" lvl="5" indent="-342900" algn="l">
              <a:spcBef>
                <a:spcPts val="360"/>
              </a:spcBef>
              <a:spcAft>
                <a:spcPct val="0"/>
              </a:spcAft>
              <a:buClr>
                <a:schemeClr val="dk1"/>
              </a:buClr>
              <a:buSzPts val="1800"/>
              <a:buChar char="•"/>
              <a:defRPr sz="1800"/>
            </a:lvl6pPr>
            <a:lvl7pPr marL="3200400" lvl="6" indent="-342900" algn="l">
              <a:spcBef>
                <a:spcPts val="360"/>
              </a:spcBef>
              <a:spcAft>
                <a:spcPct val="0"/>
              </a:spcAft>
              <a:buClr>
                <a:schemeClr val="dk1"/>
              </a:buClr>
              <a:buSzPts val="1800"/>
              <a:buChar char="•"/>
              <a:defRPr sz="1800"/>
            </a:lvl7pPr>
            <a:lvl8pPr marL="3657600" lvl="7" indent="-342900" algn="l">
              <a:spcBef>
                <a:spcPts val="360"/>
              </a:spcBef>
              <a:spcAft>
                <a:spcPct val="0"/>
              </a:spcAft>
              <a:buClr>
                <a:schemeClr val="dk1"/>
              </a:buClr>
              <a:buSzPts val="1800"/>
              <a:buChar char="•"/>
              <a:defRPr sz="1800"/>
            </a:lvl8pPr>
            <a:lvl9pPr marL="4114800" lvl="8" indent="-342900" algn="l">
              <a:spcBef>
                <a:spcPts val="360"/>
              </a:spcBef>
              <a:spcAft>
                <a:spcPct val="0"/>
              </a:spcAft>
              <a:buClr>
                <a:schemeClr val="dk1"/>
              </a:buClr>
              <a:buSzPts val="1800"/>
              <a:buChar char="•"/>
              <a:defRPr sz="1800"/>
            </a:lvl9pPr>
          </a:lstStyle>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4400"/>
              <a:buFont typeface="Calibri" panose="020F0502020204030204"/>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ct val="0"/>
              </a:spcAft>
              <a:buClr>
                <a:schemeClr val="dk1"/>
              </a:buClr>
              <a:buSzPts val="2400"/>
              <a:buNone/>
              <a:defRPr sz="2400" b="1"/>
            </a:lvl1pPr>
            <a:lvl2pPr marL="914400" lvl="1" indent="-228600" algn="l">
              <a:spcBef>
                <a:spcPts val="400"/>
              </a:spcBef>
              <a:spcAft>
                <a:spcPct val="0"/>
              </a:spcAft>
              <a:buClr>
                <a:schemeClr val="dk1"/>
              </a:buClr>
              <a:buSzPts val="2000"/>
              <a:buNone/>
              <a:defRPr sz="2000" b="1"/>
            </a:lvl2pPr>
            <a:lvl3pPr marL="1371600" lvl="2" indent="-228600" algn="l">
              <a:spcBef>
                <a:spcPts val="360"/>
              </a:spcBef>
              <a:spcAft>
                <a:spcPct val="0"/>
              </a:spcAft>
              <a:buClr>
                <a:schemeClr val="dk1"/>
              </a:buClr>
              <a:buSzPts val="1800"/>
              <a:buNone/>
              <a:defRPr sz="1800" b="1"/>
            </a:lvl3pPr>
            <a:lvl4pPr marL="1828800" lvl="3" indent="-228600" algn="l">
              <a:spcBef>
                <a:spcPts val="320"/>
              </a:spcBef>
              <a:spcAft>
                <a:spcPct val="0"/>
              </a:spcAft>
              <a:buClr>
                <a:schemeClr val="dk1"/>
              </a:buClr>
              <a:buSzPts val="1600"/>
              <a:buNone/>
              <a:defRPr sz="1600" b="1"/>
            </a:lvl4pPr>
            <a:lvl5pPr marL="2286000" lvl="4" indent="-228600" algn="l">
              <a:spcBef>
                <a:spcPts val="320"/>
              </a:spcBef>
              <a:spcAft>
                <a:spcPct val="0"/>
              </a:spcAft>
              <a:buClr>
                <a:schemeClr val="dk1"/>
              </a:buClr>
              <a:buSzPts val="1600"/>
              <a:buNone/>
              <a:defRPr sz="1600" b="1"/>
            </a:lvl5pPr>
            <a:lvl6pPr marL="2743200" lvl="5" indent="-228600" algn="l">
              <a:spcBef>
                <a:spcPts val="320"/>
              </a:spcBef>
              <a:spcAft>
                <a:spcPct val="0"/>
              </a:spcAft>
              <a:buClr>
                <a:schemeClr val="dk1"/>
              </a:buClr>
              <a:buSzPts val="1600"/>
              <a:buNone/>
              <a:defRPr sz="1600" b="1"/>
            </a:lvl6pPr>
            <a:lvl7pPr marL="3200400" lvl="6" indent="-228600" algn="l">
              <a:spcBef>
                <a:spcPts val="320"/>
              </a:spcBef>
              <a:spcAft>
                <a:spcPct val="0"/>
              </a:spcAft>
              <a:buClr>
                <a:schemeClr val="dk1"/>
              </a:buClr>
              <a:buSzPts val="1600"/>
              <a:buNone/>
              <a:defRPr sz="1600" b="1"/>
            </a:lvl7pPr>
            <a:lvl8pPr marL="3657600" lvl="7" indent="-228600" algn="l">
              <a:spcBef>
                <a:spcPts val="320"/>
              </a:spcBef>
              <a:spcAft>
                <a:spcPct val="0"/>
              </a:spcAft>
              <a:buClr>
                <a:schemeClr val="dk1"/>
              </a:buClr>
              <a:buSzPts val="1600"/>
              <a:buNone/>
              <a:defRPr sz="1600" b="1"/>
            </a:lvl8pPr>
            <a:lvl9pPr marL="4114800" lvl="8" indent="-228600" algn="l">
              <a:spcBef>
                <a:spcPts val="320"/>
              </a:spcBef>
              <a:spcAft>
                <a:spcPct val="0"/>
              </a:spcAft>
              <a:buClr>
                <a:schemeClr val="dk1"/>
              </a:buClr>
              <a:buSzPts val="1600"/>
              <a:buNone/>
              <a:defRPr sz="1600" b="1"/>
            </a:lvl9pPr>
          </a:lstStyle>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ct val="0"/>
              </a:spcAft>
              <a:buClr>
                <a:schemeClr val="dk1"/>
              </a:buClr>
              <a:buSzPts val="2400"/>
              <a:buChar char="•"/>
              <a:defRPr sz="2400"/>
            </a:lvl1pPr>
            <a:lvl2pPr marL="914400" lvl="1" indent="-355600" algn="l">
              <a:spcBef>
                <a:spcPts val="400"/>
              </a:spcBef>
              <a:spcAft>
                <a:spcPct val="0"/>
              </a:spcAft>
              <a:buClr>
                <a:schemeClr val="dk1"/>
              </a:buClr>
              <a:buSzPts val="2000"/>
              <a:buChar char="–"/>
              <a:defRPr sz="2000"/>
            </a:lvl2pPr>
            <a:lvl3pPr marL="1371600" lvl="2" indent="-342900" algn="l">
              <a:spcBef>
                <a:spcPts val="360"/>
              </a:spcBef>
              <a:spcAft>
                <a:spcPct val="0"/>
              </a:spcAft>
              <a:buClr>
                <a:schemeClr val="dk1"/>
              </a:buClr>
              <a:buSzPts val="1800"/>
              <a:buChar char="•"/>
              <a:defRPr sz="1800"/>
            </a:lvl3pPr>
            <a:lvl4pPr marL="1828800" lvl="3" indent="-330200" algn="l">
              <a:spcBef>
                <a:spcPts val="320"/>
              </a:spcBef>
              <a:spcAft>
                <a:spcPct val="0"/>
              </a:spcAft>
              <a:buClr>
                <a:schemeClr val="dk1"/>
              </a:buClr>
              <a:buSzPts val="1600"/>
              <a:buChar char="–"/>
              <a:defRPr sz="1600"/>
            </a:lvl4pPr>
            <a:lvl5pPr marL="2286000" lvl="4" indent="-330200" algn="l">
              <a:spcBef>
                <a:spcPts val="320"/>
              </a:spcBef>
              <a:spcAft>
                <a:spcPct val="0"/>
              </a:spcAft>
              <a:buClr>
                <a:schemeClr val="dk1"/>
              </a:buClr>
              <a:buSzPts val="1600"/>
              <a:buChar char="»"/>
              <a:defRPr sz="1600"/>
            </a:lvl5pPr>
            <a:lvl6pPr marL="2743200" lvl="5" indent="-330200" algn="l">
              <a:spcBef>
                <a:spcPts val="320"/>
              </a:spcBef>
              <a:spcAft>
                <a:spcPct val="0"/>
              </a:spcAft>
              <a:buClr>
                <a:schemeClr val="dk1"/>
              </a:buClr>
              <a:buSzPts val="1600"/>
              <a:buChar char="•"/>
              <a:defRPr sz="1600"/>
            </a:lvl6pPr>
            <a:lvl7pPr marL="3200400" lvl="6" indent="-330200" algn="l">
              <a:spcBef>
                <a:spcPts val="320"/>
              </a:spcBef>
              <a:spcAft>
                <a:spcPct val="0"/>
              </a:spcAft>
              <a:buClr>
                <a:schemeClr val="dk1"/>
              </a:buClr>
              <a:buSzPts val="1600"/>
              <a:buChar char="•"/>
              <a:defRPr sz="1600"/>
            </a:lvl7pPr>
            <a:lvl8pPr marL="3657600" lvl="7" indent="-330200" algn="l">
              <a:spcBef>
                <a:spcPts val="320"/>
              </a:spcBef>
              <a:spcAft>
                <a:spcPct val="0"/>
              </a:spcAft>
              <a:buClr>
                <a:schemeClr val="dk1"/>
              </a:buClr>
              <a:buSzPts val="1600"/>
              <a:buChar char="•"/>
              <a:defRPr sz="1600"/>
            </a:lvl8pPr>
            <a:lvl9pPr marL="4114800" lvl="8" indent="-330200" algn="l">
              <a:spcBef>
                <a:spcPts val="320"/>
              </a:spcBef>
              <a:spcAft>
                <a:spcPct val="0"/>
              </a:spcAft>
              <a:buClr>
                <a:schemeClr val="dk1"/>
              </a:buClr>
              <a:buSzPts val="1600"/>
              <a:buChar char="•"/>
              <a:defRPr sz="1600"/>
            </a:lvl9pPr>
          </a:lstStyle>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ct val="0"/>
              </a:spcAft>
              <a:buClr>
                <a:schemeClr val="dk1"/>
              </a:buClr>
              <a:buSzPts val="3200"/>
              <a:buChar char="•"/>
              <a:defRPr sz="3200"/>
            </a:lvl1pPr>
            <a:lvl2pPr marL="914400" lvl="1" indent="-406400" algn="l">
              <a:spcBef>
                <a:spcPts val="560"/>
              </a:spcBef>
              <a:spcAft>
                <a:spcPct val="0"/>
              </a:spcAft>
              <a:buClr>
                <a:schemeClr val="dk1"/>
              </a:buClr>
              <a:buSzPts val="2800"/>
              <a:buChar char="–"/>
              <a:defRPr sz="2800"/>
            </a:lvl2pPr>
            <a:lvl3pPr marL="1371600" lvl="2" indent="-381000" algn="l">
              <a:spcBef>
                <a:spcPts val="480"/>
              </a:spcBef>
              <a:spcAft>
                <a:spcPct val="0"/>
              </a:spcAft>
              <a:buClr>
                <a:schemeClr val="dk1"/>
              </a:buClr>
              <a:buSzPts val="2400"/>
              <a:buChar char="•"/>
              <a:defRPr sz="2400"/>
            </a:lvl3pPr>
            <a:lvl4pPr marL="1828800" lvl="3" indent="-355600" algn="l">
              <a:spcBef>
                <a:spcPts val="400"/>
              </a:spcBef>
              <a:spcAft>
                <a:spcPct val="0"/>
              </a:spcAft>
              <a:buClr>
                <a:schemeClr val="dk1"/>
              </a:buClr>
              <a:buSzPts val="2000"/>
              <a:buChar char="–"/>
              <a:defRPr sz="2000"/>
            </a:lvl4pPr>
            <a:lvl5pPr marL="2286000" lvl="4" indent="-355600" algn="l">
              <a:spcBef>
                <a:spcPts val="400"/>
              </a:spcBef>
              <a:spcAft>
                <a:spcPct val="0"/>
              </a:spcAft>
              <a:buClr>
                <a:schemeClr val="dk1"/>
              </a:buClr>
              <a:buSzPts val="2000"/>
              <a:buChar char="»"/>
              <a:defRPr sz="2000"/>
            </a:lvl5pPr>
            <a:lvl6pPr marL="2743200" lvl="5" indent="-355600" algn="l">
              <a:spcBef>
                <a:spcPts val="400"/>
              </a:spcBef>
              <a:spcAft>
                <a:spcPct val="0"/>
              </a:spcAft>
              <a:buClr>
                <a:schemeClr val="dk1"/>
              </a:buClr>
              <a:buSzPts val="2000"/>
              <a:buChar char="•"/>
              <a:defRPr sz="2000"/>
            </a:lvl6pPr>
            <a:lvl7pPr marL="3200400" lvl="6" indent="-355600" algn="l">
              <a:spcBef>
                <a:spcPts val="400"/>
              </a:spcBef>
              <a:spcAft>
                <a:spcPct val="0"/>
              </a:spcAft>
              <a:buClr>
                <a:schemeClr val="dk1"/>
              </a:buClr>
              <a:buSzPts val="2000"/>
              <a:buChar char="•"/>
              <a:defRPr sz="2000"/>
            </a:lvl7pPr>
            <a:lvl8pPr marL="3657600" lvl="7" indent="-355600" algn="l">
              <a:spcBef>
                <a:spcPts val="400"/>
              </a:spcBef>
              <a:spcAft>
                <a:spcPct val="0"/>
              </a:spcAft>
              <a:buClr>
                <a:schemeClr val="dk1"/>
              </a:buClr>
              <a:buSzPts val="2000"/>
              <a:buChar char="•"/>
              <a:defRPr sz="2000"/>
            </a:lvl8pPr>
            <a:lvl9pPr marL="4114800" lvl="8" indent="-355600" algn="l">
              <a:spcBef>
                <a:spcPts val="400"/>
              </a:spcBef>
              <a:spcAft>
                <a:spcPct val="0"/>
              </a:spcAft>
              <a:buClr>
                <a:schemeClr val="dk1"/>
              </a:buClr>
              <a:buSzPts val="2000"/>
              <a:buChar char="•"/>
              <a:defRPr sz="2000"/>
            </a:lvl9pPr>
          </a:lstStyle>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p:txBody>
          <a:bodyPr/>
          <a:lstStyle/>
          <a:p>
            <a:fld id="{4ADBAF93-0D85-45C5-B0CE-E6DA1C159D1C}"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ct val="0"/>
              </a:spcBef>
              <a:spcAft>
                <a:spcPct val="0"/>
              </a:spcAft>
              <a:buClr>
                <a:schemeClr val="dk1"/>
              </a:buClr>
              <a:buSzPts val="2000"/>
              <a:buFont typeface="Calibri" panose="020F0502020204030204"/>
              <a:buNone/>
              <a:defRPr sz="2000" b="1"/>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a:lstStyle/>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ct val="0"/>
              </a:spcAft>
              <a:buClr>
                <a:schemeClr val="dk1"/>
              </a:buClr>
              <a:buSzPts val="1400"/>
              <a:buNone/>
              <a:defRPr sz="1400"/>
            </a:lvl1pPr>
            <a:lvl2pPr marL="914400" lvl="1" indent="-228600" algn="l">
              <a:spcBef>
                <a:spcPts val="240"/>
              </a:spcBef>
              <a:spcAft>
                <a:spcPct val="0"/>
              </a:spcAft>
              <a:buClr>
                <a:schemeClr val="dk1"/>
              </a:buClr>
              <a:buSzPts val="1200"/>
              <a:buNone/>
              <a:defRPr sz="1200"/>
            </a:lvl2pPr>
            <a:lvl3pPr marL="1371600" lvl="2" indent="-228600" algn="l">
              <a:spcBef>
                <a:spcPts val="200"/>
              </a:spcBef>
              <a:spcAft>
                <a:spcPct val="0"/>
              </a:spcAft>
              <a:buClr>
                <a:schemeClr val="dk1"/>
              </a:buClr>
              <a:buSzPts val="1000"/>
              <a:buNone/>
              <a:defRPr sz="1000"/>
            </a:lvl3pPr>
            <a:lvl4pPr marL="1828800" lvl="3" indent="-228600" algn="l">
              <a:spcBef>
                <a:spcPts val="180"/>
              </a:spcBef>
              <a:spcAft>
                <a:spcPct val="0"/>
              </a:spcAft>
              <a:buClr>
                <a:schemeClr val="dk1"/>
              </a:buClr>
              <a:buSzPts val="900"/>
              <a:buNone/>
              <a:defRPr sz="900"/>
            </a:lvl4pPr>
            <a:lvl5pPr marL="2286000" lvl="4" indent="-228600" algn="l">
              <a:spcBef>
                <a:spcPts val="180"/>
              </a:spcBef>
              <a:spcAft>
                <a:spcPct val="0"/>
              </a:spcAft>
              <a:buClr>
                <a:schemeClr val="dk1"/>
              </a:buClr>
              <a:buSzPts val="900"/>
              <a:buNone/>
              <a:defRPr sz="900"/>
            </a:lvl5pPr>
            <a:lvl6pPr marL="2743200" lvl="5" indent="-228600" algn="l">
              <a:spcBef>
                <a:spcPts val="180"/>
              </a:spcBef>
              <a:spcAft>
                <a:spcPct val="0"/>
              </a:spcAft>
              <a:buClr>
                <a:schemeClr val="dk1"/>
              </a:buClr>
              <a:buSzPts val="900"/>
              <a:buNone/>
              <a:defRPr sz="900"/>
            </a:lvl6pPr>
            <a:lvl7pPr marL="3200400" lvl="6" indent="-228600" algn="l">
              <a:spcBef>
                <a:spcPts val="180"/>
              </a:spcBef>
              <a:spcAft>
                <a:spcPct val="0"/>
              </a:spcAft>
              <a:buClr>
                <a:schemeClr val="dk1"/>
              </a:buClr>
              <a:buSzPts val="900"/>
              <a:buNone/>
              <a:defRPr sz="900"/>
            </a:lvl7pPr>
            <a:lvl8pPr marL="3657600" lvl="7" indent="-228600" algn="l">
              <a:spcBef>
                <a:spcPts val="180"/>
              </a:spcBef>
              <a:spcAft>
                <a:spcPct val="0"/>
              </a:spcAft>
              <a:buClr>
                <a:schemeClr val="dk1"/>
              </a:buClr>
              <a:buSzPts val="900"/>
              <a:buNone/>
              <a:defRPr sz="900"/>
            </a:lvl8pPr>
            <a:lvl9pPr marL="4114800" lvl="8" indent="-228600" algn="l">
              <a:spcBef>
                <a:spcPts val="180"/>
              </a:spcBef>
              <a:spcAft>
                <a:spcPct val="0"/>
              </a:spcAft>
              <a:buClr>
                <a:schemeClr val="dk1"/>
              </a:buClr>
              <a:buSzPts val="900"/>
              <a:buNone/>
              <a:defRPr sz="900"/>
            </a:lvl9pPr>
          </a:lstStyle>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ct val="0"/>
              </a:spcBef>
              <a:spcAft>
                <a:spcPct val="0"/>
              </a:spcAft>
              <a:buClr>
                <a:schemeClr val="dk1"/>
              </a:buClr>
              <a:buSzPts val="1800"/>
              <a:buNone/>
              <a:defRPr/>
            </a:lvl1pPr>
            <a:lvl2pPr lvl="1">
              <a:spcBef>
                <a:spcPct val="0"/>
              </a:spcBef>
              <a:spcAft>
                <a:spcPct val="0"/>
              </a:spcAft>
              <a:buSzPts val="1400"/>
              <a:buNone/>
              <a:defRPr/>
            </a:lvl2pPr>
            <a:lvl3pPr lvl="2">
              <a:spcBef>
                <a:spcPct val="0"/>
              </a:spcBef>
              <a:spcAft>
                <a:spcPct val="0"/>
              </a:spcAft>
              <a:buSzPts val="1400"/>
              <a:buNone/>
              <a:defRPr/>
            </a:lvl3pPr>
            <a:lvl4pPr lvl="3">
              <a:spcBef>
                <a:spcPct val="0"/>
              </a:spcBef>
              <a:spcAft>
                <a:spcPct val="0"/>
              </a:spcAft>
              <a:buSzPts val="1400"/>
              <a:buNone/>
              <a:defRPr/>
            </a:lvl4pPr>
            <a:lvl5pPr lvl="4">
              <a:spcBef>
                <a:spcPct val="0"/>
              </a:spcBef>
              <a:spcAft>
                <a:spcPct val="0"/>
              </a:spcAft>
              <a:buSzPts val="1400"/>
              <a:buNone/>
              <a:defRPr/>
            </a:lvl5pPr>
            <a:lvl6pPr lvl="5">
              <a:spcBef>
                <a:spcPct val="0"/>
              </a:spcBef>
              <a:spcAft>
                <a:spcPct val="0"/>
              </a:spcAft>
              <a:buSzPts val="1400"/>
              <a:buNone/>
              <a:defRPr/>
            </a:lvl6pPr>
            <a:lvl7pPr lvl="6">
              <a:spcBef>
                <a:spcPct val="0"/>
              </a:spcBef>
              <a:spcAft>
                <a:spcPct val="0"/>
              </a:spcAft>
              <a:buSzPts val="1400"/>
              <a:buNone/>
              <a:defRPr/>
            </a:lvl7pPr>
            <a:lvl8pPr lvl="7">
              <a:spcBef>
                <a:spcPct val="0"/>
              </a:spcBef>
              <a:spcAft>
                <a:spcPct val="0"/>
              </a:spcAft>
              <a:buSzPts val="1400"/>
              <a:buNone/>
              <a:defRPr/>
            </a:lvl8pPr>
            <a:lvl9pPr lvl="8">
              <a:spcBef>
                <a:spcPct val="0"/>
              </a:spcBef>
              <a:spcAft>
                <a:spcPct val="0"/>
              </a:spcAft>
              <a:buSzPts val="1400"/>
              <a:buNone/>
              <a:defRPr/>
            </a:lvl9pPr>
          </a:lstStyle>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ct val="0"/>
              </a:spcAft>
              <a:buClr>
                <a:schemeClr val="dk1"/>
              </a:buClr>
              <a:buSzPts val="1800"/>
              <a:buChar char="•"/>
              <a:defRPr/>
            </a:lvl1pPr>
            <a:lvl2pPr marL="914400" lvl="1" indent="-342900" algn="l">
              <a:spcBef>
                <a:spcPts val="360"/>
              </a:spcBef>
              <a:spcAft>
                <a:spcPct val="0"/>
              </a:spcAft>
              <a:buClr>
                <a:schemeClr val="dk1"/>
              </a:buClr>
              <a:buSzPts val="1800"/>
              <a:buChar char="–"/>
              <a:defRPr/>
            </a:lvl2pPr>
            <a:lvl3pPr marL="1371600" lvl="2" indent="-342900" algn="l">
              <a:spcBef>
                <a:spcPts val="360"/>
              </a:spcBef>
              <a:spcAft>
                <a:spcPct val="0"/>
              </a:spcAft>
              <a:buClr>
                <a:schemeClr val="dk1"/>
              </a:buClr>
              <a:buSzPts val="1800"/>
              <a:buChar char="•"/>
              <a:defRPr/>
            </a:lvl3pPr>
            <a:lvl4pPr marL="1828800" lvl="3" indent="-342900" algn="l">
              <a:spcBef>
                <a:spcPts val="360"/>
              </a:spcBef>
              <a:spcAft>
                <a:spcPct val="0"/>
              </a:spcAft>
              <a:buClr>
                <a:schemeClr val="dk1"/>
              </a:buClr>
              <a:buSzPts val="1800"/>
              <a:buChar char="–"/>
              <a:defRPr/>
            </a:lvl4pPr>
            <a:lvl5pPr marL="2286000" lvl="4" indent="-342900" algn="l">
              <a:spcBef>
                <a:spcPts val="360"/>
              </a:spcBef>
              <a:spcAft>
                <a:spcPct val="0"/>
              </a:spcAft>
              <a:buClr>
                <a:schemeClr val="dk1"/>
              </a:buClr>
              <a:buSzPts val="1800"/>
              <a:buChar char="»"/>
              <a:defRPr/>
            </a:lvl5pPr>
            <a:lvl6pPr marL="2743200" lvl="5" indent="-342900" algn="l">
              <a:spcBef>
                <a:spcPts val="360"/>
              </a:spcBef>
              <a:spcAft>
                <a:spcPct val="0"/>
              </a:spcAft>
              <a:buClr>
                <a:schemeClr val="dk1"/>
              </a:buClr>
              <a:buSzPts val="1800"/>
              <a:buChar char="•"/>
              <a:defRPr/>
            </a:lvl6pPr>
            <a:lvl7pPr marL="3200400" lvl="6" indent="-342900" algn="l">
              <a:spcBef>
                <a:spcPts val="360"/>
              </a:spcBef>
              <a:spcAft>
                <a:spcPct val="0"/>
              </a:spcAft>
              <a:buClr>
                <a:schemeClr val="dk1"/>
              </a:buClr>
              <a:buSzPts val="1800"/>
              <a:buChar char="•"/>
              <a:defRPr/>
            </a:lvl7pPr>
            <a:lvl8pPr marL="3657600" lvl="7" indent="-342900" algn="l">
              <a:spcBef>
                <a:spcPts val="360"/>
              </a:spcBef>
              <a:spcAft>
                <a:spcPct val="0"/>
              </a:spcAft>
              <a:buClr>
                <a:schemeClr val="dk1"/>
              </a:buClr>
              <a:buSzPts val="1800"/>
              <a:buChar char="•"/>
              <a:defRPr/>
            </a:lvl8pPr>
            <a:lvl9pPr marL="4114800" lvl="8" indent="-342900" algn="l">
              <a:spcBef>
                <a:spcPts val="360"/>
              </a:spcBef>
              <a:spcAft>
                <a:spcPct val="0"/>
              </a:spcAft>
              <a:buClr>
                <a:schemeClr val="dk1"/>
              </a:buClr>
              <a:buSzPts val="1800"/>
              <a:buChar char="•"/>
              <a:defRPr/>
            </a:lvl9pPr>
          </a:lstStyle>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ct val="0"/>
              </a:spcBef>
              <a:spcAft>
                <a:spcPct val="0"/>
              </a:spcAft>
              <a:buSzPts val="1400"/>
              <a:buNone/>
              <a:defRPr/>
            </a:lvl1pPr>
            <a:lvl2pPr lvl="1" algn="l">
              <a:spcBef>
                <a:spcPct val="0"/>
              </a:spcBef>
              <a:spcAft>
                <a:spcPct val="0"/>
              </a:spcAft>
              <a:buSzPts val="1400"/>
              <a:buNone/>
              <a:defRPr/>
            </a:lvl2pPr>
            <a:lvl3pPr lvl="2" algn="l">
              <a:spcBef>
                <a:spcPct val="0"/>
              </a:spcBef>
              <a:spcAft>
                <a:spcPct val="0"/>
              </a:spcAft>
              <a:buSzPts val="1400"/>
              <a:buNone/>
              <a:defRPr/>
            </a:lvl3pPr>
            <a:lvl4pPr lvl="3" algn="l">
              <a:spcBef>
                <a:spcPct val="0"/>
              </a:spcBef>
              <a:spcAft>
                <a:spcPct val="0"/>
              </a:spcAft>
              <a:buSzPts val="1400"/>
              <a:buNone/>
              <a:defRPr/>
            </a:lvl4pPr>
            <a:lvl5pPr lvl="4" algn="l">
              <a:spcBef>
                <a:spcPct val="0"/>
              </a:spcBef>
              <a:spcAft>
                <a:spcPct val="0"/>
              </a:spcAft>
              <a:buSzPts val="1400"/>
              <a:buNone/>
              <a:defRPr/>
            </a:lvl5pPr>
            <a:lvl6pPr lvl="5" algn="l">
              <a:spcBef>
                <a:spcPct val="0"/>
              </a:spcBef>
              <a:spcAft>
                <a:spcPct val="0"/>
              </a:spcAft>
              <a:buSzPts val="1400"/>
              <a:buNone/>
              <a:defRPr/>
            </a:lvl6pPr>
            <a:lvl7pPr lvl="6" algn="l">
              <a:spcBef>
                <a:spcPct val="0"/>
              </a:spcBef>
              <a:spcAft>
                <a:spcPct val="0"/>
              </a:spcAft>
              <a:buSzPts val="1400"/>
              <a:buNone/>
              <a:defRPr/>
            </a:lvl7pPr>
            <a:lvl8pPr lvl="7" algn="l">
              <a:spcBef>
                <a:spcPct val="0"/>
              </a:spcBef>
              <a:spcAft>
                <a:spcPct val="0"/>
              </a:spcAft>
              <a:buSzPts val="1400"/>
              <a:buNone/>
              <a:defRPr/>
            </a:lvl8pPr>
            <a:lvl9pPr lvl="8" algn="l">
              <a:spcBef>
                <a:spcPct val="0"/>
              </a:spcBef>
              <a:spcAft>
                <a:spcPct val="0"/>
              </a:spcAft>
              <a:buSzPts val="1400"/>
              <a:buNone/>
              <a:defRPr/>
            </a:lvl9pPr>
          </a:lstStyle>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ct val="0"/>
              </a:spcBef>
              <a:spcAft>
                <a:spcPct val="0"/>
              </a:spcAft>
              <a:buNone/>
            </a:pPr>
            <a:fld id="{00000000-1234-1234-1234-123412341234}" type="slidenum">
              <a:rPr lang="en-US"/>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endParaRPr lang="en-US"/>
          </a:p>
        </p:txBody>
      </p:sp>
      <p:sp>
        <p:nvSpPr>
          <p:cNvPr id="4" name="Date Placeholder 3"/>
          <p:cNvSpPr>
            <a:spLocks noGrp="1"/>
          </p:cNvSpPr>
          <p:nvPr>
            <p:ph type="dt" sz="half" idx="2"/>
          </p:nvPr>
        </p:nvSpPr>
        <p:spPr/>
        <p:txBody>
          <a:bodyPr/>
          <a:lstStyle/>
          <a:p>
            <a:fld id="{AFC7C471-8C74-4B83-A08C-962B97681E41}" type="datetimeFigureOut">
              <a:rPr lang="en-US" smtClean="0"/>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3"/>
          </p:nvPr>
        </p:nvSpPr>
        <p:spPr/>
        <p:txBody>
          <a:bodyPr/>
          <a:lstStyle/>
          <a:p>
            <a:fld id="{114B7E22-251A-4BF2-84E1-6D10B5ADE364}"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ct val="0"/>
              </a:spcBef>
              <a:spcAft>
                <a:spcPct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endParaRPr lang="en-US"/>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5"/>
          </p:nvPr>
        </p:nvSpPr>
        <p:spPr/>
        <p:txBody>
          <a:bodyPr/>
          <a:lstStyle/>
          <a:p>
            <a:fld id="{4A42DD37-B22D-46FC-9D68-856DB9DBA4C1}" type="datetimeFigureOut">
              <a:rPr lang="en-US" smtClean="0"/>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
          </p:nvPr>
        </p:nvSpPr>
        <p:spPr/>
        <p:txBody>
          <a:bodyPr/>
          <a:lstStyle/>
          <a:p>
            <a:fld id="{F5F5A40D-F440-46A5-9589-EA96B280CCAC}" type="datetimeFigureOut">
              <a:rPr lang="en-US" smtClean="0"/>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671D2FC-DC35-45E2-BF71-6BD468FB341E}" type="datetimeFigureOut">
              <a:rPr lang="en-US" smtClean="0"/>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15497BC5-7C16-4A55-A603-C25FE00ABC5F}"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endParaRPr lang="en-US"/>
          </a:p>
        </p:txBody>
      </p:sp>
      <p:sp>
        <p:nvSpPr>
          <p:cNvPr id="5" name="Date Placeholder 4"/>
          <p:cNvSpPr>
            <a:spLocks noGrp="1"/>
          </p:cNvSpPr>
          <p:nvPr>
            <p:ph type="dt" sz="half" idx="3"/>
          </p:nvPr>
        </p:nvSpPr>
        <p:spPr/>
        <p:txBody>
          <a:bodyPr/>
          <a:lstStyle/>
          <a:p>
            <a:fld id="{0749F996-FF5C-4987-9BF6-B425FBE2AE95}" type="datetimeFigureOut">
              <a:rPr lang="en-US" smtClean="0"/>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ct val="0"/>
              </a:spcBef>
              <a:spcAft>
                <a:spcPct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ct val="0"/>
              </a:spcBef>
              <a:spcAft>
                <a:spcPct val="0"/>
              </a:spcAft>
              <a:buSzPts val="1400"/>
              <a:buNone/>
              <a:defRPr sz="1800"/>
            </a:lvl2pPr>
            <a:lvl3pPr lvl="2">
              <a:spcBef>
                <a:spcPct val="0"/>
              </a:spcBef>
              <a:spcAft>
                <a:spcPct val="0"/>
              </a:spcAft>
              <a:buSzPts val="1400"/>
              <a:buNone/>
              <a:defRPr sz="1800"/>
            </a:lvl3pPr>
            <a:lvl4pPr lvl="3">
              <a:spcBef>
                <a:spcPct val="0"/>
              </a:spcBef>
              <a:spcAft>
                <a:spcPct val="0"/>
              </a:spcAft>
              <a:buSzPts val="1400"/>
              <a:buNone/>
              <a:defRPr sz="1800"/>
            </a:lvl4pPr>
            <a:lvl5pPr lvl="4">
              <a:spcBef>
                <a:spcPct val="0"/>
              </a:spcBef>
              <a:spcAft>
                <a:spcPct val="0"/>
              </a:spcAft>
              <a:buSzPts val="1400"/>
              <a:buNone/>
              <a:defRPr sz="1800"/>
            </a:lvl5pPr>
            <a:lvl6pPr lvl="5">
              <a:spcBef>
                <a:spcPct val="0"/>
              </a:spcBef>
              <a:spcAft>
                <a:spcPct val="0"/>
              </a:spcAft>
              <a:buSzPts val="1400"/>
              <a:buNone/>
              <a:defRPr sz="1800"/>
            </a:lvl6pPr>
            <a:lvl7pPr lvl="6">
              <a:spcBef>
                <a:spcPct val="0"/>
              </a:spcBef>
              <a:spcAft>
                <a:spcPct val="0"/>
              </a:spcAft>
              <a:buSzPts val="1400"/>
              <a:buNone/>
              <a:defRPr sz="1800"/>
            </a:lvl7pPr>
            <a:lvl8pPr lvl="7">
              <a:spcBef>
                <a:spcPct val="0"/>
              </a:spcBef>
              <a:spcAft>
                <a:spcPct val="0"/>
              </a:spcAft>
              <a:buSzPts val="1400"/>
              <a:buNone/>
              <a:defRPr sz="1800"/>
            </a:lvl8pPr>
            <a:lvl9pPr lvl="8">
              <a:spcBef>
                <a:spcPct val="0"/>
              </a:spcBef>
              <a:spcAft>
                <a:spcPct val="0"/>
              </a:spcAft>
              <a:buSzPts val="1400"/>
              <a:buNone/>
              <a:defRPr sz="1800"/>
            </a:lvl9pPr>
          </a:lstStyle>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ct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ct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ct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ct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ct val="0"/>
              </a:spcBef>
              <a:spcAft>
                <a:spcPct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ct val="0"/>
              </a:spcBef>
              <a:spcAft>
                <a:spcPct val="0"/>
              </a:spcAft>
              <a:buClr>
                <a:srgbClr val="000000"/>
              </a:buClr>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ct val="0"/>
              </a:spcBef>
              <a:spcAft>
                <a:spcPct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4.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hyperlink" Target="https://www.mcafee.com/en-us/consumer-support/2020-mobi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62000" y="1447800"/>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ct val="0"/>
              </a:spcBef>
              <a:spcAft>
                <a:spcPct val="0"/>
              </a:spcAft>
              <a:buClr>
                <a:schemeClr val="dk1"/>
              </a:buClr>
              <a:buSzPts val="4400"/>
              <a:buFont typeface="Cambria" panose="02040503050406030204"/>
              <a:buNone/>
            </a:pPr>
            <a:r>
              <a:rPr lang="en-IN" sz="4800" dirty="0">
                <a:latin typeface="Times New Roman" panose="02020603050405020304" pitchFamily="18" charset="0"/>
                <a:cs typeface="Times New Roman" panose="02020603050405020304" pitchFamily="18" charset="0"/>
              </a:rPr>
              <a:t>Android Botnet Detection </a:t>
            </a:r>
            <a:br>
              <a:rPr lang="en-IN"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Using Machine Learning</a:t>
            </a:r>
            <a:endParaRPr sz="4800" dirty="0">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371600" y="2917825"/>
            <a:ext cx="6400800" cy="3711575"/>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ct val="0"/>
              </a:spcBef>
              <a:spcAft>
                <a:spcPct val="0"/>
              </a:spcAft>
              <a:buClr>
                <a:schemeClr val="dk1"/>
              </a:buClr>
              <a:buSzTx/>
              <a:buNone/>
            </a:pPr>
            <a:endParaRPr lang="en-US"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sym typeface="Cambria" panose="02040503050406030204"/>
              </a:rPr>
              <a:t>Yash Patil (1</a:t>
            </a:r>
            <a:r>
              <a:rPr lang="en-IN" altLang="en-US" sz="2800" dirty="0">
                <a:solidFill>
                  <a:schemeClr val="dk1"/>
                </a:solidFill>
                <a:latin typeface="Cambria" panose="02040503050406030204"/>
                <a:ea typeface="Cambria" panose="02040503050406030204"/>
                <a:sym typeface="Cambria" panose="02040503050406030204"/>
              </a:rPr>
              <a:t>8</a:t>
            </a:r>
            <a:r>
              <a:rPr lang="en-US" sz="2800" dirty="0">
                <a:solidFill>
                  <a:schemeClr val="dk1"/>
                </a:solidFill>
                <a:latin typeface="Cambria" panose="02040503050406030204"/>
                <a:ea typeface="Cambria" panose="02040503050406030204"/>
                <a:sym typeface="Cambria" panose="02040503050406030204"/>
              </a:rPr>
              <a:t>)</a:t>
            </a:r>
            <a:endParaRPr lang="en-US" dirty="0"/>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sym typeface="Cambria" panose="02040503050406030204"/>
              </a:rPr>
              <a:t>Chetan </a:t>
            </a:r>
            <a:r>
              <a:rPr lang="en-US" sz="2800" dirty="0" err="1">
                <a:solidFill>
                  <a:schemeClr val="dk1"/>
                </a:solidFill>
                <a:latin typeface="Cambria" panose="02040503050406030204"/>
                <a:ea typeface="Cambria" panose="02040503050406030204"/>
                <a:sym typeface="Cambria" panose="02040503050406030204"/>
              </a:rPr>
              <a:t>Sapkal</a:t>
            </a:r>
            <a:r>
              <a:rPr lang="en-US" sz="2800" dirty="0">
                <a:solidFill>
                  <a:schemeClr val="dk1"/>
                </a:solidFill>
                <a:latin typeface="Cambria" panose="02040503050406030204"/>
                <a:ea typeface="Cambria" panose="02040503050406030204"/>
                <a:sym typeface="Cambria" panose="02040503050406030204"/>
              </a:rPr>
              <a:t> (3</a:t>
            </a:r>
            <a:r>
              <a:rPr lang="en-IN" altLang="en-US" sz="2800" dirty="0">
                <a:solidFill>
                  <a:schemeClr val="dk1"/>
                </a:solidFill>
                <a:latin typeface="Cambria" panose="02040503050406030204"/>
                <a:ea typeface="Cambria" panose="02040503050406030204"/>
                <a:sym typeface="Cambria" panose="02040503050406030204"/>
              </a:rPr>
              <a:t>7</a:t>
            </a:r>
            <a:r>
              <a:rPr lang="en-US" sz="2800" dirty="0">
                <a:solidFill>
                  <a:schemeClr val="dk1"/>
                </a:solidFill>
                <a:latin typeface="Cambria" panose="02040503050406030204"/>
                <a:ea typeface="Cambria" panose="02040503050406030204"/>
                <a:sym typeface="Cambria" panose="02040503050406030204"/>
              </a:rPr>
              <a:t>)</a:t>
            </a:r>
            <a:endParaRPr lang="en-US" dirty="0"/>
          </a:p>
          <a:p>
            <a:pPr marL="0" lvl="0" indent="0" algn="ctr" rtl="0">
              <a:spcBef>
                <a:spcPts val="520"/>
              </a:spcBef>
              <a:spcAft>
                <a:spcPct val="0"/>
              </a:spcAft>
              <a:buClr>
                <a:schemeClr val="dk1"/>
              </a:buClr>
              <a:buSzTx/>
              <a:buNone/>
            </a:pPr>
            <a:r>
              <a:rPr lang="en-US" sz="2800" dirty="0" err="1">
                <a:solidFill>
                  <a:schemeClr val="dk1"/>
                </a:solidFill>
                <a:latin typeface="Cambria" panose="02040503050406030204"/>
                <a:ea typeface="Cambria" panose="02040503050406030204"/>
                <a:cs typeface="Cambria" panose="02040503050406030204"/>
                <a:sym typeface="Cambria" panose="02040503050406030204"/>
              </a:rPr>
              <a:t>Shubhamkar</a:t>
            </a:r>
            <a:r>
              <a:rPr lang="en-US" sz="2800" dirty="0">
                <a:solidFill>
                  <a:schemeClr val="dk1"/>
                </a:solidFill>
                <a:latin typeface="Cambria" panose="02040503050406030204"/>
                <a:ea typeface="Cambria" panose="02040503050406030204"/>
                <a:cs typeface="Cambria" panose="02040503050406030204"/>
                <a:sym typeface="Cambria" panose="02040503050406030204"/>
              </a:rPr>
              <a:t> Patra(3</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5</a:t>
            </a:r>
            <a:r>
              <a:rPr lang="en-US" sz="2800" dirty="0">
                <a:solidFill>
                  <a:schemeClr val="dk1"/>
                </a:solidFill>
                <a:latin typeface="Cambria" panose="02040503050406030204"/>
                <a:ea typeface="Cambria" panose="02040503050406030204"/>
                <a:cs typeface="Cambria" panose="02040503050406030204"/>
                <a:sym typeface="Cambria" panose="02040503050406030204"/>
              </a:rPr>
              <a:t>)</a:t>
            </a:r>
            <a:endParaRPr lang="en-US"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cs typeface="Cambria" panose="02040503050406030204"/>
                <a:sym typeface="Cambria" panose="02040503050406030204"/>
              </a:rPr>
              <a:t>Project Guide: M</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r</a:t>
            </a:r>
            <a:r>
              <a:rPr lang="en-US" sz="2800" dirty="0">
                <a:solidFill>
                  <a:schemeClr val="dk1"/>
                </a:solidFill>
                <a:latin typeface="Cambria" panose="02040503050406030204"/>
                <a:ea typeface="Cambria" panose="02040503050406030204"/>
                <a:cs typeface="Cambria" panose="02040503050406030204"/>
                <a:sym typeface="Cambria" panose="02040503050406030204"/>
              </a:rPr>
              <a:t>s.</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 Sn</a:t>
            </a:r>
            <a:r>
              <a:rPr lang="en-US" sz="2800" dirty="0" err="1">
                <a:solidFill>
                  <a:schemeClr val="dk1"/>
                </a:solidFill>
                <a:latin typeface="Cambria" panose="02040503050406030204"/>
                <a:ea typeface="Cambria" panose="02040503050406030204"/>
                <a:cs typeface="Cambria" panose="02040503050406030204"/>
                <a:sym typeface="Cambria" panose="02040503050406030204"/>
              </a:rPr>
              <a:t>eha</a:t>
            </a:r>
            <a:r>
              <a:rPr lang="en-US" sz="2800" dirty="0">
                <a:solidFill>
                  <a:schemeClr val="dk1"/>
                </a:solidFill>
                <a:latin typeface="Cambria" panose="02040503050406030204"/>
                <a:ea typeface="Cambria" panose="02040503050406030204"/>
                <a:cs typeface="Cambria" panose="02040503050406030204"/>
                <a:sym typeface="Cambria" panose="02040503050406030204"/>
              </a:rPr>
              <a:t> </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Yadav</a:t>
            </a:r>
            <a:endParaRPr lang="en-US"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rgbClr val="888888"/>
              </a:buClr>
              <a:buSzTx/>
              <a:buNone/>
            </a:pP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20"/>
              </a:spcBef>
              <a:spcAft>
                <a:spcPct val="0"/>
              </a:spcAft>
              <a:buClr>
                <a:schemeClr val="dk1"/>
              </a:buClr>
              <a:buSzTx/>
              <a:buNone/>
            </a:pPr>
            <a:r>
              <a:rPr lang="en-US" sz="2800" dirty="0">
                <a:solidFill>
                  <a:schemeClr val="dk1"/>
                </a:solidFill>
                <a:latin typeface="Cambria" panose="02040503050406030204"/>
                <a:ea typeface="Cambria" panose="02040503050406030204"/>
                <a:cs typeface="Cambria" panose="02040503050406030204"/>
                <a:sym typeface="Cambria" panose="02040503050406030204"/>
              </a:rPr>
              <a:t>Date: </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28</a:t>
            </a:r>
            <a:r>
              <a:rPr lang="en-US" sz="2800" dirty="0">
                <a:solidFill>
                  <a:schemeClr val="dk1"/>
                </a:solidFill>
                <a:latin typeface="Cambria" panose="02040503050406030204"/>
                <a:ea typeface="Cambria" panose="02040503050406030204"/>
                <a:cs typeface="Cambria" panose="02040503050406030204"/>
                <a:sym typeface="Cambria" panose="02040503050406030204"/>
              </a:rPr>
              <a:t>/</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04</a:t>
            </a:r>
            <a:r>
              <a:rPr lang="en-US" sz="2800" dirty="0">
                <a:solidFill>
                  <a:schemeClr val="dk1"/>
                </a:solidFill>
                <a:latin typeface="Cambria" panose="02040503050406030204"/>
                <a:ea typeface="Cambria" panose="02040503050406030204"/>
                <a:cs typeface="Cambria" panose="02040503050406030204"/>
                <a:sym typeface="Cambria" panose="02040503050406030204"/>
              </a:rPr>
              <a:t>/202</a:t>
            </a:r>
            <a:r>
              <a:rPr lang="en-IN" altLang="en-US" sz="2800" dirty="0">
                <a:solidFill>
                  <a:schemeClr val="dk1"/>
                </a:solidFill>
                <a:latin typeface="Cambria" panose="02040503050406030204"/>
                <a:ea typeface="Cambria" panose="02040503050406030204"/>
                <a:cs typeface="Cambria" panose="02040503050406030204"/>
                <a:sym typeface="Cambria" panose="02040503050406030204"/>
              </a:rPr>
              <a:t>3</a:t>
            </a:r>
            <a:endParaRPr sz="2800" dirty="0">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spcBef>
                <a:spcPts val="590"/>
              </a:spcBef>
              <a:spcAft>
                <a:spcPct val="0"/>
              </a:spcAft>
              <a:buClr>
                <a:srgbClr val="888888"/>
              </a:buClr>
              <a:buSzTx/>
              <a:buNone/>
            </a:pPr>
            <a:endParaRPr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6" name="Google Shape;86;p13"/>
          <p:cNvSpPr txBox="1"/>
          <p:nvPr/>
        </p:nvSpPr>
        <p:spPr>
          <a:xfrm>
            <a:off x="457200" y="381000"/>
            <a:ext cx="8077200" cy="113873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ct val="0"/>
              </a:spcBef>
              <a:spcAft>
                <a:spcPct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ct val="0"/>
              </a:spcBef>
              <a:spcAft>
                <a:spcPct val="0"/>
              </a:spcAft>
              <a:buNone/>
            </a:pP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Vidyavardhini’s</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of Engineering &amp;  Technology</a:t>
            </a:r>
            <a:endPar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K.T. Marg, </a:t>
            </a:r>
            <a:r>
              <a:rPr lang="en-US" sz="1600" b="1" i="0" u="none" strike="noStrike" cap="none" dirty="0" err="1">
                <a:solidFill>
                  <a:schemeClr val="dk1"/>
                </a:solidFill>
                <a:latin typeface="Cambria" panose="02040503050406030204"/>
                <a:ea typeface="Cambria" panose="02040503050406030204"/>
                <a:cs typeface="Cambria" panose="02040503050406030204"/>
                <a:sym typeface="Cambria" panose="02040503050406030204"/>
              </a:rPr>
              <a:t>Vartak</a:t>
            </a:r>
            <a:r>
              <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College Campus, Vasai Rd, Vasai-Virar, Maharashtra 401202</a:t>
            </a:r>
            <a:endParaRPr lang="en-US"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endParaRPr sz="16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ctr" rtl="0">
              <a:spcBef>
                <a:spcPct val="0"/>
              </a:spcBef>
              <a:spcAft>
                <a:spcPct val="0"/>
              </a:spcAft>
              <a:buNone/>
            </a:pP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Department of </a:t>
            </a:r>
            <a:r>
              <a:rPr lang="en-US" sz="2000" b="1" dirty="0">
                <a:solidFill>
                  <a:schemeClr val="dk1"/>
                </a:solidFill>
                <a:latin typeface="Cambria" panose="02040503050406030204"/>
                <a:ea typeface="Cambria" panose="02040503050406030204"/>
                <a:cs typeface="Cambria" panose="02040503050406030204"/>
                <a:sym typeface="Cambria" panose="02040503050406030204"/>
              </a:rPr>
              <a:t>Artificial Intelligence</a:t>
            </a:r>
            <a:r>
              <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and Data Science</a:t>
            </a:r>
            <a:endParaRPr lang="en-US" sz="20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9750" y="476250"/>
            <a:ext cx="6347714" cy="1320800"/>
          </a:xfrm>
        </p:spPr>
        <p:txBody>
          <a:bodyPr/>
          <a:p>
            <a:r>
              <a:rPr lang="en-IN" altLang="en-US">
                <a:latin typeface="Times New Roman" panose="02020603050405020304" pitchFamily="18" charset="0"/>
                <a:cs typeface="Times New Roman" panose="02020603050405020304" pitchFamily="18" charset="0"/>
              </a:rPr>
              <a:t>Working</a:t>
            </a:r>
            <a:endParaRPr lang="en-IN" altLang="en-US">
              <a:latin typeface="Times New Roman" panose="02020603050405020304" pitchFamily="18" charset="0"/>
              <a:cs typeface="Times New Roman" panose="02020603050405020304" pitchFamily="18" charset="0"/>
            </a:endParaRPr>
          </a:p>
        </p:txBody>
      </p:sp>
      <p:pic>
        <p:nvPicPr>
          <p:cNvPr id="4" name="Content Placeholder 3" descr="WhatsApp Image 2023-04-27 at 10.16.35 PM"/>
          <p:cNvPicPr>
            <a:picLocks noChangeAspect="1"/>
          </p:cNvPicPr>
          <p:nvPr>
            <p:ph sz="half" idx="1"/>
          </p:nvPr>
        </p:nvPicPr>
        <p:blipFill>
          <a:blip r:embed="rId1"/>
          <a:stretch>
            <a:fillRect/>
          </a:stretch>
        </p:blipFill>
        <p:spPr>
          <a:xfrm>
            <a:off x="451485" y="1340485"/>
            <a:ext cx="6523990" cy="1727835"/>
          </a:xfrm>
          <a:prstGeom prst="rect">
            <a:avLst/>
          </a:prstGeom>
        </p:spPr>
      </p:pic>
      <p:pic>
        <p:nvPicPr>
          <p:cNvPr id="5" name="Content Placeholder 4" descr="WhatsApp Image 2023-04-27 at 10.14.11 PM"/>
          <p:cNvPicPr>
            <a:picLocks noChangeAspect="1"/>
          </p:cNvPicPr>
          <p:nvPr>
            <p:ph sz="half" idx="2"/>
          </p:nvPr>
        </p:nvPicPr>
        <p:blipFill>
          <a:blip r:embed="rId2"/>
          <a:stretch>
            <a:fillRect/>
          </a:stretch>
        </p:blipFill>
        <p:spPr>
          <a:xfrm>
            <a:off x="1115695" y="3500755"/>
            <a:ext cx="4958080" cy="30568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03176"/>
          </a:xfrm>
        </p:spPr>
        <p:txBody>
          <a:bodyPr/>
          <a:lstStyle/>
          <a:p>
            <a:r>
              <a:rPr lang="en-GB" dirty="0">
                <a:latin typeface="Times New Roman" panose="02020603050405020304" pitchFamily="18" charset="0"/>
                <a:cs typeface="Times New Roman" panose="02020603050405020304" pitchFamily="18" charset="0"/>
              </a:rPr>
              <a:t>Results &amp; Discussion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Testing on the predefined datasets got the conclusion of successfully testing against the dataset on 342 static app features to distinguish between botnet apps and normal apps.</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772816"/>
            <a:ext cx="6347714" cy="4268547"/>
          </a:xfrm>
        </p:spPr>
        <p:txBody>
          <a:bodyPr>
            <a:normAutofit/>
          </a:bodyPr>
          <a:lstStyle/>
          <a:p>
            <a:pPr marL="0" indent="0" algn="dist">
              <a:lnSpc>
                <a:spcPct val="120000"/>
              </a:lnSpc>
              <a:buNone/>
            </a:pPr>
            <a:r>
              <a:rPr lang="en-GB" dirty="0">
                <a:latin typeface="Times New Roman" panose="02020603050405020304" pitchFamily="18" charset="0"/>
                <a:cs typeface="Times New Roman" panose="02020603050405020304" pitchFamily="18" charset="0"/>
              </a:rPr>
              <a:t>In summary, the widespread use of botnets for spreading malware among mobile applications poses a significant threat to user privacy and security. However, the use of machine learning algorithms offers an effective solution for detecting and protecting against these threats. The proposed system uses a feature extraction methodology and support vector machines to identify botnet-infected apps across different devices. The results show that the system can successfully detect and prevent botnet attacks, making it an essential tool for mobile app security.</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490538"/>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84784"/>
            <a:ext cx="8229600" cy="5256584"/>
          </a:xfrm>
        </p:spPr>
        <p:txBody>
          <a:bodyPr>
            <a:normAutofit fontScale="70000" lnSpcReduction="20000"/>
          </a:bodyPr>
          <a:lstStyle/>
          <a:p>
            <a:pPr marL="114300" indent="0">
              <a:buNone/>
            </a:pPr>
            <a:r>
              <a:rPr lang="en-IN" altLang="en-US" sz="2900" dirty="0">
                <a:latin typeface="Times New Roman" panose="02020603050405020304" pitchFamily="18" charset="0"/>
                <a:cs typeface="Times New Roman" panose="02020603050405020304" pitchFamily="18" charset="0"/>
              </a:rPr>
              <a:t>1. </a:t>
            </a:r>
            <a:r>
              <a:rPr lang="en-US" sz="2900" dirty="0">
                <a:latin typeface="Times New Roman" panose="02020603050405020304" pitchFamily="18" charset="0"/>
                <a:cs typeface="Times New Roman" panose="02020603050405020304" pitchFamily="18" charset="0"/>
              </a:rPr>
              <a:t>McAfee Mobile Threat Report Q1. 2020. Available online: </a:t>
            </a:r>
            <a:r>
              <a:rPr lang="en-US" sz="2900" dirty="0">
                <a:latin typeface="Times New Roman" panose="02020603050405020304" pitchFamily="18" charset="0"/>
                <a:cs typeface="Times New Roman" panose="02020603050405020304" pitchFamily="18" charset="0"/>
                <a:hlinkClick r:id="rId1"/>
              </a:rPr>
              <a:t>https://www.mcafee.com/en-us/consumer-support/2020 mobile</a:t>
            </a:r>
            <a:r>
              <a:rPr lang="en-US" sz="2900" dirty="0">
                <a:latin typeface="Times New Roman" panose="02020603050405020304" pitchFamily="18" charset="0"/>
                <a:cs typeface="Times New Roman" panose="02020603050405020304" pitchFamily="18" charset="0"/>
              </a:rPr>
              <a:t> threat report.html (accessed on 5 December 2020).</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 </a:t>
            </a:r>
            <a:r>
              <a:rPr lang="en-US" sz="2900" dirty="0" err="1">
                <a:latin typeface="Times New Roman" panose="02020603050405020304" pitchFamily="18" charset="0"/>
                <a:cs typeface="Times New Roman" panose="02020603050405020304" pitchFamily="18" charset="0"/>
              </a:rPr>
              <a:t>Yerima</a:t>
            </a:r>
            <a:r>
              <a:rPr lang="en-US" sz="2900" dirty="0">
                <a:latin typeface="Times New Roman" panose="02020603050405020304" pitchFamily="18" charset="0"/>
                <a:cs typeface="Times New Roman" panose="02020603050405020304" pitchFamily="18" charset="0"/>
              </a:rPr>
              <a:t>, S.Y.; Khan, S. Longitudinal Performance Analysis of Machine Learning based Android Malware Detectors. In Proceedings of the 2019 International Conference on Cyber Security and Protection of Digital Services (Cyber Security), Oxford, UK,3–4 June 2019.</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Grill, B.B.; Ruthven, M.; Zhao, X. “Detecting and Eliminating Chamois, a Fraud Botnet on Android” Android Developers Blog. March 2017. Available online: https://androiddevelopers.googleblog.com/2017/03/detecting-and-eliminating-chamois-fraud. html (accessed on 10 December 2020).</a:t>
            </a:r>
            <a:endParaRPr lang="en-US" sz="2900" dirty="0">
              <a:latin typeface="Times New Roman" panose="02020603050405020304" pitchFamily="18" charset="0"/>
              <a:cs typeface="Times New Roman" panose="02020603050405020304" pitchFamily="18" charset="0"/>
            </a:endParaRPr>
          </a:p>
          <a:p>
            <a:pPr marL="114300" indent="0">
              <a:buNone/>
            </a:pP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4. Chris Brook “Google Eliminates Android </a:t>
            </a:r>
            <a:r>
              <a:rPr lang="en-US" sz="2900" dirty="0" err="1">
                <a:latin typeface="Times New Roman" panose="02020603050405020304" pitchFamily="18" charset="0"/>
                <a:cs typeface="Times New Roman" panose="02020603050405020304" pitchFamily="18" charset="0"/>
              </a:rPr>
              <a:t>Adfraud</a:t>
            </a:r>
            <a:r>
              <a:rPr lang="en-US" sz="2900" dirty="0">
                <a:latin typeface="Times New Roman" panose="02020603050405020304" pitchFamily="18" charset="0"/>
                <a:cs typeface="Times New Roman" panose="02020603050405020304" pitchFamily="18" charset="0"/>
              </a:rPr>
              <a:t> Botnet Chamois” Threat Post. March 2017. Available online: https://threatpost.com/google-eliminates-android-adfraud-botnet-chamois/124311/ (accessed on 10 December 2020).</a:t>
            </a:r>
            <a:endParaRPr lang="en-US" sz="29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5. W. T. Strayer, D. Lapsley, R. Walsh, and C. Livadas, “Botnet detection based on network behavior,” Advances in Information Security, vol. 36, pp. 1–24, 2019.</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6. L. Atzori, A. Iera, and G. Morabito, “The internet of things: a survey,” Computer Networks, vol. 54, no. 15, pp. 2787–2805, 2020.</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7. M. Feily, A. Shahrestani, and S. Ramadass, “A survey of botnet and botnet detection,” in Proceedings of the 3rd International Conference on Emerging Security Information, Systems and Technologies (SECURWARE ’09), pp. 268–273, June 2021.</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2493010"/>
            <a:ext cx="8229600" cy="1143000"/>
          </a:xfrm>
        </p:spPr>
        <p:txBody>
          <a:bodyPr>
            <a:noAutofit/>
          </a:bodyPr>
          <a:lstStyle/>
          <a:p>
            <a:r>
              <a:rPr lang="en-US" sz="8000" b="1">
                <a:latin typeface="Times New Roman" panose="02020603050405020304" pitchFamily="18" charset="0"/>
                <a:cs typeface="Times New Roman" panose="02020603050405020304" pitchFamily="18" charset="0"/>
              </a:rPr>
              <a:t>Thank You</a:t>
            </a:r>
            <a:r>
              <a:rPr lang="en-IN" altLang="en-US" sz="8000" b="1">
                <a:latin typeface="Times New Roman" panose="02020603050405020304" pitchFamily="18" charset="0"/>
                <a:cs typeface="Times New Roman" panose="02020603050405020304" pitchFamily="18" charset="0"/>
              </a:rPr>
              <a:t>!</a:t>
            </a:r>
            <a:endParaRPr lang="en-IN" altLang="en-US" sz="8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9" y="624110"/>
            <a:ext cx="7130752" cy="1280890"/>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600200"/>
            <a:ext cx="7651576" cy="4525963"/>
          </a:xfrm>
        </p:spPr>
        <p:txBody>
          <a:bodyPr>
            <a:normAutofit fontScale="92500" lnSpcReduction="10000"/>
          </a:bodyPr>
          <a:lstStyle/>
          <a:p>
            <a:pPr>
              <a:lnSpc>
                <a:spcPct val="150000"/>
              </a:lnSpc>
            </a:pPr>
            <a:r>
              <a:rPr lang="en-US" sz="2200" dirty="0">
                <a:latin typeface="Times New Roman" panose="02020603050405020304" pitchFamily="18" charset="0"/>
                <a:cs typeface="Times New Roman" panose="02020603050405020304" pitchFamily="18" charset="0"/>
              </a:rPr>
              <a:t>Abstract</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Problem Definition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Proposed approach / System Design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Implementation / Methodology</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Results &amp; Discussion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References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Abstract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556792"/>
            <a:ext cx="6347714" cy="4484571"/>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A botnet is widely spreading malware among mobile application.</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Android botnets are networks of compromised devices used to spread malicious software and execute malicious activities.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It’s mainly aim to hack the entire system and abduct the details of the user.</a:t>
            </a:r>
            <a:endParaRPr lang="en-GB"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Machine Learning is a powerful tool for detecting these threats and protecting users from harm.</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What is Botnet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lstStyle/>
          <a:p>
            <a:pPr algn="just"/>
            <a:r>
              <a:rPr lang="en-GB" dirty="0">
                <a:latin typeface="Times New Roman" panose="02020603050405020304" pitchFamily="18" charset="0"/>
                <a:cs typeface="Times New Roman" panose="02020603050405020304" pitchFamily="18" charset="0"/>
              </a:rPr>
              <a:t>A Botnet is a network of compromised computers under the control of a remote hacker.</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Controller of a botnet is able to direct the activities of these compromised computers.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Botnet Terminology</a:t>
            </a:r>
            <a:endParaRPr lang="en-GB"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 Herder(Bot Master)</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Bot Client</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IRC Server</a:t>
            </a:r>
            <a:endParaRPr lang="en-GB" sz="1600" dirty="0">
              <a:latin typeface="Times New Roman" panose="02020603050405020304" pitchFamily="18" charset="0"/>
              <a:cs typeface="Times New Roman" panose="02020603050405020304" pitchFamily="18" charset="0"/>
            </a:endParaRPr>
          </a:p>
          <a:p>
            <a:pPr marL="1085850" lvl="2" indent="-285750">
              <a:buFont typeface="Wingdings" panose="05000000000000000000" pitchFamily="2" charset="2"/>
              <a:buChar char="ü"/>
            </a:pPr>
            <a:r>
              <a:rPr lang="en-GB" sz="1600" dirty="0">
                <a:latin typeface="Times New Roman" panose="02020603050405020304" pitchFamily="18" charset="0"/>
                <a:cs typeface="Times New Roman" panose="02020603050405020304" pitchFamily="18" charset="0"/>
              </a:rPr>
              <a:t>Command and Control Channel(C&amp;C)</a:t>
            </a:r>
            <a:endParaRPr lang="en-GB" sz="1600"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t>Botnet(Terminology)</a:t>
            </a:r>
            <a:endParaRPr lang="en-GB"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3568" y="1700212"/>
            <a:ext cx="5688632" cy="42664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47192"/>
          </a:xfrm>
        </p:spPr>
        <p:txBody>
          <a:bodyPr/>
          <a:lstStyle/>
          <a:p>
            <a:r>
              <a:rPr lang="en-GB" dirty="0">
                <a:latin typeface="Times New Roman" panose="02020603050405020304" pitchFamily="18" charset="0"/>
                <a:cs typeface="Times New Roman" panose="02020603050405020304" pitchFamily="18" charset="0"/>
              </a:rPr>
              <a:t>Problem Definition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628800"/>
            <a:ext cx="6347714" cy="4412563"/>
          </a:xfrm>
        </p:spPr>
        <p:txBody>
          <a:bodyPr>
            <a:normAutofit/>
          </a:bodyPr>
          <a:lstStyle/>
          <a:p>
            <a:pPr algn="just">
              <a:lnSpc>
                <a:spcPct val="150000"/>
              </a:lnSpc>
            </a:pPr>
            <a:r>
              <a:rPr lang="en-US" altLang="en-US" dirty="0">
                <a:latin typeface="Times New Roman" panose="02020603050405020304" pitchFamily="18" charset="0"/>
                <a:cs typeface="Times New Roman" panose="02020603050405020304" pitchFamily="18" charset="0"/>
              </a:rPr>
              <a:t>Bots are stealthy on the infected machines.</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sz="1800" dirty="0">
                <a:latin typeface="Times New Roman" panose="02020603050405020304" pitchFamily="18" charset="0"/>
                <a:cs typeface="Times New Roman" panose="02020603050405020304" pitchFamily="18" charset="0"/>
              </a:rPr>
              <a:t>Bot infection is usually a multi-faceted and multi-phased process.	</a:t>
            </a:r>
            <a:endParaRPr lang="en-US" altLang="en-US" sz="1800" dirty="0">
              <a:latin typeface="Times New Roman" panose="02020603050405020304" pitchFamily="18" charset="0"/>
              <a:cs typeface="Times New Roman" panose="02020603050405020304" pitchFamily="18" charset="0"/>
            </a:endParaRPr>
          </a:p>
          <a:p>
            <a:pPr algn="just">
              <a:lnSpc>
                <a:spcPct val="150000"/>
              </a:lnSpc>
            </a:pPr>
            <a:r>
              <a:rPr lang="en-US" altLang="en-US" sz="1800" dirty="0">
                <a:latin typeface="Times New Roman" panose="02020603050405020304" pitchFamily="18" charset="0"/>
                <a:cs typeface="Times New Roman" panose="02020603050405020304" pitchFamily="18" charset="0"/>
              </a:rPr>
              <a:t>Bots are dynamically evolving.</a:t>
            </a:r>
            <a:endParaRPr lang="en-US" altLang="en-US" sz="1800" dirty="0">
              <a:latin typeface="Times New Roman" panose="02020603050405020304" pitchFamily="18" charset="0"/>
              <a:cs typeface="Times New Roman" panose="02020603050405020304" pitchFamily="18" charset="0"/>
            </a:endParaRPr>
          </a:p>
          <a:p>
            <a:pPr marL="400050" lvl="1" indent="0" algn="just">
              <a:lnSpc>
                <a:spcPct val="150000"/>
              </a:lnSpc>
              <a:buNone/>
            </a:pPr>
            <a:r>
              <a:rPr lang="en-US" altLang="en-US" sz="1800" dirty="0">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42721" cy="1019200"/>
          </a:xfrm>
        </p:spPr>
        <p:txBody>
          <a:bodyPr/>
          <a:lstStyle/>
          <a:p>
            <a:r>
              <a:rPr lang="en-GB" dirty="0">
                <a:latin typeface="Times New Roman" panose="02020603050405020304" pitchFamily="18" charset="0"/>
                <a:cs typeface="Times New Roman" panose="02020603050405020304" pitchFamily="18" charset="0"/>
              </a:rPr>
              <a:t>Proposed approach / System Design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988840"/>
            <a:ext cx="6347714" cy="405252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Using Machine Learning for Android botnet detection, It’s offers several benefits.</a:t>
            </a: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It’s has ability to detect new types of botnets across different devices.</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algorithms can identify patterns in network traffic that indicate malicious activity.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04-27 at 10.14.29 PM"/>
          <p:cNvPicPr>
            <a:picLocks noChangeAspect="1"/>
          </p:cNvPicPr>
          <p:nvPr>
            <p:ph idx="1"/>
          </p:nvPr>
        </p:nvPicPr>
        <p:blipFill>
          <a:blip r:embed="rId1"/>
          <a:stretch>
            <a:fillRect/>
          </a:stretch>
        </p:blipFill>
        <p:spPr>
          <a:xfrm>
            <a:off x="612140" y="764540"/>
            <a:ext cx="6380480" cy="5565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75184"/>
          </a:xfrm>
        </p:spPr>
        <p:txBody>
          <a:bodyPr/>
          <a:lstStyle/>
          <a:p>
            <a:r>
              <a:rPr lang="en-GB" dirty="0">
                <a:latin typeface="Times New Roman" panose="02020603050405020304" pitchFamily="18" charset="0"/>
                <a:cs typeface="Times New Roman" panose="02020603050405020304" pitchFamily="18" charset="0"/>
              </a:rPr>
              <a:t>Implementation / 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700808"/>
            <a:ext cx="6347714" cy="4340555"/>
          </a:xfrm>
        </p:spPr>
        <p:txBody>
          <a:bodyPr/>
          <a:lstStyle/>
          <a:p>
            <a:pPr algn="just">
              <a:lnSpc>
                <a:spcPct val="150000"/>
              </a:lnSpc>
            </a:pPr>
            <a:r>
              <a:rPr lang="en-GB" sz="1800" dirty="0">
                <a:latin typeface="Times New Roman" panose="02020603050405020304" pitchFamily="18" charset="0"/>
                <a:cs typeface="Times New Roman" panose="02020603050405020304" pitchFamily="18" charset="0"/>
              </a:rPr>
              <a:t>The feature </a:t>
            </a:r>
            <a:r>
              <a:rPr lang="en-GB" dirty="0">
                <a:latin typeface="Times New Roman" panose="02020603050405020304" pitchFamily="18" charset="0"/>
                <a:cs typeface="Times New Roman" panose="02020603050405020304" pitchFamily="18" charset="0"/>
              </a:rPr>
              <a:t>e</a:t>
            </a:r>
            <a:r>
              <a:rPr lang="en-GB" sz="1800" dirty="0">
                <a:latin typeface="Times New Roman" panose="02020603050405020304" pitchFamily="18" charset="0"/>
                <a:cs typeface="Times New Roman" panose="02020603050405020304" pitchFamily="18" charset="0"/>
              </a:rPr>
              <a:t>xtraction methodology is used with the support vector machine to detect botnet-infected apps.</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ISCX dataset is used to test the botnet applications.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The datase</a:t>
            </a:r>
            <a:r>
              <a:rPr lang="en-GB" dirty="0">
                <a:latin typeface="Times New Roman" panose="02020603050405020304" pitchFamily="18" charset="0"/>
                <a:cs typeface="Times New Roman" panose="02020603050405020304" pitchFamily="18" charset="0"/>
              </a:rPr>
              <a:t>t contain botnet infected-apps and our proposed methodology is used to detect it.</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AS_NET" val="6.0.8"/>
  <p:tag name="AS_OS" val="Unix 5.15.0.1028"/>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4116</Words>
  <Application>WPS Presentation</Application>
  <PresentationFormat>On-screen Show (4:3)</PresentationFormat>
  <Paragraphs>95</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15</vt:i4>
      </vt:variant>
    </vt:vector>
  </HeadingPairs>
  <TitlesOfParts>
    <vt:vector size="30" baseType="lpstr">
      <vt:lpstr>Arial</vt:lpstr>
      <vt:lpstr>SimSun</vt:lpstr>
      <vt:lpstr>Wingdings</vt:lpstr>
      <vt:lpstr>Calibri</vt:lpstr>
      <vt:lpstr>Arial</vt:lpstr>
      <vt:lpstr>Wingdings 3</vt:lpstr>
      <vt:lpstr>Cambria</vt:lpstr>
      <vt:lpstr>Times New Roman</vt:lpstr>
      <vt:lpstr>Trebuchet MS</vt:lpstr>
      <vt:lpstr>Microsoft YaHei</vt:lpstr>
      <vt:lpstr>Arial Unicode MS</vt:lpstr>
      <vt:lpstr>Office Theme</vt:lpstr>
      <vt:lpstr>Office Theme</vt:lpstr>
      <vt:lpstr>Office Theme</vt:lpstr>
      <vt:lpstr>Facet</vt:lpstr>
      <vt:lpstr>Android Botnet Detection  Using Machine Learning</vt:lpstr>
      <vt:lpstr>Contents</vt:lpstr>
      <vt:lpstr>Abstract</vt:lpstr>
      <vt:lpstr>What is Botnet ?</vt:lpstr>
      <vt:lpstr>Botnet(Terminology)</vt:lpstr>
      <vt:lpstr>Problem Definition</vt:lpstr>
      <vt:lpstr>Proposed approach / System Design</vt:lpstr>
      <vt:lpstr>PowerPoint 演示文稿</vt:lpstr>
      <vt:lpstr>Implementation / Methodology</vt:lpstr>
      <vt:lpstr>Working</vt:lpstr>
      <vt:lpstr>Results &amp; Discussion</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Botnet Detection  Using Machine Learning</dc:title>
  <dc:creator>D BLOOD</dc:creator>
  <cp:lastModifiedBy>Yash</cp:lastModifiedBy>
  <cp:revision>10</cp:revision>
  <cp:lastPrinted>2023-03-13T18:04:00Z</cp:lastPrinted>
  <dcterms:created xsi:type="dcterms:W3CDTF">2023-03-13T18:04:00Z</dcterms:created>
  <dcterms:modified xsi:type="dcterms:W3CDTF">2023-04-28T08:30:12Z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0D101D4ADCAF4923AE195C71D1BDB573</vt:lpwstr>
  </property>
  <property fmtid="{D5CDD505-2E9C-101B-9397-08002B2CF9AE}" pid="3" name="KSOProductBuildVer">
    <vt:lpwstr>1033-11.2.0.11537</vt:lpwstr>
  </property>
</Properties>
</file>