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92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29/04/2022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capgemini-my.sharepoint.com/:v:/r/personal/onkar_deshpande_capgemini_com/Documents/Daily%20Tracker/Dec-JFSAngular%20B5-A/Case%20Study%20Video/46149016_Nusrat_Kembhavi.mp4?csf=1&amp;web=1&amp;e=afwE6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27548"/>
            <a:ext cx="2374900" cy="208756"/>
          </a:xfrm>
        </p:spPr>
        <p:txBody>
          <a:bodyPr/>
          <a:lstStyle/>
          <a:p>
            <a:pPr eaLnBrk="1" hangingPunct="1"/>
            <a:r>
              <a:rPr lang="nl-NL" altLang="nl-NL"/>
              <a:t>Mumbai</a:t>
            </a:r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04381" y="1575594"/>
            <a:ext cx="3125333" cy="156709"/>
          </a:xfrm>
        </p:spPr>
        <p:txBody>
          <a:bodyPr/>
          <a:lstStyle/>
          <a:p>
            <a:pPr eaLnBrk="1" hangingPunct="1"/>
            <a:r>
              <a:rPr lang="nl-NL" altLang="nl-NL" dirty="0"/>
              <a:t>YASH.JITENDRA-PATIL@CAPGEMINI.COM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68949" y="1829990"/>
            <a:ext cx="2382837" cy="219075"/>
          </a:xfrm>
        </p:spPr>
        <p:txBody>
          <a:bodyPr/>
          <a:lstStyle/>
          <a:p>
            <a:pPr eaLnBrk="1" hangingPunct="1"/>
            <a:r>
              <a:rPr lang="nl-NL" altLang="nl-NL" dirty="0"/>
              <a:t>+91 8208070093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  <a:endParaRPr lang="en-US" altLang="en-US" sz="1100" dirty="0">
              <a:ea typeface="Verdana"/>
            </a:endParaRP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a typeface="+mj-lt"/>
                <a:cs typeface="+mj-lt"/>
              </a:rPr>
              <a:t> Hands-on Experience in creating Traditional and Reactive applications on </a:t>
            </a:r>
            <a:r>
              <a:rPr lang="en-US" sz="1100" b="1" dirty="0">
                <a:ea typeface="+mj-lt"/>
                <a:cs typeface="+mj-lt"/>
              </a:rPr>
              <a:t>Powerapps</a:t>
            </a:r>
            <a:r>
              <a:rPr lang="en-US" sz="1100" dirty="0">
                <a:ea typeface="+mj-lt"/>
                <a:cs typeface="+mj-lt"/>
              </a:rPr>
              <a:t>.</a:t>
            </a:r>
            <a:endParaRPr lang="en-US" dirty="0">
              <a:ea typeface="+mj-lt"/>
              <a:cs typeface="+mj-lt"/>
            </a:endParaRP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a typeface="+mj-lt"/>
                <a:cs typeface="+mj-lt"/>
              </a:rPr>
              <a:t>Proficient in creating </a:t>
            </a:r>
            <a:r>
              <a:rPr lang="en-US" sz="1100" b="1" dirty="0">
                <a:ea typeface="+mj-lt"/>
                <a:cs typeface="+mj-lt"/>
              </a:rPr>
              <a:t> Powerapps </a:t>
            </a:r>
            <a:r>
              <a:rPr lang="en-US" sz="1100" dirty="0">
                <a:ea typeface="+mj-lt"/>
                <a:cs typeface="+mj-lt"/>
              </a:rPr>
              <a:t> 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5" y="532011"/>
            <a:ext cx="2717800" cy="620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ECE</a:t>
            </a:r>
            <a:r>
              <a:rPr lang="en-US" altLang="nl-NL" sz="1000"/>
              <a:t>:2017 </a:t>
            </a:r>
            <a:r>
              <a:rPr lang="en-US" altLang="nl-NL" sz="1000" dirty="0"/>
              <a:t>–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PowerApps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SharePoint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Yash Jitendra Patil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548278" y="6331743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765" y="654044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11" y="1592263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8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4AA46DEE-D755-4A0C-B73B-7AC38C9D9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84" y="6428581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29BD7415-F77E-41A6-B9D3-7CDBD5890A61}"/>
              </a:ext>
            </a:extLst>
          </p:cNvPr>
          <p:cNvSpPr txBox="1">
            <a:spLocks/>
          </p:cNvSpPr>
          <p:nvPr/>
        </p:nvSpPr>
        <p:spPr>
          <a:xfrm>
            <a:off x="4657330" y="3006149"/>
            <a:ext cx="3867545" cy="28580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i="0" u="non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Leave Management System (LMS) Application</a:t>
            </a:r>
          </a:p>
          <a:p>
            <a:pPr algn="just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the leave management system application on PowerApps using SharePoint list and created a flow between SharePoint, PowerApps, and Gmail using Power Automate.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</a:pPr>
            <a:r>
              <a:rPr lang="en-US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Completed </a:t>
            </a: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Git, GitHub at Capgemini Degreed Platform</a:t>
            </a:r>
          </a:p>
          <a:p>
            <a:pPr algn="just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the concepts of Git and GitHub, and simultaneously applied the concepts for better learning.</a:t>
            </a:r>
          </a:p>
          <a:p>
            <a:pPr algn="just">
              <a:lnSpc>
                <a:spcPct val="114000"/>
              </a:lnSpc>
            </a:pPr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</a:pPr>
            <a:r>
              <a:rPr lang="en-IN" altLang="nl-NL" sz="1100" b="1" dirty="0">
                <a:cs typeface="Arial" panose="020B0604020202020204" pitchFamily="34" charset="0"/>
              </a:rPr>
              <a:t>POWERAPPS DEVELOPER</a:t>
            </a:r>
            <a:endParaRPr lang="en-US" altLang="nl-NL" sz="1100" b="1" dirty="0"/>
          </a:p>
          <a:p>
            <a:pPr>
              <a:lnSpc>
                <a:spcPct val="114000"/>
              </a:lnSpc>
            </a:pPr>
            <a:endParaRPr lang="en-IN" altLang="en-US" sz="11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US" altLang="nl-NL" b="1" dirty="0"/>
          </a:p>
          <a:p>
            <a:pPr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pic>
        <p:nvPicPr>
          <p:cNvPr id="10" name="Picture Placeholder 9" descr="A picture containing person, person, posing, suit&#10;&#10;Description automatically generated">
            <a:extLst>
              <a:ext uri="{FF2B5EF4-FFF2-40B4-BE49-F238E27FC236}">
                <a16:creationId xmlns:a16="http://schemas.microsoft.com/office/drawing/2014/main" id="{D515B8E1-7F48-4749-B0E0-1DEC57AF83D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" b="6205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F40FC-9903-4EB0-B276-152B97282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ff2ad-8f65-4c2b-a74f-83bed9f87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fd33c62d-2c11-46e7-88a2-e90fa986d9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11</TotalTime>
  <Words>183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Jitendra Patil, Yash</cp:lastModifiedBy>
  <cp:revision>8</cp:revision>
  <dcterms:created xsi:type="dcterms:W3CDTF">2017-12-08T05:27:40Z</dcterms:created>
  <dcterms:modified xsi:type="dcterms:W3CDTF">2022-04-29T09:52:28Z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