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9"/>
  </p:notesMasterIdLst>
  <p:sldIdLst>
    <p:sldId id="257" r:id="rId2"/>
    <p:sldId id="258" r:id="rId3"/>
    <p:sldId id="259" r:id="rId4"/>
    <p:sldId id="267" r:id="rId5"/>
    <p:sldId id="268" r:id="rId6"/>
    <p:sldId id="273" r:id="rId7"/>
    <p:sldId id="269" r:id="rId8"/>
    <p:sldId id="261" r:id="rId9"/>
    <p:sldId id="264" r:id="rId10"/>
    <p:sldId id="266" r:id="rId11"/>
    <p:sldId id="265" r:id="rId12"/>
    <p:sldId id="262" r:id="rId13"/>
    <p:sldId id="271" r:id="rId14"/>
    <p:sldId id="274" r:id="rId15"/>
    <p:sldId id="263" r:id="rId16"/>
    <p:sldId id="270" r:id="rId17"/>
    <p:sldId id="275" r:id="rId18"/>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1" d="100"/>
          <a:sy n="81" d="100"/>
        </p:scale>
        <p:origin x="74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0DD1CB-FEA1-4F30-86BD-77B69290CE1D}" type="datetimeFigureOut">
              <a:rPr lang="en-IN" smtClean="0"/>
              <a:t>19-04-2024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8AAAF-B4E8-4EEE-8497-34EC5330B684}" type="slidenum">
              <a:rPr lang="en-IN" smtClean="0"/>
              <a:t>‹#›</a:t>
            </a:fld>
            <a:endParaRPr lang="en-IN"/>
          </a:p>
        </p:txBody>
      </p:sp>
    </p:spTree>
    <p:extLst>
      <p:ext uri="{BB962C8B-B14F-4D97-AF65-F5344CB8AC3E}">
        <p14:creationId xmlns:p14="http://schemas.microsoft.com/office/powerpoint/2010/main" val="2893705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69E564E-E6B7-1B9A-0534-1D4F5B05E0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CAC4623-13E9-4C00-8BDF-51A930DFBC0F}" type="slidenum">
              <a:rPr lang="en-IN" altLang="en-US" sz="1400" smtClean="0"/>
              <a:pPr fontAlgn="base">
                <a:spcBef>
                  <a:spcPct val="0"/>
                </a:spcBef>
                <a:spcAft>
                  <a:spcPct val="0"/>
                </a:spcAft>
              </a:pPr>
              <a:t>1</a:t>
            </a:fld>
            <a:endParaRPr lang="en-IN" altLang="en-US" sz="1400"/>
          </a:p>
        </p:txBody>
      </p:sp>
      <p:sp>
        <p:nvSpPr>
          <p:cNvPr id="9219" name="Rectangle 1">
            <a:extLst>
              <a:ext uri="{FF2B5EF4-FFF2-40B4-BE49-F238E27FC236}">
                <a16:creationId xmlns:a16="http://schemas.microsoft.com/office/drawing/2014/main" id="{695B4092-01DF-ED85-441C-D1D2F97BD921}"/>
              </a:ext>
            </a:extLst>
          </p:cNvPr>
          <p:cNvSpPr>
            <a:spLocks noGrp="1" noRot="1" noChangeAspect="1" noChangeArrowheads="1" noTextEdit="1"/>
          </p:cNvSpPr>
          <p:nvPr>
            <p:ph type="sldImg"/>
          </p:nvPr>
        </p:nvSpPr>
        <p:spPr>
          <a:xfrm>
            <a:off x="215900" y="812800"/>
            <a:ext cx="7127875"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CFE6368-5DE2-0A72-1567-935C4DBAD5A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69E564E-E6B7-1B9A-0534-1D4F5B05E0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CAC4623-13E9-4C00-8BDF-51A930DFBC0F}" type="slidenum">
              <a:rPr lang="en-IN" altLang="en-US" sz="1400" smtClean="0"/>
              <a:pPr fontAlgn="base">
                <a:spcBef>
                  <a:spcPct val="0"/>
                </a:spcBef>
                <a:spcAft>
                  <a:spcPct val="0"/>
                </a:spcAft>
              </a:pPr>
              <a:t>10</a:t>
            </a:fld>
            <a:endParaRPr lang="en-IN" altLang="en-US" sz="1400"/>
          </a:p>
        </p:txBody>
      </p:sp>
      <p:sp>
        <p:nvSpPr>
          <p:cNvPr id="9219" name="Rectangle 1">
            <a:extLst>
              <a:ext uri="{FF2B5EF4-FFF2-40B4-BE49-F238E27FC236}">
                <a16:creationId xmlns:a16="http://schemas.microsoft.com/office/drawing/2014/main" id="{695B4092-01DF-ED85-441C-D1D2F97BD921}"/>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CFE6368-5DE2-0A72-1567-935C4DBAD5A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25650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69E564E-E6B7-1B9A-0534-1D4F5B05E0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CAC4623-13E9-4C00-8BDF-51A930DFBC0F}" type="slidenum">
              <a:rPr lang="en-IN" altLang="en-US" sz="1400" smtClean="0"/>
              <a:pPr fontAlgn="base">
                <a:spcBef>
                  <a:spcPct val="0"/>
                </a:spcBef>
                <a:spcAft>
                  <a:spcPct val="0"/>
                </a:spcAft>
              </a:pPr>
              <a:t>11</a:t>
            </a:fld>
            <a:endParaRPr lang="en-IN" altLang="en-US" sz="1400"/>
          </a:p>
        </p:txBody>
      </p:sp>
      <p:sp>
        <p:nvSpPr>
          <p:cNvPr id="9219" name="Rectangle 1">
            <a:extLst>
              <a:ext uri="{FF2B5EF4-FFF2-40B4-BE49-F238E27FC236}">
                <a16:creationId xmlns:a16="http://schemas.microsoft.com/office/drawing/2014/main" id="{695B4092-01DF-ED85-441C-D1D2F97BD921}"/>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CFE6368-5DE2-0A72-1567-935C4DBAD5A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25276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69E564E-E6B7-1B9A-0534-1D4F5B05E0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CAC4623-13E9-4C00-8BDF-51A930DFBC0F}" type="slidenum">
              <a:rPr lang="en-IN" altLang="en-US" sz="1400" smtClean="0"/>
              <a:pPr fontAlgn="base">
                <a:spcBef>
                  <a:spcPct val="0"/>
                </a:spcBef>
                <a:spcAft>
                  <a:spcPct val="0"/>
                </a:spcAft>
              </a:pPr>
              <a:t>12</a:t>
            </a:fld>
            <a:endParaRPr lang="en-IN" altLang="en-US" sz="1400"/>
          </a:p>
        </p:txBody>
      </p:sp>
      <p:sp>
        <p:nvSpPr>
          <p:cNvPr id="9219" name="Rectangle 1">
            <a:extLst>
              <a:ext uri="{FF2B5EF4-FFF2-40B4-BE49-F238E27FC236}">
                <a16:creationId xmlns:a16="http://schemas.microsoft.com/office/drawing/2014/main" id="{695B4092-01DF-ED85-441C-D1D2F97BD921}"/>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CFE6368-5DE2-0A72-1567-935C4DBAD5A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44670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69E564E-E6B7-1B9A-0534-1D4F5B05E0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CAC4623-13E9-4C00-8BDF-51A930DFBC0F}" type="slidenum">
              <a:rPr lang="en-IN" altLang="en-US" sz="1400" smtClean="0"/>
              <a:pPr fontAlgn="base">
                <a:spcBef>
                  <a:spcPct val="0"/>
                </a:spcBef>
                <a:spcAft>
                  <a:spcPct val="0"/>
                </a:spcAft>
              </a:pPr>
              <a:t>13</a:t>
            </a:fld>
            <a:endParaRPr lang="en-IN" altLang="en-US" sz="1400"/>
          </a:p>
        </p:txBody>
      </p:sp>
      <p:sp>
        <p:nvSpPr>
          <p:cNvPr id="9219" name="Rectangle 1">
            <a:extLst>
              <a:ext uri="{FF2B5EF4-FFF2-40B4-BE49-F238E27FC236}">
                <a16:creationId xmlns:a16="http://schemas.microsoft.com/office/drawing/2014/main" id="{695B4092-01DF-ED85-441C-D1D2F97BD921}"/>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CFE6368-5DE2-0A72-1567-935C4DBAD5A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31046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69E564E-E6B7-1B9A-0534-1D4F5B05E0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CAC4623-13E9-4C00-8BDF-51A930DFBC0F}" type="slidenum">
              <a:rPr lang="en-IN" altLang="en-US" sz="1400" smtClean="0"/>
              <a:pPr fontAlgn="base">
                <a:spcBef>
                  <a:spcPct val="0"/>
                </a:spcBef>
                <a:spcAft>
                  <a:spcPct val="0"/>
                </a:spcAft>
              </a:pPr>
              <a:t>14</a:t>
            </a:fld>
            <a:endParaRPr lang="en-IN" altLang="en-US" sz="1400"/>
          </a:p>
        </p:txBody>
      </p:sp>
      <p:sp>
        <p:nvSpPr>
          <p:cNvPr id="9219" name="Rectangle 1">
            <a:extLst>
              <a:ext uri="{FF2B5EF4-FFF2-40B4-BE49-F238E27FC236}">
                <a16:creationId xmlns:a16="http://schemas.microsoft.com/office/drawing/2014/main" id="{695B4092-01DF-ED85-441C-D1D2F97BD921}"/>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CFE6368-5DE2-0A72-1567-935C4DBAD5A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85887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69E564E-E6B7-1B9A-0534-1D4F5B05E0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CAC4623-13E9-4C00-8BDF-51A930DFBC0F}" type="slidenum">
              <a:rPr lang="en-IN" altLang="en-US" sz="1400" smtClean="0"/>
              <a:pPr fontAlgn="base">
                <a:spcBef>
                  <a:spcPct val="0"/>
                </a:spcBef>
                <a:spcAft>
                  <a:spcPct val="0"/>
                </a:spcAft>
              </a:pPr>
              <a:t>15</a:t>
            </a:fld>
            <a:endParaRPr lang="en-IN" altLang="en-US" sz="1400"/>
          </a:p>
        </p:txBody>
      </p:sp>
      <p:sp>
        <p:nvSpPr>
          <p:cNvPr id="9219" name="Rectangle 1">
            <a:extLst>
              <a:ext uri="{FF2B5EF4-FFF2-40B4-BE49-F238E27FC236}">
                <a16:creationId xmlns:a16="http://schemas.microsoft.com/office/drawing/2014/main" id="{695B4092-01DF-ED85-441C-D1D2F97BD921}"/>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CFE6368-5DE2-0A72-1567-935C4DBAD5A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09690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69E564E-E6B7-1B9A-0534-1D4F5B05E0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CAC4623-13E9-4C00-8BDF-51A930DFBC0F}" type="slidenum">
              <a:rPr lang="en-IN" altLang="en-US" sz="1400" smtClean="0"/>
              <a:pPr fontAlgn="base">
                <a:spcBef>
                  <a:spcPct val="0"/>
                </a:spcBef>
                <a:spcAft>
                  <a:spcPct val="0"/>
                </a:spcAft>
              </a:pPr>
              <a:t>16</a:t>
            </a:fld>
            <a:endParaRPr lang="en-IN" altLang="en-US" sz="1400"/>
          </a:p>
        </p:txBody>
      </p:sp>
      <p:sp>
        <p:nvSpPr>
          <p:cNvPr id="9219" name="Rectangle 1">
            <a:extLst>
              <a:ext uri="{FF2B5EF4-FFF2-40B4-BE49-F238E27FC236}">
                <a16:creationId xmlns:a16="http://schemas.microsoft.com/office/drawing/2014/main" id="{695B4092-01DF-ED85-441C-D1D2F97BD921}"/>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CFE6368-5DE2-0A72-1567-935C4DBAD5A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68562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69E564E-E6B7-1B9A-0534-1D4F5B05E0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CAC4623-13E9-4C00-8BDF-51A930DFBC0F}" type="slidenum">
              <a:rPr lang="en-IN" altLang="en-US" sz="1400" smtClean="0"/>
              <a:pPr fontAlgn="base">
                <a:spcBef>
                  <a:spcPct val="0"/>
                </a:spcBef>
                <a:spcAft>
                  <a:spcPct val="0"/>
                </a:spcAft>
              </a:pPr>
              <a:t>17</a:t>
            </a:fld>
            <a:endParaRPr lang="en-IN" altLang="en-US" sz="1400"/>
          </a:p>
        </p:txBody>
      </p:sp>
      <p:sp>
        <p:nvSpPr>
          <p:cNvPr id="9219" name="Rectangle 1">
            <a:extLst>
              <a:ext uri="{FF2B5EF4-FFF2-40B4-BE49-F238E27FC236}">
                <a16:creationId xmlns:a16="http://schemas.microsoft.com/office/drawing/2014/main" id="{695B4092-01DF-ED85-441C-D1D2F97BD921}"/>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CFE6368-5DE2-0A72-1567-935C4DBAD5A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9646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69E564E-E6B7-1B9A-0534-1D4F5B05E0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CAC4623-13E9-4C00-8BDF-51A930DFBC0F}" type="slidenum">
              <a:rPr lang="en-IN" altLang="en-US" sz="1400" smtClean="0"/>
              <a:pPr fontAlgn="base">
                <a:spcBef>
                  <a:spcPct val="0"/>
                </a:spcBef>
                <a:spcAft>
                  <a:spcPct val="0"/>
                </a:spcAft>
              </a:pPr>
              <a:t>2</a:t>
            </a:fld>
            <a:endParaRPr lang="en-IN" altLang="en-US" sz="1400"/>
          </a:p>
        </p:txBody>
      </p:sp>
      <p:sp>
        <p:nvSpPr>
          <p:cNvPr id="9219" name="Rectangle 1">
            <a:extLst>
              <a:ext uri="{FF2B5EF4-FFF2-40B4-BE49-F238E27FC236}">
                <a16:creationId xmlns:a16="http://schemas.microsoft.com/office/drawing/2014/main" id="{695B4092-01DF-ED85-441C-D1D2F97BD921}"/>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CFE6368-5DE2-0A72-1567-935C4DBAD5A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08551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69E564E-E6B7-1B9A-0534-1D4F5B05E0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CAC4623-13E9-4C00-8BDF-51A930DFBC0F}" type="slidenum">
              <a:rPr lang="en-IN" altLang="en-US" sz="1400" smtClean="0"/>
              <a:pPr fontAlgn="base">
                <a:spcBef>
                  <a:spcPct val="0"/>
                </a:spcBef>
                <a:spcAft>
                  <a:spcPct val="0"/>
                </a:spcAft>
              </a:pPr>
              <a:t>3</a:t>
            </a:fld>
            <a:endParaRPr lang="en-IN" altLang="en-US" sz="1400"/>
          </a:p>
        </p:txBody>
      </p:sp>
      <p:sp>
        <p:nvSpPr>
          <p:cNvPr id="9219" name="Rectangle 1">
            <a:extLst>
              <a:ext uri="{FF2B5EF4-FFF2-40B4-BE49-F238E27FC236}">
                <a16:creationId xmlns:a16="http://schemas.microsoft.com/office/drawing/2014/main" id="{695B4092-01DF-ED85-441C-D1D2F97BD921}"/>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CFE6368-5DE2-0A72-1567-935C4DBAD5A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46733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69E564E-E6B7-1B9A-0534-1D4F5B05E0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CAC4623-13E9-4C00-8BDF-51A930DFBC0F}" type="slidenum">
              <a:rPr lang="en-IN" altLang="en-US" sz="1400" smtClean="0"/>
              <a:pPr fontAlgn="base">
                <a:spcBef>
                  <a:spcPct val="0"/>
                </a:spcBef>
                <a:spcAft>
                  <a:spcPct val="0"/>
                </a:spcAft>
              </a:pPr>
              <a:t>4</a:t>
            </a:fld>
            <a:endParaRPr lang="en-IN" altLang="en-US" sz="1400"/>
          </a:p>
        </p:txBody>
      </p:sp>
      <p:sp>
        <p:nvSpPr>
          <p:cNvPr id="9219" name="Rectangle 1">
            <a:extLst>
              <a:ext uri="{FF2B5EF4-FFF2-40B4-BE49-F238E27FC236}">
                <a16:creationId xmlns:a16="http://schemas.microsoft.com/office/drawing/2014/main" id="{695B4092-01DF-ED85-441C-D1D2F97BD921}"/>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CFE6368-5DE2-0A72-1567-935C4DBAD5A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99436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69E564E-E6B7-1B9A-0534-1D4F5B05E0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CAC4623-13E9-4C00-8BDF-51A930DFBC0F}" type="slidenum">
              <a:rPr lang="en-IN" altLang="en-US" sz="1400" smtClean="0"/>
              <a:pPr fontAlgn="base">
                <a:spcBef>
                  <a:spcPct val="0"/>
                </a:spcBef>
                <a:spcAft>
                  <a:spcPct val="0"/>
                </a:spcAft>
              </a:pPr>
              <a:t>5</a:t>
            </a:fld>
            <a:endParaRPr lang="en-IN" altLang="en-US" sz="1400"/>
          </a:p>
        </p:txBody>
      </p:sp>
      <p:sp>
        <p:nvSpPr>
          <p:cNvPr id="9219" name="Rectangle 1">
            <a:extLst>
              <a:ext uri="{FF2B5EF4-FFF2-40B4-BE49-F238E27FC236}">
                <a16:creationId xmlns:a16="http://schemas.microsoft.com/office/drawing/2014/main" id="{695B4092-01DF-ED85-441C-D1D2F97BD921}"/>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CFE6368-5DE2-0A72-1567-935C4DBAD5A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79428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69E564E-E6B7-1B9A-0534-1D4F5B05E0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CAC4623-13E9-4C00-8BDF-51A930DFBC0F}" type="slidenum">
              <a:rPr lang="en-IN" altLang="en-US" sz="1400" smtClean="0"/>
              <a:pPr fontAlgn="base">
                <a:spcBef>
                  <a:spcPct val="0"/>
                </a:spcBef>
                <a:spcAft>
                  <a:spcPct val="0"/>
                </a:spcAft>
              </a:pPr>
              <a:t>6</a:t>
            </a:fld>
            <a:endParaRPr lang="en-IN" altLang="en-US" sz="1400"/>
          </a:p>
        </p:txBody>
      </p:sp>
      <p:sp>
        <p:nvSpPr>
          <p:cNvPr id="9219" name="Rectangle 1">
            <a:extLst>
              <a:ext uri="{FF2B5EF4-FFF2-40B4-BE49-F238E27FC236}">
                <a16:creationId xmlns:a16="http://schemas.microsoft.com/office/drawing/2014/main" id="{695B4092-01DF-ED85-441C-D1D2F97BD921}"/>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CFE6368-5DE2-0A72-1567-935C4DBAD5A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660086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69E564E-E6B7-1B9A-0534-1D4F5B05E0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CAC4623-13E9-4C00-8BDF-51A930DFBC0F}" type="slidenum">
              <a:rPr lang="en-IN" altLang="en-US" sz="1400" smtClean="0"/>
              <a:pPr fontAlgn="base">
                <a:spcBef>
                  <a:spcPct val="0"/>
                </a:spcBef>
                <a:spcAft>
                  <a:spcPct val="0"/>
                </a:spcAft>
              </a:pPr>
              <a:t>7</a:t>
            </a:fld>
            <a:endParaRPr lang="en-IN" altLang="en-US" sz="1400"/>
          </a:p>
        </p:txBody>
      </p:sp>
      <p:sp>
        <p:nvSpPr>
          <p:cNvPr id="9219" name="Rectangle 1">
            <a:extLst>
              <a:ext uri="{FF2B5EF4-FFF2-40B4-BE49-F238E27FC236}">
                <a16:creationId xmlns:a16="http://schemas.microsoft.com/office/drawing/2014/main" id="{695B4092-01DF-ED85-441C-D1D2F97BD921}"/>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CFE6368-5DE2-0A72-1567-935C4DBAD5A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21867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69E564E-E6B7-1B9A-0534-1D4F5B05E0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CAC4623-13E9-4C00-8BDF-51A930DFBC0F}" type="slidenum">
              <a:rPr lang="en-IN" altLang="en-US" sz="1400" smtClean="0"/>
              <a:pPr fontAlgn="base">
                <a:spcBef>
                  <a:spcPct val="0"/>
                </a:spcBef>
                <a:spcAft>
                  <a:spcPct val="0"/>
                </a:spcAft>
              </a:pPr>
              <a:t>8</a:t>
            </a:fld>
            <a:endParaRPr lang="en-IN" altLang="en-US" sz="1400"/>
          </a:p>
        </p:txBody>
      </p:sp>
      <p:sp>
        <p:nvSpPr>
          <p:cNvPr id="9219" name="Rectangle 1">
            <a:extLst>
              <a:ext uri="{FF2B5EF4-FFF2-40B4-BE49-F238E27FC236}">
                <a16:creationId xmlns:a16="http://schemas.microsoft.com/office/drawing/2014/main" id="{695B4092-01DF-ED85-441C-D1D2F97BD921}"/>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CFE6368-5DE2-0A72-1567-935C4DBAD5A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88905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F69E564E-E6B7-1B9A-0534-1D4F5B05E0B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CAC4623-13E9-4C00-8BDF-51A930DFBC0F}" type="slidenum">
              <a:rPr lang="en-IN" altLang="en-US" sz="1400" smtClean="0"/>
              <a:pPr fontAlgn="base">
                <a:spcBef>
                  <a:spcPct val="0"/>
                </a:spcBef>
                <a:spcAft>
                  <a:spcPct val="0"/>
                </a:spcAft>
              </a:pPr>
              <a:t>9</a:t>
            </a:fld>
            <a:endParaRPr lang="en-IN" altLang="en-US" sz="1400"/>
          </a:p>
        </p:txBody>
      </p:sp>
      <p:sp>
        <p:nvSpPr>
          <p:cNvPr id="9219" name="Rectangle 1">
            <a:extLst>
              <a:ext uri="{FF2B5EF4-FFF2-40B4-BE49-F238E27FC236}">
                <a16:creationId xmlns:a16="http://schemas.microsoft.com/office/drawing/2014/main" id="{695B4092-01DF-ED85-441C-D1D2F97BD921}"/>
              </a:ext>
            </a:extLst>
          </p:cNvPr>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CFE6368-5DE2-0A72-1567-935C4DBAD5A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58961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64A6F432-4DA2-132D-FA45-F654B4001660}"/>
              </a:ext>
            </a:extLst>
          </p:cNvPr>
          <p:cNvGrpSpPr>
            <a:grpSpLocks/>
          </p:cNvGrpSpPr>
          <p:nvPr/>
        </p:nvGrpSpPr>
        <p:grpSpPr bwMode="auto">
          <a:xfrm>
            <a:off x="-11520" y="-8641"/>
            <a:ext cx="12228481" cy="6875282"/>
            <a:chOff x="-8466" y="-8468"/>
            <a:chExt cx="9171316" cy="6874935"/>
          </a:xfrm>
        </p:grpSpPr>
        <p:cxnSp>
          <p:nvCxnSpPr>
            <p:cNvPr id="5" name="Straight Connector 4">
              <a:extLst>
                <a:ext uri="{FF2B5EF4-FFF2-40B4-BE49-F238E27FC236}">
                  <a16:creationId xmlns:a16="http://schemas.microsoft.com/office/drawing/2014/main" id="{E2BCA318-9067-FCBA-BC8D-75F85FF4AA7A}"/>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3DE08C49-7A8F-7AFF-597B-816260143785}"/>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17E7395A-351A-5967-1423-B58D1E168FCC}"/>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B3A68D64-CAD3-C847-16D1-A3CF2FEB5C58}"/>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59180106-48FA-E149-D197-182C9E0D4534}"/>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7D1BDF6B-B19F-A0D0-CDCD-7AA7CE1D75CE}"/>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6155F7F9-D6ED-E28E-AEB7-93AD45B3D2B1}"/>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BD5913A1-15D3-9424-736B-66EA28B78816}"/>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976ED713-AB81-A699-5E48-59EBA1FEB7E2}"/>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E29BE8DC-3D96-D73B-FBE3-85EAA4577447}"/>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2404534"/>
            <a:ext cx="776895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461" y="4050835"/>
            <a:ext cx="7768959" cy="1096899"/>
          </a:xfrm>
        </p:spPr>
        <p:txBody>
          <a:bodyPr/>
          <a:lstStyle>
            <a:lvl1pPr marL="0" indent="0" algn="r">
              <a:buNone/>
              <a:defRPr>
                <a:solidFill>
                  <a:schemeClr val="tx1">
                    <a:lumMod val="50000"/>
                    <a:lumOff val="50000"/>
                  </a:schemeClr>
                </a:solidFill>
              </a:defRPr>
            </a:lvl1pPr>
            <a:lvl2pPr marL="457203" indent="0" algn="ctr">
              <a:buNone/>
              <a:defRPr>
                <a:solidFill>
                  <a:schemeClr val="tx1">
                    <a:tint val="75000"/>
                  </a:schemeClr>
                </a:solidFill>
              </a:defRPr>
            </a:lvl2pPr>
            <a:lvl3pPr marL="914406" indent="0" algn="ctr">
              <a:buNone/>
              <a:defRPr>
                <a:solidFill>
                  <a:schemeClr val="tx1">
                    <a:tint val="75000"/>
                  </a:schemeClr>
                </a:solidFill>
              </a:defRPr>
            </a:lvl3pPr>
            <a:lvl4pPr marL="1371609" indent="0" algn="ctr">
              <a:buNone/>
              <a:defRPr>
                <a:solidFill>
                  <a:schemeClr val="tx1">
                    <a:tint val="75000"/>
                  </a:schemeClr>
                </a:solidFill>
              </a:defRPr>
            </a:lvl4pPr>
            <a:lvl5pPr marL="1828812" indent="0" algn="ctr">
              <a:buNone/>
              <a:defRPr>
                <a:solidFill>
                  <a:schemeClr val="tx1">
                    <a:tint val="75000"/>
                  </a:schemeClr>
                </a:solidFill>
              </a:defRPr>
            </a:lvl5pPr>
            <a:lvl6pPr marL="2286015" indent="0" algn="ctr">
              <a:buNone/>
              <a:defRPr>
                <a:solidFill>
                  <a:schemeClr val="tx1">
                    <a:tint val="75000"/>
                  </a:schemeClr>
                </a:solidFill>
              </a:defRPr>
            </a:lvl6pPr>
            <a:lvl7pPr marL="2743218" indent="0" algn="ctr">
              <a:buNone/>
              <a:defRPr>
                <a:solidFill>
                  <a:schemeClr val="tx1">
                    <a:tint val="75000"/>
                  </a:schemeClr>
                </a:solidFill>
              </a:defRPr>
            </a:lvl7pPr>
            <a:lvl8pPr marL="3200421" indent="0" algn="ctr">
              <a:buNone/>
              <a:defRPr>
                <a:solidFill>
                  <a:schemeClr val="tx1">
                    <a:tint val="75000"/>
                  </a:schemeClr>
                </a:solidFill>
              </a:defRPr>
            </a:lvl8pPr>
            <a:lvl9pPr marL="3657624"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1959DCE3-2A0D-9D1D-6665-B7CFFE2C4DBE}"/>
              </a:ext>
            </a:extLst>
          </p:cNvPr>
          <p:cNvSpPr>
            <a:spLocks noGrp="1"/>
          </p:cNvSpPr>
          <p:nvPr>
            <p:ph type="dt" sz="half" idx="10"/>
          </p:nvPr>
        </p:nvSpPr>
        <p:spPr/>
        <p:txBody>
          <a:bodyPr/>
          <a:lstStyle>
            <a:lvl1pPr>
              <a:defRPr/>
            </a:lvl1pPr>
          </a:lstStyle>
          <a:p>
            <a:fld id="{7286E8A8-573D-4CAC-B900-1DE9673BFCC4}" type="datetimeFigureOut">
              <a:rPr lang="en-IN" smtClean="0"/>
              <a:t>19-04-2024</a:t>
            </a:fld>
            <a:endParaRPr lang="en-IN"/>
          </a:p>
        </p:txBody>
      </p:sp>
      <p:sp>
        <p:nvSpPr>
          <p:cNvPr id="16" name="Footer Placeholder 4">
            <a:extLst>
              <a:ext uri="{FF2B5EF4-FFF2-40B4-BE49-F238E27FC236}">
                <a16:creationId xmlns:a16="http://schemas.microsoft.com/office/drawing/2014/main" id="{785E5372-6081-210E-2C73-CDE52FE147D8}"/>
              </a:ext>
            </a:extLst>
          </p:cNvPr>
          <p:cNvSpPr>
            <a:spLocks noGrp="1"/>
          </p:cNvSpPr>
          <p:nvPr>
            <p:ph type="ftr" sz="quarter" idx="11"/>
          </p:nvPr>
        </p:nvSpPr>
        <p:spPr/>
        <p:txBody>
          <a:bodyPr/>
          <a:lstStyle>
            <a:lvl1pPr>
              <a:defRPr/>
            </a:lvl1pPr>
          </a:lstStyle>
          <a:p>
            <a:endParaRPr lang="en-IN"/>
          </a:p>
        </p:txBody>
      </p:sp>
      <p:sp>
        <p:nvSpPr>
          <p:cNvPr id="17" name="Slide Number Placeholder 5">
            <a:extLst>
              <a:ext uri="{FF2B5EF4-FFF2-40B4-BE49-F238E27FC236}">
                <a16:creationId xmlns:a16="http://schemas.microsoft.com/office/drawing/2014/main" id="{05BDEA62-EBF2-BD1A-EE5A-C00FB935C302}"/>
              </a:ext>
            </a:extLst>
          </p:cNvPr>
          <p:cNvSpPr>
            <a:spLocks noGrp="1"/>
          </p:cNvSpPr>
          <p:nvPr>
            <p:ph type="sldNum" sz="quarter" idx="12"/>
          </p:nvPr>
        </p:nvSpPr>
        <p:spPr/>
        <p:txBody>
          <a:bodyPr/>
          <a:lstStyle>
            <a:lvl1pPr>
              <a:defRPr/>
            </a:lvl1pPr>
          </a:lstStyle>
          <a:p>
            <a:fld id="{9AFBFC5E-0263-405E-B240-5FE243B89C49}" type="slidenum">
              <a:rPr lang="en-IN" smtClean="0"/>
              <a:t>‹#›</a:t>
            </a:fld>
            <a:endParaRPr lang="en-IN"/>
          </a:p>
        </p:txBody>
      </p:sp>
    </p:spTree>
    <p:extLst>
      <p:ext uri="{BB962C8B-B14F-4D97-AF65-F5344CB8AC3E}">
        <p14:creationId xmlns:p14="http://schemas.microsoft.com/office/powerpoint/2010/main" val="359359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3403600"/>
          </a:xfrm>
        </p:spPr>
        <p:txBody>
          <a:bodyPr anchor="ct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800" y="4470400"/>
            <a:ext cx="8463619" cy="1570962"/>
          </a:xfrm>
        </p:spPr>
        <p:txBody>
          <a:bodyPr anchor="ctr"/>
          <a:lstStyle>
            <a:lvl1pPr marL="0" indent="0" algn="l">
              <a:buNone/>
              <a:defRPr sz="1800">
                <a:solidFill>
                  <a:schemeClr val="tx1">
                    <a:lumMod val="75000"/>
                    <a:lumOff val="25000"/>
                  </a:schemeClr>
                </a:solidFill>
              </a:defRPr>
            </a:lvl1pPr>
            <a:lvl2pPr marL="457203" indent="0">
              <a:buNone/>
              <a:defRPr sz="1800">
                <a:solidFill>
                  <a:schemeClr val="tx1">
                    <a:tint val="75000"/>
                  </a:schemeClr>
                </a:solidFill>
              </a:defRPr>
            </a:lvl2pPr>
            <a:lvl3pPr marL="914406" indent="0">
              <a:buNone/>
              <a:defRPr sz="1600">
                <a:solidFill>
                  <a:schemeClr val="tx1">
                    <a:tint val="75000"/>
                  </a:schemeClr>
                </a:solidFill>
              </a:defRPr>
            </a:lvl3pPr>
            <a:lvl4pPr marL="1371609" indent="0">
              <a:buNone/>
              <a:defRPr sz="1400">
                <a:solidFill>
                  <a:schemeClr val="tx1">
                    <a:tint val="75000"/>
                  </a:schemeClr>
                </a:solidFill>
              </a:defRPr>
            </a:lvl4pPr>
            <a:lvl5pPr marL="1828812" indent="0">
              <a:buNone/>
              <a:defRPr sz="1400">
                <a:solidFill>
                  <a:schemeClr val="tx1">
                    <a:tint val="75000"/>
                  </a:schemeClr>
                </a:solidFill>
              </a:defRPr>
            </a:lvl5pPr>
            <a:lvl6pPr marL="2286015" indent="0">
              <a:buNone/>
              <a:defRPr sz="1400">
                <a:solidFill>
                  <a:schemeClr val="tx1">
                    <a:tint val="75000"/>
                  </a:schemeClr>
                </a:solidFill>
              </a:defRPr>
            </a:lvl6pPr>
            <a:lvl7pPr marL="2743218" indent="0">
              <a:buNone/>
              <a:defRPr sz="1400">
                <a:solidFill>
                  <a:schemeClr val="tx1">
                    <a:tint val="75000"/>
                  </a:schemeClr>
                </a:solidFill>
              </a:defRPr>
            </a:lvl7pPr>
            <a:lvl8pPr marL="3200421" indent="0">
              <a:buNone/>
              <a:defRPr sz="1400">
                <a:solidFill>
                  <a:schemeClr val="tx1">
                    <a:tint val="75000"/>
                  </a:schemeClr>
                </a:solidFill>
              </a:defRPr>
            </a:lvl8pPr>
            <a:lvl9pPr marL="3657624"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E1D2FD-5C78-08AE-93D8-FA7923758DCB}"/>
              </a:ext>
            </a:extLst>
          </p:cNvPr>
          <p:cNvSpPr>
            <a:spLocks noGrp="1"/>
          </p:cNvSpPr>
          <p:nvPr>
            <p:ph type="dt" sz="half" idx="10"/>
          </p:nvPr>
        </p:nvSpPr>
        <p:spPr/>
        <p:txBody>
          <a:bodyPr/>
          <a:lstStyle>
            <a:lvl1pPr>
              <a:defRPr/>
            </a:lvl1pPr>
          </a:lstStyle>
          <a:p>
            <a:fld id="{7286E8A8-573D-4CAC-B900-1DE9673BFCC4}" type="datetimeFigureOut">
              <a:rPr lang="en-IN" smtClean="0"/>
              <a:t>19-04-2024</a:t>
            </a:fld>
            <a:endParaRPr lang="en-IN"/>
          </a:p>
        </p:txBody>
      </p:sp>
      <p:sp>
        <p:nvSpPr>
          <p:cNvPr id="5" name="Footer Placeholder 4">
            <a:extLst>
              <a:ext uri="{FF2B5EF4-FFF2-40B4-BE49-F238E27FC236}">
                <a16:creationId xmlns:a16="http://schemas.microsoft.com/office/drawing/2014/main" id="{F509754A-824F-B228-3D4E-C7E8FE9236BC}"/>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DF4BAA3F-02C2-D23F-C227-52A657C4F8B7}"/>
              </a:ext>
            </a:extLst>
          </p:cNvPr>
          <p:cNvSpPr>
            <a:spLocks noGrp="1"/>
          </p:cNvSpPr>
          <p:nvPr>
            <p:ph type="sldNum" sz="quarter" idx="12"/>
          </p:nvPr>
        </p:nvSpPr>
        <p:spPr/>
        <p:txBody>
          <a:bodyPr/>
          <a:lstStyle>
            <a:lvl1pPr>
              <a:defRPr/>
            </a:lvl1pPr>
          </a:lstStyle>
          <a:p>
            <a:fld id="{9AFBFC5E-0263-405E-B240-5FE243B89C49}" type="slidenum">
              <a:rPr lang="en-IN" smtClean="0"/>
              <a:t>‹#›</a:t>
            </a:fld>
            <a:endParaRPr lang="en-IN"/>
          </a:p>
        </p:txBody>
      </p:sp>
    </p:spTree>
    <p:extLst>
      <p:ext uri="{BB962C8B-B14F-4D97-AF65-F5344CB8AC3E}">
        <p14:creationId xmlns:p14="http://schemas.microsoft.com/office/powerpoint/2010/main" val="62400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962DA11-496D-F3CD-81C0-BE60AFA87986}"/>
              </a:ext>
            </a:extLst>
          </p:cNvPr>
          <p:cNvSpPr txBox="1"/>
          <p:nvPr/>
        </p:nvSpPr>
        <p:spPr>
          <a:xfrm>
            <a:off x="643201" y="790644"/>
            <a:ext cx="610560" cy="584701"/>
          </a:xfrm>
          <a:prstGeom prst="rect">
            <a:avLst/>
          </a:prstGeom>
        </p:spPr>
        <p:txBody>
          <a:bodyPr lIns="91440" tIns="45720" rIns="91440" bIns="45720" anchor="ctr"/>
          <a:lstStyle/>
          <a:p>
            <a:pPr eaLnBrk="1" fontAlgn="auto" hangingPunct="1">
              <a:spcBef>
                <a:spcPts val="0"/>
              </a:spcBef>
              <a:spcAft>
                <a:spcPts val="0"/>
              </a:spcAft>
              <a:defRPr/>
            </a:pPr>
            <a:r>
              <a:rPr lang="en-US" sz="8000"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7A13EE51-B120-93B7-BCC6-B364EF02E073}"/>
              </a:ext>
            </a:extLst>
          </p:cNvPr>
          <p:cNvSpPr txBox="1"/>
          <p:nvPr/>
        </p:nvSpPr>
        <p:spPr>
          <a:xfrm>
            <a:off x="8997120" y="2886064"/>
            <a:ext cx="608641" cy="584701"/>
          </a:xfrm>
          <a:prstGeom prst="rect">
            <a:avLst/>
          </a:prstGeom>
        </p:spPr>
        <p:txBody>
          <a:bodyPr lIns="91440" tIns="45720" rIns="91440" bIns="45720" anchor="ctr"/>
          <a:lstStyle/>
          <a:p>
            <a:pPr eaLnBrk="1" fontAlgn="auto" hangingPunct="1">
              <a:spcBef>
                <a:spcPts val="0"/>
              </a:spcBef>
              <a:spcAft>
                <a:spcPts val="0"/>
              </a:spcAft>
              <a:defRPr/>
            </a:pPr>
            <a:r>
              <a:rPr lang="en-US" sz="8000"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1033181" y="609600"/>
            <a:ext cx="8096243" cy="3022600"/>
          </a:xfrm>
        </p:spPr>
        <p:txBody>
          <a:bodyPr anchor="ct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468098" y="3632200"/>
            <a:ext cx="7226406" cy="381000"/>
          </a:xfrm>
        </p:spPr>
        <p:txBody>
          <a:bodyPr anchor="ctr">
            <a:noAutofit/>
          </a:bodyPr>
          <a:lstStyle>
            <a:lvl1pPr marL="0" indent="0">
              <a:buFontTx/>
              <a:buNone/>
              <a:defRPr sz="1600">
                <a:solidFill>
                  <a:schemeClr val="tx1">
                    <a:lumMod val="50000"/>
                    <a:lumOff val="50000"/>
                  </a:schemeClr>
                </a:solidFill>
              </a:defRPr>
            </a:lvl1pPr>
            <a:lvl2pPr marL="457203" indent="0">
              <a:buFontTx/>
              <a:buNone/>
              <a:defRPr/>
            </a:lvl2pPr>
            <a:lvl3pPr marL="914406" indent="0">
              <a:buFontTx/>
              <a:buNone/>
              <a:defRPr/>
            </a:lvl3pPr>
            <a:lvl4pPr marL="1371609" indent="0">
              <a:buFontTx/>
              <a:buNone/>
              <a:defRPr/>
            </a:lvl4pPr>
            <a:lvl5pPr marL="1828812"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9" y="4470400"/>
            <a:ext cx="8463620" cy="1570962"/>
          </a:xfrm>
        </p:spPr>
        <p:txBody>
          <a:bodyPr anchor="ctr"/>
          <a:lstStyle>
            <a:lvl1pPr marL="0" indent="0" algn="l">
              <a:buNone/>
              <a:defRPr sz="1800">
                <a:solidFill>
                  <a:schemeClr val="tx1">
                    <a:lumMod val="75000"/>
                    <a:lumOff val="25000"/>
                  </a:schemeClr>
                </a:solidFill>
              </a:defRPr>
            </a:lvl1pPr>
            <a:lvl2pPr marL="457203" indent="0">
              <a:buNone/>
              <a:defRPr sz="1800">
                <a:solidFill>
                  <a:schemeClr val="tx1">
                    <a:tint val="75000"/>
                  </a:schemeClr>
                </a:solidFill>
              </a:defRPr>
            </a:lvl2pPr>
            <a:lvl3pPr marL="914406" indent="0">
              <a:buNone/>
              <a:defRPr sz="1600">
                <a:solidFill>
                  <a:schemeClr val="tx1">
                    <a:tint val="75000"/>
                  </a:schemeClr>
                </a:solidFill>
              </a:defRPr>
            </a:lvl3pPr>
            <a:lvl4pPr marL="1371609" indent="0">
              <a:buNone/>
              <a:defRPr sz="1400">
                <a:solidFill>
                  <a:schemeClr val="tx1">
                    <a:tint val="75000"/>
                  </a:schemeClr>
                </a:solidFill>
              </a:defRPr>
            </a:lvl4pPr>
            <a:lvl5pPr marL="1828812" indent="0">
              <a:buNone/>
              <a:defRPr sz="1400">
                <a:solidFill>
                  <a:schemeClr val="tx1">
                    <a:tint val="75000"/>
                  </a:schemeClr>
                </a:solidFill>
              </a:defRPr>
            </a:lvl5pPr>
            <a:lvl6pPr marL="2286015" indent="0">
              <a:buNone/>
              <a:defRPr sz="1400">
                <a:solidFill>
                  <a:schemeClr val="tx1">
                    <a:tint val="75000"/>
                  </a:schemeClr>
                </a:solidFill>
              </a:defRPr>
            </a:lvl6pPr>
            <a:lvl7pPr marL="2743218" indent="0">
              <a:buNone/>
              <a:defRPr sz="1400">
                <a:solidFill>
                  <a:schemeClr val="tx1">
                    <a:tint val="75000"/>
                  </a:schemeClr>
                </a:solidFill>
              </a:defRPr>
            </a:lvl7pPr>
            <a:lvl8pPr marL="3200421" indent="0">
              <a:buNone/>
              <a:defRPr sz="1400">
                <a:solidFill>
                  <a:schemeClr val="tx1">
                    <a:tint val="75000"/>
                  </a:schemeClr>
                </a:solidFill>
              </a:defRPr>
            </a:lvl8pPr>
            <a:lvl9pPr marL="3657624"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5D7FB9A0-50CF-1F4B-5AE5-2678923AB025}"/>
              </a:ext>
            </a:extLst>
          </p:cNvPr>
          <p:cNvSpPr>
            <a:spLocks noGrp="1"/>
          </p:cNvSpPr>
          <p:nvPr>
            <p:ph type="dt" sz="half" idx="14"/>
          </p:nvPr>
        </p:nvSpPr>
        <p:spPr/>
        <p:txBody>
          <a:bodyPr/>
          <a:lstStyle>
            <a:lvl1pPr>
              <a:defRPr/>
            </a:lvl1pPr>
          </a:lstStyle>
          <a:p>
            <a:fld id="{7286E8A8-573D-4CAC-B900-1DE9673BFCC4}" type="datetimeFigureOut">
              <a:rPr lang="en-IN" smtClean="0"/>
              <a:t>19-04-2024</a:t>
            </a:fld>
            <a:endParaRPr lang="en-IN"/>
          </a:p>
        </p:txBody>
      </p:sp>
      <p:sp>
        <p:nvSpPr>
          <p:cNvPr id="7" name="Footer Placeholder 4">
            <a:extLst>
              <a:ext uri="{FF2B5EF4-FFF2-40B4-BE49-F238E27FC236}">
                <a16:creationId xmlns:a16="http://schemas.microsoft.com/office/drawing/2014/main" id="{71F25071-CF3B-40B7-36C6-4917E54485EF}"/>
              </a:ext>
            </a:extLst>
          </p:cNvPr>
          <p:cNvSpPr>
            <a:spLocks noGrp="1"/>
          </p:cNvSpPr>
          <p:nvPr>
            <p:ph type="ftr" sz="quarter" idx="15"/>
          </p:nvPr>
        </p:nvSpPr>
        <p:spPr/>
        <p:txBody>
          <a:bodyPr/>
          <a:lstStyle>
            <a:lvl1pPr>
              <a:defRPr/>
            </a:lvl1pPr>
          </a:lstStyle>
          <a:p>
            <a:endParaRPr lang="en-IN"/>
          </a:p>
        </p:txBody>
      </p:sp>
      <p:sp>
        <p:nvSpPr>
          <p:cNvPr id="8" name="Slide Number Placeholder 5">
            <a:extLst>
              <a:ext uri="{FF2B5EF4-FFF2-40B4-BE49-F238E27FC236}">
                <a16:creationId xmlns:a16="http://schemas.microsoft.com/office/drawing/2014/main" id="{7D21F097-1A49-8E21-1314-5A184F8F2FDE}"/>
              </a:ext>
            </a:extLst>
          </p:cNvPr>
          <p:cNvSpPr>
            <a:spLocks noGrp="1"/>
          </p:cNvSpPr>
          <p:nvPr>
            <p:ph type="sldNum" sz="quarter" idx="16"/>
          </p:nvPr>
        </p:nvSpPr>
        <p:spPr/>
        <p:txBody>
          <a:bodyPr/>
          <a:lstStyle>
            <a:lvl1pPr>
              <a:defRPr/>
            </a:lvl1pPr>
          </a:lstStyle>
          <a:p>
            <a:fld id="{9AFBFC5E-0263-405E-B240-5FE243B89C49}" type="slidenum">
              <a:rPr lang="en-IN" smtClean="0"/>
              <a:t>‹#›</a:t>
            </a:fld>
            <a:endParaRPr lang="en-IN"/>
          </a:p>
        </p:txBody>
      </p:sp>
    </p:spTree>
    <p:extLst>
      <p:ext uri="{BB962C8B-B14F-4D97-AF65-F5344CB8AC3E}">
        <p14:creationId xmlns:p14="http://schemas.microsoft.com/office/powerpoint/2010/main" val="1668550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799" y="1931988"/>
            <a:ext cx="8463620" cy="2595460"/>
          </a:xfrm>
        </p:spPr>
        <p:txBody>
          <a:bodyPr anchor="b"/>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799" y="4527448"/>
            <a:ext cx="8463620" cy="1513914"/>
          </a:xfrm>
        </p:spPr>
        <p:txBody>
          <a:bodyPr/>
          <a:lstStyle>
            <a:lvl1pPr marL="0" indent="0" algn="l">
              <a:buNone/>
              <a:defRPr sz="1800">
                <a:solidFill>
                  <a:schemeClr val="tx1">
                    <a:lumMod val="75000"/>
                    <a:lumOff val="25000"/>
                  </a:schemeClr>
                </a:solidFill>
              </a:defRPr>
            </a:lvl1pPr>
            <a:lvl2pPr marL="457203" indent="0">
              <a:buNone/>
              <a:defRPr sz="1800">
                <a:solidFill>
                  <a:schemeClr val="tx1">
                    <a:tint val="75000"/>
                  </a:schemeClr>
                </a:solidFill>
              </a:defRPr>
            </a:lvl2pPr>
            <a:lvl3pPr marL="914406" indent="0">
              <a:buNone/>
              <a:defRPr sz="1600">
                <a:solidFill>
                  <a:schemeClr val="tx1">
                    <a:tint val="75000"/>
                  </a:schemeClr>
                </a:solidFill>
              </a:defRPr>
            </a:lvl3pPr>
            <a:lvl4pPr marL="1371609" indent="0">
              <a:buNone/>
              <a:defRPr sz="1400">
                <a:solidFill>
                  <a:schemeClr val="tx1">
                    <a:tint val="75000"/>
                  </a:schemeClr>
                </a:solidFill>
              </a:defRPr>
            </a:lvl4pPr>
            <a:lvl5pPr marL="1828812" indent="0">
              <a:buNone/>
              <a:defRPr sz="1400">
                <a:solidFill>
                  <a:schemeClr val="tx1">
                    <a:tint val="75000"/>
                  </a:schemeClr>
                </a:solidFill>
              </a:defRPr>
            </a:lvl5pPr>
            <a:lvl6pPr marL="2286015" indent="0">
              <a:buNone/>
              <a:defRPr sz="1400">
                <a:solidFill>
                  <a:schemeClr val="tx1">
                    <a:tint val="75000"/>
                  </a:schemeClr>
                </a:solidFill>
              </a:defRPr>
            </a:lvl6pPr>
            <a:lvl7pPr marL="2743218" indent="0">
              <a:buNone/>
              <a:defRPr sz="1400">
                <a:solidFill>
                  <a:schemeClr val="tx1">
                    <a:tint val="75000"/>
                  </a:schemeClr>
                </a:solidFill>
              </a:defRPr>
            </a:lvl7pPr>
            <a:lvl8pPr marL="3200421" indent="0">
              <a:buNone/>
              <a:defRPr sz="1400">
                <a:solidFill>
                  <a:schemeClr val="tx1">
                    <a:tint val="75000"/>
                  </a:schemeClr>
                </a:solidFill>
              </a:defRPr>
            </a:lvl8pPr>
            <a:lvl9pPr marL="3657624"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3A0875-4AE5-684A-C757-D5B575123E7A}"/>
              </a:ext>
            </a:extLst>
          </p:cNvPr>
          <p:cNvSpPr>
            <a:spLocks noGrp="1"/>
          </p:cNvSpPr>
          <p:nvPr>
            <p:ph type="dt" sz="half" idx="10"/>
          </p:nvPr>
        </p:nvSpPr>
        <p:spPr/>
        <p:txBody>
          <a:bodyPr/>
          <a:lstStyle>
            <a:lvl1pPr>
              <a:defRPr/>
            </a:lvl1pPr>
          </a:lstStyle>
          <a:p>
            <a:fld id="{7286E8A8-573D-4CAC-B900-1DE9673BFCC4}" type="datetimeFigureOut">
              <a:rPr lang="en-IN" smtClean="0"/>
              <a:t>19-04-2024</a:t>
            </a:fld>
            <a:endParaRPr lang="en-IN"/>
          </a:p>
        </p:txBody>
      </p:sp>
      <p:sp>
        <p:nvSpPr>
          <p:cNvPr id="5" name="Footer Placeholder 4">
            <a:extLst>
              <a:ext uri="{FF2B5EF4-FFF2-40B4-BE49-F238E27FC236}">
                <a16:creationId xmlns:a16="http://schemas.microsoft.com/office/drawing/2014/main" id="{C093A19C-8105-E555-36CA-802D340879C5}"/>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5DCD7C99-7EB8-08AE-3E71-CD9414E74961}"/>
              </a:ext>
            </a:extLst>
          </p:cNvPr>
          <p:cNvSpPr>
            <a:spLocks noGrp="1"/>
          </p:cNvSpPr>
          <p:nvPr>
            <p:ph type="sldNum" sz="quarter" idx="12"/>
          </p:nvPr>
        </p:nvSpPr>
        <p:spPr/>
        <p:txBody>
          <a:bodyPr/>
          <a:lstStyle>
            <a:lvl1pPr>
              <a:defRPr/>
            </a:lvl1pPr>
          </a:lstStyle>
          <a:p>
            <a:fld id="{9AFBFC5E-0263-405E-B240-5FE243B89C49}" type="slidenum">
              <a:rPr lang="en-IN" smtClean="0"/>
              <a:t>‹#›</a:t>
            </a:fld>
            <a:endParaRPr lang="en-IN"/>
          </a:p>
        </p:txBody>
      </p:sp>
    </p:spTree>
    <p:extLst>
      <p:ext uri="{BB962C8B-B14F-4D97-AF65-F5344CB8AC3E}">
        <p14:creationId xmlns:p14="http://schemas.microsoft.com/office/powerpoint/2010/main" val="273751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46A99E-0183-C501-9F19-F97C10AEC93F}"/>
              </a:ext>
            </a:extLst>
          </p:cNvPr>
          <p:cNvSpPr txBox="1"/>
          <p:nvPr/>
        </p:nvSpPr>
        <p:spPr>
          <a:xfrm>
            <a:off x="643201" y="790644"/>
            <a:ext cx="610560" cy="584701"/>
          </a:xfrm>
          <a:prstGeom prst="rect">
            <a:avLst/>
          </a:prstGeom>
        </p:spPr>
        <p:txBody>
          <a:bodyPr lIns="91440" tIns="45720" rIns="91440" bIns="45720" anchor="ctr"/>
          <a:lstStyle/>
          <a:p>
            <a:pPr eaLnBrk="1" fontAlgn="auto" hangingPunct="1">
              <a:spcBef>
                <a:spcPts val="0"/>
              </a:spcBef>
              <a:spcAft>
                <a:spcPts val="0"/>
              </a:spcAft>
              <a:defRPr/>
            </a:pPr>
            <a:r>
              <a:rPr lang="en-US" sz="8000"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0E6F844F-C423-45FD-DEB4-304D61AA6BB6}"/>
              </a:ext>
            </a:extLst>
          </p:cNvPr>
          <p:cNvSpPr txBox="1"/>
          <p:nvPr/>
        </p:nvSpPr>
        <p:spPr>
          <a:xfrm>
            <a:off x="8997120" y="2886064"/>
            <a:ext cx="608641" cy="584701"/>
          </a:xfrm>
          <a:prstGeom prst="rect">
            <a:avLst/>
          </a:prstGeom>
        </p:spPr>
        <p:txBody>
          <a:bodyPr lIns="91440" tIns="45720" rIns="91440" bIns="45720" anchor="ctr"/>
          <a:lstStyle/>
          <a:p>
            <a:pPr eaLnBrk="1" fontAlgn="auto" hangingPunct="1">
              <a:spcBef>
                <a:spcPts val="0"/>
              </a:spcBef>
              <a:spcAft>
                <a:spcPts val="0"/>
              </a:spcAft>
              <a:defRPr/>
            </a:pPr>
            <a:r>
              <a:rPr lang="en-US" sz="8000"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1033181" y="609600"/>
            <a:ext cx="8096243" cy="3022600"/>
          </a:xfrm>
        </p:spPr>
        <p:txBody>
          <a:bodyPr anchor="ct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1"/>
            <a:ext cx="8463621" cy="514248"/>
          </a:xfrm>
        </p:spPr>
        <p:txBody>
          <a:bodyPr anchor="b">
            <a:noAutofit/>
          </a:bodyPr>
          <a:lstStyle>
            <a:lvl1pPr marL="0" indent="0">
              <a:buFontTx/>
              <a:buNone/>
              <a:defRPr sz="2400">
                <a:solidFill>
                  <a:schemeClr val="tx1">
                    <a:lumMod val="75000"/>
                    <a:lumOff val="25000"/>
                  </a:schemeClr>
                </a:solidFill>
              </a:defRPr>
            </a:lvl1pPr>
            <a:lvl2pPr marL="457203" indent="0">
              <a:buFontTx/>
              <a:buNone/>
              <a:defRPr/>
            </a:lvl2pPr>
            <a:lvl3pPr marL="914406" indent="0">
              <a:buFontTx/>
              <a:buNone/>
              <a:defRPr/>
            </a:lvl3pPr>
            <a:lvl4pPr marL="1371609" indent="0">
              <a:buFontTx/>
              <a:buNone/>
              <a:defRPr/>
            </a:lvl4pPr>
            <a:lvl5pPr marL="1828812"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9" y="4527448"/>
            <a:ext cx="8463620" cy="1513914"/>
          </a:xfrm>
        </p:spPr>
        <p:txBody>
          <a:bodyPr/>
          <a:lstStyle>
            <a:lvl1pPr marL="0" indent="0" algn="l">
              <a:buNone/>
              <a:defRPr sz="1800">
                <a:solidFill>
                  <a:schemeClr val="tx1">
                    <a:lumMod val="50000"/>
                    <a:lumOff val="50000"/>
                  </a:schemeClr>
                </a:solidFill>
              </a:defRPr>
            </a:lvl1pPr>
            <a:lvl2pPr marL="457203" indent="0">
              <a:buNone/>
              <a:defRPr sz="1800">
                <a:solidFill>
                  <a:schemeClr val="tx1">
                    <a:tint val="75000"/>
                  </a:schemeClr>
                </a:solidFill>
              </a:defRPr>
            </a:lvl2pPr>
            <a:lvl3pPr marL="914406" indent="0">
              <a:buNone/>
              <a:defRPr sz="1600">
                <a:solidFill>
                  <a:schemeClr val="tx1">
                    <a:tint val="75000"/>
                  </a:schemeClr>
                </a:solidFill>
              </a:defRPr>
            </a:lvl3pPr>
            <a:lvl4pPr marL="1371609" indent="0">
              <a:buNone/>
              <a:defRPr sz="1400">
                <a:solidFill>
                  <a:schemeClr val="tx1">
                    <a:tint val="75000"/>
                  </a:schemeClr>
                </a:solidFill>
              </a:defRPr>
            </a:lvl4pPr>
            <a:lvl5pPr marL="1828812" indent="0">
              <a:buNone/>
              <a:defRPr sz="1400">
                <a:solidFill>
                  <a:schemeClr val="tx1">
                    <a:tint val="75000"/>
                  </a:schemeClr>
                </a:solidFill>
              </a:defRPr>
            </a:lvl5pPr>
            <a:lvl6pPr marL="2286015" indent="0">
              <a:buNone/>
              <a:defRPr sz="1400">
                <a:solidFill>
                  <a:schemeClr val="tx1">
                    <a:tint val="75000"/>
                  </a:schemeClr>
                </a:solidFill>
              </a:defRPr>
            </a:lvl6pPr>
            <a:lvl7pPr marL="2743218" indent="0">
              <a:buNone/>
              <a:defRPr sz="1400">
                <a:solidFill>
                  <a:schemeClr val="tx1">
                    <a:tint val="75000"/>
                  </a:schemeClr>
                </a:solidFill>
              </a:defRPr>
            </a:lvl7pPr>
            <a:lvl8pPr marL="3200421" indent="0">
              <a:buNone/>
              <a:defRPr sz="1400">
                <a:solidFill>
                  <a:schemeClr val="tx1">
                    <a:tint val="75000"/>
                  </a:schemeClr>
                </a:solidFill>
              </a:defRPr>
            </a:lvl8pPr>
            <a:lvl9pPr marL="3657624" indent="0">
              <a:buNone/>
              <a:defRPr sz="1400">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F9BEC10F-54A3-0759-EA4D-5C6B4C3F8064}"/>
              </a:ext>
            </a:extLst>
          </p:cNvPr>
          <p:cNvSpPr>
            <a:spLocks noGrp="1"/>
          </p:cNvSpPr>
          <p:nvPr>
            <p:ph type="dt" sz="half" idx="14"/>
          </p:nvPr>
        </p:nvSpPr>
        <p:spPr/>
        <p:txBody>
          <a:bodyPr/>
          <a:lstStyle>
            <a:lvl1pPr>
              <a:defRPr/>
            </a:lvl1pPr>
          </a:lstStyle>
          <a:p>
            <a:fld id="{7286E8A8-573D-4CAC-B900-1DE9673BFCC4}" type="datetimeFigureOut">
              <a:rPr lang="en-IN" smtClean="0"/>
              <a:t>19-04-2024</a:t>
            </a:fld>
            <a:endParaRPr lang="en-IN"/>
          </a:p>
        </p:txBody>
      </p:sp>
      <p:sp>
        <p:nvSpPr>
          <p:cNvPr id="7" name="Footer Placeholder 4">
            <a:extLst>
              <a:ext uri="{FF2B5EF4-FFF2-40B4-BE49-F238E27FC236}">
                <a16:creationId xmlns:a16="http://schemas.microsoft.com/office/drawing/2014/main" id="{99B504B7-A27C-BA61-848B-ED1FDBD961FF}"/>
              </a:ext>
            </a:extLst>
          </p:cNvPr>
          <p:cNvSpPr>
            <a:spLocks noGrp="1"/>
          </p:cNvSpPr>
          <p:nvPr>
            <p:ph type="ftr" sz="quarter" idx="15"/>
          </p:nvPr>
        </p:nvSpPr>
        <p:spPr/>
        <p:txBody>
          <a:bodyPr/>
          <a:lstStyle>
            <a:lvl1pPr>
              <a:defRPr/>
            </a:lvl1pPr>
          </a:lstStyle>
          <a:p>
            <a:endParaRPr lang="en-IN"/>
          </a:p>
        </p:txBody>
      </p:sp>
      <p:sp>
        <p:nvSpPr>
          <p:cNvPr id="8" name="Slide Number Placeholder 5">
            <a:extLst>
              <a:ext uri="{FF2B5EF4-FFF2-40B4-BE49-F238E27FC236}">
                <a16:creationId xmlns:a16="http://schemas.microsoft.com/office/drawing/2014/main" id="{7FE8B4D8-6455-CEC1-B762-13BC2E166A1C}"/>
              </a:ext>
            </a:extLst>
          </p:cNvPr>
          <p:cNvSpPr>
            <a:spLocks noGrp="1"/>
          </p:cNvSpPr>
          <p:nvPr>
            <p:ph type="sldNum" sz="quarter" idx="16"/>
          </p:nvPr>
        </p:nvSpPr>
        <p:spPr/>
        <p:txBody>
          <a:bodyPr/>
          <a:lstStyle>
            <a:lvl1pPr>
              <a:defRPr/>
            </a:lvl1pPr>
          </a:lstStyle>
          <a:p>
            <a:fld id="{9AFBFC5E-0263-405E-B240-5FE243B89C49}" type="slidenum">
              <a:rPr lang="en-IN" smtClean="0"/>
              <a:t>‹#›</a:t>
            </a:fld>
            <a:endParaRPr lang="en-IN"/>
          </a:p>
        </p:txBody>
      </p:sp>
    </p:spTree>
    <p:extLst>
      <p:ext uri="{BB962C8B-B14F-4D97-AF65-F5344CB8AC3E}">
        <p14:creationId xmlns:p14="http://schemas.microsoft.com/office/powerpoint/2010/main" val="504969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132" y="609600"/>
            <a:ext cx="8455287" cy="3022600"/>
          </a:xfrm>
        </p:spPr>
        <p:txBody>
          <a:bodyPr anchor="ct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1"/>
            <a:ext cx="8463621" cy="514248"/>
          </a:xfrm>
        </p:spPr>
        <p:txBody>
          <a:bodyPr anchor="b">
            <a:noAutofit/>
          </a:bodyPr>
          <a:lstStyle>
            <a:lvl1pPr marL="0" indent="0">
              <a:buFontTx/>
              <a:buNone/>
              <a:defRPr sz="2400">
                <a:solidFill>
                  <a:schemeClr val="accent1"/>
                </a:solidFill>
              </a:defRPr>
            </a:lvl1pPr>
            <a:lvl2pPr marL="457203" indent="0">
              <a:buFontTx/>
              <a:buNone/>
              <a:defRPr/>
            </a:lvl2pPr>
            <a:lvl3pPr marL="914406" indent="0">
              <a:buFontTx/>
              <a:buNone/>
              <a:defRPr/>
            </a:lvl3pPr>
            <a:lvl4pPr marL="1371609" indent="0">
              <a:buFontTx/>
              <a:buNone/>
              <a:defRPr/>
            </a:lvl4pPr>
            <a:lvl5pPr marL="1828812"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9" y="4527448"/>
            <a:ext cx="8463620" cy="1513914"/>
          </a:xfrm>
        </p:spPr>
        <p:txBody>
          <a:bodyPr/>
          <a:lstStyle>
            <a:lvl1pPr marL="0" indent="0" algn="l">
              <a:buNone/>
              <a:defRPr sz="1800">
                <a:solidFill>
                  <a:schemeClr val="tx1">
                    <a:lumMod val="50000"/>
                    <a:lumOff val="50000"/>
                  </a:schemeClr>
                </a:solidFill>
              </a:defRPr>
            </a:lvl1pPr>
            <a:lvl2pPr marL="457203" indent="0">
              <a:buNone/>
              <a:defRPr sz="1800">
                <a:solidFill>
                  <a:schemeClr val="tx1">
                    <a:tint val="75000"/>
                  </a:schemeClr>
                </a:solidFill>
              </a:defRPr>
            </a:lvl2pPr>
            <a:lvl3pPr marL="914406" indent="0">
              <a:buNone/>
              <a:defRPr sz="1600">
                <a:solidFill>
                  <a:schemeClr val="tx1">
                    <a:tint val="75000"/>
                  </a:schemeClr>
                </a:solidFill>
              </a:defRPr>
            </a:lvl3pPr>
            <a:lvl4pPr marL="1371609" indent="0">
              <a:buNone/>
              <a:defRPr sz="1400">
                <a:solidFill>
                  <a:schemeClr val="tx1">
                    <a:tint val="75000"/>
                  </a:schemeClr>
                </a:solidFill>
              </a:defRPr>
            </a:lvl4pPr>
            <a:lvl5pPr marL="1828812" indent="0">
              <a:buNone/>
              <a:defRPr sz="1400">
                <a:solidFill>
                  <a:schemeClr val="tx1">
                    <a:tint val="75000"/>
                  </a:schemeClr>
                </a:solidFill>
              </a:defRPr>
            </a:lvl5pPr>
            <a:lvl6pPr marL="2286015" indent="0">
              <a:buNone/>
              <a:defRPr sz="1400">
                <a:solidFill>
                  <a:schemeClr val="tx1">
                    <a:tint val="75000"/>
                  </a:schemeClr>
                </a:solidFill>
              </a:defRPr>
            </a:lvl6pPr>
            <a:lvl7pPr marL="2743218" indent="0">
              <a:buNone/>
              <a:defRPr sz="1400">
                <a:solidFill>
                  <a:schemeClr val="tx1">
                    <a:tint val="75000"/>
                  </a:schemeClr>
                </a:solidFill>
              </a:defRPr>
            </a:lvl7pPr>
            <a:lvl8pPr marL="3200421" indent="0">
              <a:buNone/>
              <a:defRPr sz="1400">
                <a:solidFill>
                  <a:schemeClr val="tx1">
                    <a:tint val="75000"/>
                  </a:schemeClr>
                </a:solidFill>
              </a:defRPr>
            </a:lvl8pPr>
            <a:lvl9pPr marL="3657624"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CE3490-36AF-CF48-4DAE-D6C5C6494A3F}"/>
              </a:ext>
            </a:extLst>
          </p:cNvPr>
          <p:cNvSpPr>
            <a:spLocks noGrp="1"/>
          </p:cNvSpPr>
          <p:nvPr>
            <p:ph type="dt" sz="half" idx="14"/>
          </p:nvPr>
        </p:nvSpPr>
        <p:spPr/>
        <p:txBody>
          <a:bodyPr/>
          <a:lstStyle>
            <a:lvl1pPr>
              <a:defRPr/>
            </a:lvl1pPr>
          </a:lstStyle>
          <a:p>
            <a:fld id="{7286E8A8-573D-4CAC-B900-1DE9673BFCC4}" type="datetimeFigureOut">
              <a:rPr lang="en-IN" smtClean="0"/>
              <a:t>19-04-2024</a:t>
            </a:fld>
            <a:endParaRPr lang="en-IN"/>
          </a:p>
        </p:txBody>
      </p:sp>
      <p:sp>
        <p:nvSpPr>
          <p:cNvPr id="5" name="Footer Placeholder 4">
            <a:extLst>
              <a:ext uri="{FF2B5EF4-FFF2-40B4-BE49-F238E27FC236}">
                <a16:creationId xmlns:a16="http://schemas.microsoft.com/office/drawing/2014/main" id="{9BA55433-984C-48D4-C024-0653FEAE7271}"/>
              </a:ext>
            </a:extLst>
          </p:cNvPr>
          <p:cNvSpPr>
            <a:spLocks noGrp="1"/>
          </p:cNvSpPr>
          <p:nvPr>
            <p:ph type="ftr" sz="quarter" idx="15"/>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92702B0F-73F3-45BD-B3A3-BAE895C6B094}"/>
              </a:ext>
            </a:extLst>
          </p:cNvPr>
          <p:cNvSpPr>
            <a:spLocks noGrp="1"/>
          </p:cNvSpPr>
          <p:nvPr>
            <p:ph type="sldNum" sz="quarter" idx="16"/>
          </p:nvPr>
        </p:nvSpPr>
        <p:spPr/>
        <p:txBody>
          <a:bodyPr/>
          <a:lstStyle>
            <a:lvl1pPr>
              <a:defRPr/>
            </a:lvl1pPr>
          </a:lstStyle>
          <a:p>
            <a:fld id="{9AFBFC5E-0263-405E-B240-5FE243B89C49}" type="slidenum">
              <a:rPr lang="en-IN" smtClean="0"/>
              <a:t>‹#›</a:t>
            </a:fld>
            <a:endParaRPr lang="en-IN"/>
          </a:p>
        </p:txBody>
      </p:sp>
    </p:spTree>
    <p:extLst>
      <p:ext uri="{BB962C8B-B14F-4D97-AF65-F5344CB8AC3E}">
        <p14:creationId xmlns:p14="http://schemas.microsoft.com/office/powerpoint/2010/main" val="1668466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AA7454E-2509-01E7-A8AC-A48429BC69EE}"/>
              </a:ext>
            </a:extLst>
          </p:cNvPr>
          <p:cNvSpPr>
            <a:spLocks noGrp="1"/>
          </p:cNvSpPr>
          <p:nvPr>
            <p:ph type="dt" sz="half" idx="10"/>
          </p:nvPr>
        </p:nvSpPr>
        <p:spPr/>
        <p:txBody>
          <a:bodyPr/>
          <a:lstStyle>
            <a:lvl1pPr>
              <a:defRPr/>
            </a:lvl1pPr>
          </a:lstStyle>
          <a:p>
            <a:fld id="{7286E8A8-573D-4CAC-B900-1DE9673BFCC4}" type="datetimeFigureOut">
              <a:rPr lang="en-IN" smtClean="0"/>
              <a:t>19-04-2024</a:t>
            </a:fld>
            <a:endParaRPr lang="en-IN"/>
          </a:p>
        </p:txBody>
      </p:sp>
      <p:sp>
        <p:nvSpPr>
          <p:cNvPr id="5" name="Footer Placeholder 4">
            <a:extLst>
              <a:ext uri="{FF2B5EF4-FFF2-40B4-BE49-F238E27FC236}">
                <a16:creationId xmlns:a16="http://schemas.microsoft.com/office/drawing/2014/main" id="{574EAA24-C251-E490-F835-5BF98016A7D7}"/>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7AD1A63E-534C-5AAE-FDD8-368E9416353D}"/>
              </a:ext>
            </a:extLst>
          </p:cNvPr>
          <p:cNvSpPr>
            <a:spLocks noGrp="1"/>
          </p:cNvSpPr>
          <p:nvPr>
            <p:ph type="sldNum" sz="quarter" idx="12"/>
          </p:nvPr>
        </p:nvSpPr>
        <p:spPr/>
        <p:txBody>
          <a:bodyPr/>
          <a:lstStyle>
            <a:lvl1pPr>
              <a:defRPr/>
            </a:lvl1pPr>
          </a:lstStyle>
          <a:p>
            <a:fld id="{9AFBFC5E-0263-405E-B240-5FE243B89C49}" type="slidenum">
              <a:rPr lang="en-IN" smtClean="0"/>
              <a:t>‹#›</a:t>
            </a:fld>
            <a:endParaRPr lang="en-IN"/>
          </a:p>
        </p:txBody>
      </p:sp>
    </p:spTree>
    <p:extLst>
      <p:ext uri="{BB962C8B-B14F-4D97-AF65-F5344CB8AC3E}">
        <p14:creationId xmlns:p14="http://schemas.microsoft.com/office/powerpoint/2010/main" val="445257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50" y="609601"/>
            <a:ext cx="130508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0" y="609601"/>
            <a:ext cx="6926701"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5DF1D6A-67AC-1268-1D6F-233C5D518E48}"/>
              </a:ext>
            </a:extLst>
          </p:cNvPr>
          <p:cNvSpPr>
            <a:spLocks noGrp="1"/>
          </p:cNvSpPr>
          <p:nvPr>
            <p:ph type="dt" sz="half" idx="10"/>
          </p:nvPr>
        </p:nvSpPr>
        <p:spPr/>
        <p:txBody>
          <a:bodyPr/>
          <a:lstStyle>
            <a:lvl1pPr>
              <a:defRPr/>
            </a:lvl1pPr>
          </a:lstStyle>
          <a:p>
            <a:fld id="{7286E8A8-573D-4CAC-B900-1DE9673BFCC4}" type="datetimeFigureOut">
              <a:rPr lang="en-IN" smtClean="0"/>
              <a:t>19-04-2024</a:t>
            </a:fld>
            <a:endParaRPr lang="en-IN"/>
          </a:p>
        </p:txBody>
      </p:sp>
      <p:sp>
        <p:nvSpPr>
          <p:cNvPr id="5" name="Footer Placeholder 4">
            <a:extLst>
              <a:ext uri="{FF2B5EF4-FFF2-40B4-BE49-F238E27FC236}">
                <a16:creationId xmlns:a16="http://schemas.microsoft.com/office/drawing/2014/main" id="{C4947D24-55CD-1178-7D9A-915B45C039F4}"/>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C7C03A34-D3A2-F40A-41A8-91FC63B3825B}"/>
              </a:ext>
            </a:extLst>
          </p:cNvPr>
          <p:cNvSpPr>
            <a:spLocks noGrp="1"/>
          </p:cNvSpPr>
          <p:nvPr>
            <p:ph type="sldNum" sz="quarter" idx="12"/>
          </p:nvPr>
        </p:nvSpPr>
        <p:spPr/>
        <p:txBody>
          <a:bodyPr/>
          <a:lstStyle>
            <a:lvl1pPr>
              <a:defRPr/>
            </a:lvl1pPr>
          </a:lstStyle>
          <a:p>
            <a:fld id="{9AFBFC5E-0263-405E-B240-5FE243B89C49}" type="slidenum">
              <a:rPr lang="en-IN" smtClean="0"/>
              <a:t>‹#›</a:t>
            </a:fld>
            <a:endParaRPr lang="en-IN"/>
          </a:p>
        </p:txBody>
      </p:sp>
    </p:spTree>
    <p:extLst>
      <p:ext uri="{BB962C8B-B14F-4D97-AF65-F5344CB8AC3E}">
        <p14:creationId xmlns:p14="http://schemas.microsoft.com/office/powerpoint/2010/main" val="4221597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71F727-AB42-FAF4-48B6-33878028EE44}"/>
              </a:ext>
            </a:extLst>
          </p:cNvPr>
          <p:cNvSpPr>
            <a:spLocks noGrp="1"/>
          </p:cNvSpPr>
          <p:nvPr>
            <p:ph type="dt" sz="half" idx="10"/>
          </p:nvPr>
        </p:nvSpPr>
        <p:spPr/>
        <p:txBody>
          <a:bodyPr/>
          <a:lstStyle>
            <a:lvl1pPr>
              <a:defRPr/>
            </a:lvl1pPr>
          </a:lstStyle>
          <a:p>
            <a:fld id="{7286E8A8-573D-4CAC-B900-1DE9673BFCC4}" type="datetimeFigureOut">
              <a:rPr lang="en-IN" smtClean="0"/>
              <a:t>19-04-2024</a:t>
            </a:fld>
            <a:endParaRPr lang="en-IN"/>
          </a:p>
        </p:txBody>
      </p:sp>
      <p:sp>
        <p:nvSpPr>
          <p:cNvPr id="5" name="Footer Placeholder 4">
            <a:extLst>
              <a:ext uri="{FF2B5EF4-FFF2-40B4-BE49-F238E27FC236}">
                <a16:creationId xmlns:a16="http://schemas.microsoft.com/office/drawing/2014/main" id="{DB0E62CF-3C56-7CAF-52A0-FEDC3D53AD3A}"/>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D562E6B4-2D32-753A-BEA4-76AE4519127A}"/>
              </a:ext>
            </a:extLst>
          </p:cNvPr>
          <p:cNvSpPr>
            <a:spLocks noGrp="1"/>
          </p:cNvSpPr>
          <p:nvPr>
            <p:ph type="sldNum" sz="quarter" idx="12"/>
          </p:nvPr>
        </p:nvSpPr>
        <p:spPr/>
        <p:txBody>
          <a:bodyPr/>
          <a:lstStyle>
            <a:lvl1pPr>
              <a:defRPr/>
            </a:lvl1pPr>
          </a:lstStyle>
          <a:p>
            <a:fld id="{9AFBFC5E-0263-405E-B240-5FE243B89C49}" type="slidenum">
              <a:rPr lang="en-IN" smtClean="0"/>
              <a:t>‹#›</a:t>
            </a:fld>
            <a:endParaRPr lang="en-IN"/>
          </a:p>
        </p:txBody>
      </p:sp>
    </p:spTree>
    <p:extLst>
      <p:ext uri="{BB962C8B-B14F-4D97-AF65-F5344CB8AC3E}">
        <p14:creationId xmlns:p14="http://schemas.microsoft.com/office/powerpoint/2010/main" val="253929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799" y="2700869"/>
            <a:ext cx="8463620"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12799" y="4527448"/>
            <a:ext cx="8463620" cy="860400"/>
          </a:xfrm>
        </p:spPr>
        <p:txBody>
          <a:bodyPr/>
          <a:lstStyle>
            <a:lvl1pPr marL="0" indent="0" algn="l">
              <a:buNone/>
              <a:defRPr sz="2000">
                <a:solidFill>
                  <a:schemeClr val="tx1">
                    <a:lumMod val="50000"/>
                    <a:lumOff val="50000"/>
                  </a:schemeClr>
                </a:solidFill>
              </a:defRPr>
            </a:lvl1pPr>
            <a:lvl2pPr marL="457203" indent="0">
              <a:buNone/>
              <a:defRPr sz="1800">
                <a:solidFill>
                  <a:schemeClr val="tx1">
                    <a:tint val="75000"/>
                  </a:schemeClr>
                </a:solidFill>
              </a:defRPr>
            </a:lvl2pPr>
            <a:lvl3pPr marL="914406" indent="0">
              <a:buNone/>
              <a:defRPr sz="1600">
                <a:solidFill>
                  <a:schemeClr val="tx1">
                    <a:tint val="75000"/>
                  </a:schemeClr>
                </a:solidFill>
              </a:defRPr>
            </a:lvl3pPr>
            <a:lvl4pPr marL="1371609" indent="0">
              <a:buNone/>
              <a:defRPr sz="1400">
                <a:solidFill>
                  <a:schemeClr val="tx1">
                    <a:tint val="75000"/>
                  </a:schemeClr>
                </a:solidFill>
              </a:defRPr>
            </a:lvl4pPr>
            <a:lvl5pPr marL="1828812" indent="0">
              <a:buNone/>
              <a:defRPr sz="1400">
                <a:solidFill>
                  <a:schemeClr val="tx1">
                    <a:tint val="75000"/>
                  </a:schemeClr>
                </a:solidFill>
              </a:defRPr>
            </a:lvl5pPr>
            <a:lvl6pPr marL="2286015" indent="0">
              <a:buNone/>
              <a:defRPr sz="1400">
                <a:solidFill>
                  <a:schemeClr val="tx1">
                    <a:tint val="75000"/>
                  </a:schemeClr>
                </a:solidFill>
              </a:defRPr>
            </a:lvl6pPr>
            <a:lvl7pPr marL="2743218" indent="0">
              <a:buNone/>
              <a:defRPr sz="1400">
                <a:solidFill>
                  <a:schemeClr val="tx1">
                    <a:tint val="75000"/>
                  </a:schemeClr>
                </a:solidFill>
              </a:defRPr>
            </a:lvl7pPr>
            <a:lvl8pPr marL="3200421" indent="0">
              <a:buNone/>
              <a:defRPr sz="1400">
                <a:solidFill>
                  <a:schemeClr val="tx1">
                    <a:tint val="75000"/>
                  </a:schemeClr>
                </a:solidFill>
              </a:defRPr>
            </a:lvl8pPr>
            <a:lvl9pPr marL="3657624"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F55E90-5EE2-2EA0-BE5A-347E466AEB7B}"/>
              </a:ext>
            </a:extLst>
          </p:cNvPr>
          <p:cNvSpPr>
            <a:spLocks noGrp="1"/>
          </p:cNvSpPr>
          <p:nvPr>
            <p:ph type="dt" sz="half" idx="10"/>
          </p:nvPr>
        </p:nvSpPr>
        <p:spPr/>
        <p:txBody>
          <a:bodyPr/>
          <a:lstStyle>
            <a:lvl1pPr>
              <a:defRPr/>
            </a:lvl1pPr>
          </a:lstStyle>
          <a:p>
            <a:fld id="{7286E8A8-573D-4CAC-B900-1DE9673BFCC4}" type="datetimeFigureOut">
              <a:rPr lang="en-IN" smtClean="0"/>
              <a:t>19-04-2024</a:t>
            </a:fld>
            <a:endParaRPr lang="en-IN"/>
          </a:p>
        </p:txBody>
      </p:sp>
      <p:sp>
        <p:nvSpPr>
          <p:cNvPr id="5" name="Footer Placeholder 4">
            <a:extLst>
              <a:ext uri="{FF2B5EF4-FFF2-40B4-BE49-F238E27FC236}">
                <a16:creationId xmlns:a16="http://schemas.microsoft.com/office/drawing/2014/main" id="{23A6536C-B1B8-4552-38A1-C31BCAA9E4CE}"/>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A48899C7-3BED-164B-D045-DB82F56FC9D6}"/>
              </a:ext>
            </a:extLst>
          </p:cNvPr>
          <p:cNvSpPr>
            <a:spLocks noGrp="1"/>
          </p:cNvSpPr>
          <p:nvPr>
            <p:ph type="sldNum" sz="quarter" idx="12"/>
          </p:nvPr>
        </p:nvSpPr>
        <p:spPr/>
        <p:txBody>
          <a:bodyPr/>
          <a:lstStyle>
            <a:lvl1pPr>
              <a:defRPr/>
            </a:lvl1pPr>
          </a:lstStyle>
          <a:p>
            <a:fld id="{9AFBFC5E-0263-405E-B240-5FE243B89C49}" type="slidenum">
              <a:rPr lang="en-IN" smtClean="0"/>
              <a:t>‹#›</a:t>
            </a:fld>
            <a:endParaRPr lang="en-IN"/>
          </a:p>
        </p:txBody>
      </p:sp>
    </p:spTree>
    <p:extLst>
      <p:ext uri="{BB962C8B-B14F-4D97-AF65-F5344CB8AC3E}">
        <p14:creationId xmlns:p14="http://schemas.microsoft.com/office/powerpoint/2010/main" val="4110319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2800" y="2160589"/>
            <a:ext cx="4117479" cy="3880772"/>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8940" y="2160591"/>
            <a:ext cx="4117480" cy="3880773"/>
          </a:xfrm>
        </p:spPr>
        <p:txBody>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12573E5F-861A-50BE-60C0-B54A9E895552}"/>
              </a:ext>
            </a:extLst>
          </p:cNvPr>
          <p:cNvSpPr>
            <a:spLocks noGrp="1"/>
          </p:cNvSpPr>
          <p:nvPr>
            <p:ph type="dt" sz="half" idx="10"/>
          </p:nvPr>
        </p:nvSpPr>
        <p:spPr/>
        <p:txBody>
          <a:bodyPr/>
          <a:lstStyle>
            <a:lvl1pPr>
              <a:defRPr/>
            </a:lvl1pPr>
          </a:lstStyle>
          <a:p>
            <a:fld id="{7286E8A8-573D-4CAC-B900-1DE9673BFCC4}" type="datetimeFigureOut">
              <a:rPr lang="en-IN" smtClean="0"/>
              <a:t>19-04-2024</a:t>
            </a:fld>
            <a:endParaRPr lang="en-IN"/>
          </a:p>
        </p:txBody>
      </p:sp>
      <p:sp>
        <p:nvSpPr>
          <p:cNvPr id="6" name="Footer Placeholder 4">
            <a:extLst>
              <a:ext uri="{FF2B5EF4-FFF2-40B4-BE49-F238E27FC236}">
                <a16:creationId xmlns:a16="http://schemas.microsoft.com/office/drawing/2014/main" id="{98E78910-9743-A1B3-BECF-60C3B7540020}"/>
              </a:ext>
            </a:extLst>
          </p:cNvPr>
          <p:cNvSpPr>
            <a:spLocks noGrp="1"/>
          </p:cNvSpPr>
          <p:nvPr>
            <p:ph type="ftr" sz="quarter" idx="11"/>
          </p:nvPr>
        </p:nvSpPr>
        <p:spPr/>
        <p:txBody>
          <a:bodyPr/>
          <a:lstStyle>
            <a:lvl1pPr>
              <a:defRPr/>
            </a:lvl1pPr>
          </a:lstStyle>
          <a:p>
            <a:endParaRPr lang="en-IN"/>
          </a:p>
        </p:txBody>
      </p:sp>
      <p:sp>
        <p:nvSpPr>
          <p:cNvPr id="7" name="Slide Number Placeholder 5">
            <a:extLst>
              <a:ext uri="{FF2B5EF4-FFF2-40B4-BE49-F238E27FC236}">
                <a16:creationId xmlns:a16="http://schemas.microsoft.com/office/drawing/2014/main" id="{80C8627C-DD9E-36BD-E6A6-ABBA21E4914A}"/>
              </a:ext>
            </a:extLst>
          </p:cNvPr>
          <p:cNvSpPr>
            <a:spLocks noGrp="1"/>
          </p:cNvSpPr>
          <p:nvPr>
            <p:ph type="sldNum" sz="quarter" idx="12"/>
          </p:nvPr>
        </p:nvSpPr>
        <p:spPr/>
        <p:txBody>
          <a:bodyPr/>
          <a:lstStyle>
            <a:lvl1pPr>
              <a:defRPr/>
            </a:lvl1pPr>
          </a:lstStyle>
          <a:p>
            <a:fld id="{9AFBFC5E-0263-405E-B240-5FE243B89C49}" type="slidenum">
              <a:rPr lang="en-IN" smtClean="0"/>
              <a:t>‹#›</a:t>
            </a:fld>
            <a:endParaRPr lang="en-IN"/>
          </a:p>
        </p:txBody>
      </p:sp>
    </p:spTree>
    <p:extLst>
      <p:ext uri="{BB962C8B-B14F-4D97-AF65-F5344CB8AC3E}">
        <p14:creationId xmlns:p14="http://schemas.microsoft.com/office/powerpoint/2010/main" val="1419737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8"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800" y="2160983"/>
            <a:ext cx="4120896" cy="576262"/>
          </a:xfrm>
        </p:spPr>
        <p:txBody>
          <a:bodyPr anchor="b">
            <a:noAutofit/>
          </a:bodyPr>
          <a:lstStyle>
            <a:lvl1pPr marL="0" indent="0">
              <a:buNone/>
              <a:defRPr sz="2400" b="0"/>
            </a:lvl1pPr>
            <a:lvl2pPr marL="457203" indent="0">
              <a:buNone/>
              <a:defRPr sz="2000" b="1"/>
            </a:lvl2pPr>
            <a:lvl3pPr marL="914406" indent="0">
              <a:buNone/>
              <a:defRPr sz="1800" b="1"/>
            </a:lvl3pPr>
            <a:lvl4pPr marL="1371609" indent="0">
              <a:buNone/>
              <a:defRPr sz="1600" b="1"/>
            </a:lvl4pPr>
            <a:lvl5pPr marL="1828812" indent="0">
              <a:buNone/>
              <a:defRPr sz="1600" b="1"/>
            </a:lvl5pPr>
            <a:lvl6pPr marL="2286015" indent="0">
              <a:buNone/>
              <a:defRPr sz="1600" b="1"/>
            </a:lvl6pPr>
            <a:lvl7pPr marL="2743218" indent="0">
              <a:buNone/>
              <a:defRPr sz="1600" b="1"/>
            </a:lvl7pPr>
            <a:lvl8pPr marL="3200421" indent="0">
              <a:buNone/>
              <a:defRPr sz="1600" b="1"/>
            </a:lvl8pPr>
            <a:lvl9pPr marL="3657624" indent="0">
              <a:buNone/>
              <a:defRPr sz="1600" b="1"/>
            </a:lvl9pPr>
          </a:lstStyle>
          <a:p>
            <a:pPr lvl="0"/>
            <a:r>
              <a:rPr lang="en-US"/>
              <a:t>Click to edit Master text styles</a:t>
            </a:r>
          </a:p>
        </p:txBody>
      </p:sp>
      <p:sp>
        <p:nvSpPr>
          <p:cNvPr id="4" name="Content Placeholder 3"/>
          <p:cNvSpPr>
            <a:spLocks noGrp="1"/>
          </p:cNvSpPr>
          <p:nvPr>
            <p:ph sz="half" idx="2"/>
          </p:nvPr>
        </p:nvSpPr>
        <p:spPr>
          <a:xfrm>
            <a:off x="812800" y="2737247"/>
            <a:ext cx="4120896" cy="3304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5520" y="2160983"/>
            <a:ext cx="4120896" cy="576262"/>
          </a:xfrm>
        </p:spPr>
        <p:txBody>
          <a:bodyPr anchor="b">
            <a:noAutofit/>
          </a:bodyPr>
          <a:lstStyle>
            <a:lvl1pPr marL="0" indent="0">
              <a:buNone/>
              <a:defRPr sz="2400" b="0"/>
            </a:lvl1pPr>
            <a:lvl2pPr marL="457203" indent="0">
              <a:buNone/>
              <a:defRPr sz="2000" b="1"/>
            </a:lvl2pPr>
            <a:lvl3pPr marL="914406" indent="0">
              <a:buNone/>
              <a:defRPr sz="1800" b="1"/>
            </a:lvl3pPr>
            <a:lvl4pPr marL="1371609" indent="0">
              <a:buNone/>
              <a:defRPr sz="1600" b="1"/>
            </a:lvl4pPr>
            <a:lvl5pPr marL="1828812" indent="0">
              <a:buNone/>
              <a:defRPr sz="1600" b="1"/>
            </a:lvl5pPr>
            <a:lvl6pPr marL="2286015" indent="0">
              <a:buNone/>
              <a:defRPr sz="1600" b="1"/>
            </a:lvl6pPr>
            <a:lvl7pPr marL="2743218" indent="0">
              <a:buNone/>
              <a:defRPr sz="1600" b="1"/>
            </a:lvl7pPr>
            <a:lvl8pPr marL="3200421" indent="0">
              <a:buNone/>
              <a:defRPr sz="1600" b="1"/>
            </a:lvl8pPr>
            <a:lvl9pPr marL="365762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55520" y="2737247"/>
            <a:ext cx="4120896" cy="3304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289ABCF3-E2F7-380B-FE23-C9E355C5FC79}"/>
              </a:ext>
            </a:extLst>
          </p:cNvPr>
          <p:cNvSpPr>
            <a:spLocks noGrp="1"/>
          </p:cNvSpPr>
          <p:nvPr>
            <p:ph type="dt" sz="half" idx="10"/>
          </p:nvPr>
        </p:nvSpPr>
        <p:spPr/>
        <p:txBody>
          <a:bodyPr/>
          <a:lstStyle>
            <a:lvl1pPr>
              <a:defRPr/>
            </a:lvl1pPr>
          </a:lstStyle>
          <a:p>
            <a:fld id="{7286E8A8-573D-4CAC-B900-1DE9673BFCC4}" type="datetimeFigureOut">
              <a:rPr lang="en-IN" smtClean="0"/>
              <a:t>19-04-2024</a:t>
            </a:fld>
            <a:endParaRPr lang="en-IN"/>
          </a:p>
        </p:txBody>
      </p:sp>
      <p:sp>
        <p:nvSpPr>
          <p:cNvPr id="8" name="Footer Placeholder 4">
            <a:extLst>
              <a:ext uri="{FF2B5EF4-FFF2-40B4-BE49-F238E27FC236}">
                <a16:creationId xmlns:a16="http://schemas.microsoft.com/office/drawing/2014/main" id="{284D911C-07BA-C5C2-69F7-4C2FBFC27DF0}"/>
              </a:ext>
            </a:extLst>
          </p:cNvPr>
          <p:cNvSpPr>
            <a:spLocks noGrp="1"/>
          </p:cNvSpPr>
          <p:nvPr>
            <p:ph type="ftr" sz="quarter" idx="11"/>
          </p:nvPr>
        </p:nvSpPr>
        <p:spPr/>
        <p:txBody>
          <a:bodyPr/>
          <a:lstStyle>
            <a:lvl1pPr>
              <a:defRPr/>
            </a:lvl1pPr>
          </a:lstStyle>
          <a:p>
            <a:endParaRPr lang="en-IN"/>
          </a:p>
        </p:txBody>
      </p:sp>
      <p:sp>
        <p:nvSpPr>
          <p:cNvPr id="9" name="Slide Number Placeholder 5">
            <a:extLst>
              <a:ext uri="{FF2B5EF4-FFF2-40B4-BE49-F238E27FC236}">
                <a16:creationId xmlns:a16="http://schemas.microsoft.com/office/drawing/2014/main" id="{2B95ECB9-2CFB-F6A0-C738-D72A94FEEDE3}"/>
              </a:ext>
            </a:extLst>
          </p:cNvPr>
          <p:cNvSpPr>
            <a:spLocks noGrp="1"/>
          </p:cNvSpPr>
          <p:nvPr>
            <p:ph type="sldNum" sz="quarter" idx="12"/>
          </p:nvPr>
        </p:nvSpPr>
        <p:spPr/>
        <p:txBody>
          <a:bodyPr/>
          <a:lstStyle>
            <a:lvl1pPr>
              <a:defRPr/>
            </a:lvl1pPr>
          </a:lstStyle>
          <a:p>
            <a:fld id="{9AFBFC5E-0263-405E-B240-5FE243B89C49}" type="slidenum">
              <a:rPr lang="en-IN" smtClean="0"/>
              <a:t>‹#›</a:t>
            </a:fld>
            <a:endParaRPr lang="en-IN"/>
          </a:p>
        </p:txBody>
      </p:sp>
    </p:spTree>
    <p:extLst>
      <p:ext uri="{BB962C8B-B14F-4D97-AF65-F5344CB8AC3E}">
        <p14:creationId xmlns:p14="http://schemas.microsoft.com/office/powerpoint/2010/main" val="470318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799" y="609600"/>
            <a:ext cx="8463619" cy="1320800"/>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00971052-6883-18A9-9250-1A9941E51AC7}"/>
              </a:ext>
            </a:extLst>
          </p:cNvPr>
          <p:cNvSpPr>
            <a:spLocks noGrp="1"/>
          </p:cNvSpPr>
          <p:nvPr>
            <p:ph type="dt" sz="half" idx="10"/>
          </p:nvPr>
        </p:nvSpPr>
        <p:spPr/>
        <p:txBody>
          <a:bodyPr/>
          <a:lstStyle>
            <a:lvl1pPr>
              <a:defRPr/>
            </a:lvl1pPr>
          </a:lstStyle>
          <a:p>
            <a:fld id="{7286E8A8-573D-4CAC-B900-1DE9673BFCC4}" type="datetimeFigureOut">
              <a:rPr lang="en-IN" smtClean="0"/>
              <a:t>19-04-2024</a:t>
            </a:fld>
            <a:endParaRPr lang="en-IN"/>
          </a:p>
        </p:txBody>
      </p:sp>
      <p:sp>
        <p:nvSpPr>
          <p:cNvPr id="4" name="Footer Placeholder 4">
            <a:extLst>
              <a:ext uri="{FF2B5EF4-FFF2-40B4-BE49-F238E27FC236}">
                <a16:creationId xmlns:a16="http://schemas.microsoft.com/office/drawing/2014/main" id="{8DC174BA-E26B-3FB1-2E32-8F5F3EF83418}"/>
              </a:ext>
            </a:extLst>
          </p:cNvPr>
          <p:cNvSpPr>
            <a:spLocks noGrp="1"/>
          </p:cNvSpPr>
          <p:nvPr>
            <p:ph type="ftr" sz="quarter" idx="11"/>
          </p:nvPr>
        </p:nvSpPr>
        <p:spPr/>
        <p:txBody>
          <a:bodyPr/>
          <a:lstStyle>
            <a:lvl1pPr>
              <a:defRPr/>
            </a:lvl1pPr>
          </a:lstStyle>
          <a:p>
            <a:endParaRPr lang="en-IN"/>
          </a:p>
        </p:txBody>
      </p:sp>
      <p:sp>
        <p:nvSpPr>
          <p:cNvPr id="5" name="Slide Number Placeholder 5">
            <a:extLst>
              <a:ext uri="{FF2B5EF4-FFF2-40B4-BE49-F238E27FC236}">
                <a16:creationId xmlns:a16="http://schemas.microsoft.com/office/drawing/2014/main" id="{C2300F1D-CB96-FE37-A760-9C446947782D}"/>
              </a:ext>
            </a:extLst>
          </p:cNvPr>
          <p:cNvSpPr>
            <a:spLocks noGrp="1"/>
          </p:cNvSpPr>
          <p:nvPr>
            <p:ph type="sldNum" sz="quarter" idx="12"/>
          </p:nvPr>
        </p:nvSpPr>
        <p:spPr/>
        <p:txBody>
          <a:bodyPr/>
          <a:lstStyle>
            <a:lvl1pPr>
              <a:defRPr/>
            </a:lvl1pPr>
          </a:lstStyle>
          <a:p>
            <a:fld id="{9AFBFC5E-0263-405E-B240-5FE243B89C49}" type="slidenum">
              <a:rPr lang="en-IN" smtClean="0"/>
              <a:t>‹#›</a:t>
            </a:fld>
            <a:endParaRPr lang="en-IN"/>
          </a:p>
        </p:txBody>
      </p:sp>
    </p:spTree>
    <p:extLst>
      <p:ext uri="{BB962C8B-B14F-4D97-AF65-F5344CB8AC3E}">
        <p14:creationId xmlns:p14="http://schemas.microsoft.com/office/powerpoint/2010/main" val="5853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149851D-DF1F-6652-5623-85AE6639E56E}"/>
              </a:ext>
            </a:extLst>
          </p:cNvPr>
          <p:cNvSpPr>
            <a:spLocks noGrp="1"/>
          </p:cNvSpPr>
          <p:nvPr>
            <p:ph type="dt" sz="half" idx="10"/>
          </p:nvPr>
        </p:nvSpPr>
        <p:spPr/>
        <p:txBody>
          <a:bodyPr/>
          <a:lstStyle>
            <a:lvl1pPr>
              <a:defRPr/>
            </a:lvl1pPr>
          </a:lstStyle>
          <a:p>
            <a:fld id="{7286E8A8-573D-4CAC-B900-1DE9673BFCC4}" type="datetimeFigureOut">
              <a:rPr lang="en-IN" smtClean="0"/>
              <a:t>19-04-2024</a:t>
            </a:fld>
            <a:endParaRPr lang="en-IN"/>
          </a:p>
        </p:txBody>
      </p:sp>
      <p:sp>
        <p:nvSpPr>
          <p:cNvPr id="3" name="Footer Placeholder 4">
            <a:extLst>
              <a:ext uri="{FF2B5EF4-FFF2-40B4-BE49-F238E27FC236}">
                <a16:creationId xmlns:a16="http://schemas.microsoft.com/office/drawing/2014/main" id="{61CA0B2E-BDFE-4F52-97B6-63309ACB3A2D}"/>
              </a:ext>
            </a:extLst>
          </p:cNvPr>
          <p:cNvSpPr>
            <a:spLocks noGrp="1"/>
          </p:cNvSpPr>
          <p:nvPr>
            <p:ph type="ftr" sz="quarter" idx="11"/>
          </p:nvPr>
        </p:nvSpPr>
        <p:spPr/>
        <p:txBody>
          <a:bodyPr/>
          <a:lstStyle>
            <a:lvl1pPr>
              <a:defRPr/>
            </a:lvl1pPr>
          </a:lstStyle>
          <a:p>
            <a:endParaRPr lang="en-IN"/>
          </a:p>
        </p:txBody>
      </p:sp>
      <p:sp>
        <p:nvSpPr>
          <p:cNvPr id="4" name="Slide Number Placeholder 5">
            <a:extLst>
              <a:ext uri="{FF2B5EF4-FFF2-40B4-BE49-F238E27FC236}">
                <a16:creationId xmlns:a16="http://schemas.microsoft.com/office/drawing/2014/main" id="{F7B56A92-5BCC-1D6F-54C6-2DE4DEE9A4BF}"/>
              </a:ext>
            </a:extLst>
          </p:cNvPr>
          <p:cNvSpPr>
            <a:spLocks noGrp="1"/>
          </p:cNvSpPr>
          <p:nvPr>
            <p:ph type="sldNum" sz="quarter" idx="12"/>
          </p:nvPr>
        </p:nvSpPr>
        <p:spPr/>
        <p:txBody>
          <a:bodyPr/>
          <a:lstStyle>
            <a:lvl1pPr>
              <a:defRPr/>
            </a:lvl1pPr>
          </a:lstStyle>
          <a:p>
            <a:fld id="{9AFBFC5E-0263-405E-B240-5FE243B89C49}" type="slidenum">
              <a:rPr lang="en-IN" smtClean="0"/>
              <a:t>‹#›</a:t>
            </a:fld>
            <a:endParaRPr lang="en-IN"/>
          </a:p>
        </p:txBody>
      </p:sp>
    </p:spTree>
    <p:extLst>
      <p:ext uri="{BB962C8B-B14F-4D97-AF65-F5344CB8AC3E}">
        <p14:creationId xmlns:p14="http://schemas.microsoft.com/office/powerpoint/2010/main" val="310334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1498604"/>
            <a:ext cx="3720243" cy="1278466"/>
          </a:xfrm>
        </p:spPr>
        <p:txBody>
          <a:bodyPr anchor="b"/>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1701" y="514926"/>
            <a:ext cx="4514716" cy="55264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799" y="2777069"/>
            <a:ext cx="3720243" cy="2584449"/>
          </a:xfrm>
        </p:spPr>
        <p:txBody>
          <a:bodyPr/>
          <a:lstStyle>
            <a:lvl1pPr marL="0" indent="0">
              <a:buNone/>
              <a:defRPr sz="1400"/>
            </a:lvl1pPr>
            <a:lvl2pPr marL="342903" indent="0">
              <a:buNone/>
              <a:defRPr sz="1050"/>
            </a:lvl2pPr>
            <a:lvl3pPr marL="685804" indent="0">
              <a:buNone/>
              <a:defRPr sz="900"/>
            </a:lvl3pPr>
            <a:lvl4pPr marL="1028707" indent="0">
              <a:buNone/>
              <a:defRPr sz="750"/>
            </a:lvl4pPr>
            <a:lvl5pPr marL="1371609" indent="0">
              <a:buNone/>
              <a:defRPr sz="750"/>
            </a:lvl5pPr>
            <a:lvl6pPr marL="1714511" indent="0">
              <a:buNone/>
              <a:defRPr sz="750"/>
            </a:lvl6pPr>
            <a:lvl7pPr marL="2057413" indent="0">
              <a:buNone/>
              <a:defRPr sz="750"/>
            </a:lvl7pPr>
            <a:lvl8pPr marL="2400316" indent="0">
              <a:buNone/>
              <a:defRPr sz="750"/>
            </a:lvl8pPr>
            <a:lvl9pPr marL="2743218"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E6DEA22D-0A5C-C32C-A375-BC6D8558761E}"/>
              </a:ext>
            </a:extLst>
          </p:cNvPr>
          <p:cNvSpPr>
            <a:spLocks noGrp="1"/>
          </p:cNvSpPr>
          <p:nvPr>
            <p:ph type="dt" sz="half" idx="10"/>
          </p:nvPr>
        </p:nvSpPr>
        <p:spPr/>
        <p:txBody>
          <a:bodyPr/>
          <a:lstStyle>
            <a:lvl1pPr>
              <a:defRPr/>
            </a:lvl1pPr>
          </a:lstStyle>
          <a:p>
            <a:fld id="{7286E8A8-573D-4CAC-B900-1DE9673BFCC4}" type="datetimeFigureOut">
              <a:rPr lang="en-IN" smtClean="0"/>
              <a:t>19-04-2024</a:t>
            </a:fld>
            <a:endParaRPr lang="en-IN"/>
          </a:p>
        </p:txBody>
      </p:sp>
      <p:sp>
        <p:nvSpPr>
          <p:cNvPr id="6" name="Footer Placeholder 4">
            <a:extLst>
              <a:ext uri="{FF2B5EF4-FFF2-40B4-BE49-F238E27FC236}">
                <a16:creationId xmlns:a16="http://schemas.microsoft.com/office/drawing/2014/main" id="{6A7F1A9F-729A-9CC7-7E7A-B1499C93889E}"/>
              </a:ext>
            </a:extLst>
          </p:cNvPr>
          <p:cNvSpPr>
            <a:spLocks noGrp="1"/>
          </p:cNvSpPr>
          <p:nvPr>
            <p:ph type="ftr" sz="quarter" idx="11"/>
          </p:nvPr>
        </p:nvSpPr>
        <p:spPr/>
        <p:txBody>
          <a:bodyPr/>
          <a:lstStyle>
            <a:lvl1pPr>
              <a:defRPr/>
            </a:lvl1pPr>
          </a:lstStyle>
          <a:p>
            <a:endParaRPr lang="en-IN"/>
          </a:p>
        </p:txBody>
      </p:sp>
      <p:sp>
        <p:nvSpPr>
          <p:cNvPr id="7" name="Slide Number Placeholder 5">
            <a:extLst>
              <a:ext uri="{FF2B5EF4-FFF2-40B4-BE49-F238E27FC236}">
                <a16:creationId xmlns:a16="http://schemas.microsoft.com/office/drawing/2014/main" id="{88BEAEBE-C550-EF2E-687F-6715931B2BC5}"/>
              </a:ext>
            </a:extLst>
          </p:cNvPr>
          <p:cNvSpPr>
            <a:spLocks noGrp="1"/>
          </p:cNvSpPr>
          <p:nvPr>
            <p:ph type="sldNum" sz="quarter" idx="12"/>
          </p:nvPr>
        </p:nvSpPr>
        <p:spPr/>
        <p:txBody>
          <a:bodyPr/>
          <a:lstStyle>
            <a:lvl1pPr>
              <a:defRPr/>
            </a:lvl1pPr>
          </a:lstStyle>
          <a:p>
            <a:fld id="{9AFBFC5E-0263-405E-B240-5FE243B89C49}" type="slidenum">
              <a:rPr lang="en-IN" smtClean="0"/>
              <a:t>‹#›</a:t>
            </a:fld>
            <a:endParaRPr lang="en-IN"/>
          </a:p>
        </p:txBody>
      </p:sp>
    </p:spTree>
    <p:extLst>
      <p:ext uri="{BB962C8B-B14F-4D97-AF65-F5344CB8AC3E}">
        <p14:creationId xmlns:p14="http://schemas.microsoft.com/office/powerpoint/2010/main" val="384786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4800600"/>
            <a:ext cx="8463619" cy="566738"/>
          </a:xfrm>
        </p:spPr>
        <p:txBody>
          <a:bodyPr anchor="b"/>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799" y="609600"/>
            <a:ext cx="8463619" cy="3845718"/>
          </a:xfrm>
        </p:spPr>
        <p:txBody>
          <a:bodyPr rtlCol="0">
            <a:normAutofit/>
          </a:bodyPr>
          <a:lstStyle>
            <a:lvl1pPr marL="0" indent="0" algn="ctr">
              <a:buNone/>
              <a:defRPr sz="1600"/>
            </a:lvl1pPr>
            <a:lvl2pPr marL="457203" indent="0">
              <a:buNone/>
              <a:defRPr sz="1600"/>
            </a:lvl2pPr>
            <a:lvl3pPr marL="914406" indent="0">
              <a:buNone/>
              <a:defRPr sz="1600"/>
            </a:lvl3pPr>
            <a:lvl4pPr marL="1371609" indent="0">
              <a:buNone/>
              <a:defRPr sz="1600"/>
            </a:lvl4pPr>
            <a:lvl5pPr marL="1828812" indent="0">
              <a:buNone/>
              <a:defRPr sz="1600"/>
            </a:lvl5pPr>
            <a:lvl6pPr marL="2286015" indent="0">
              <a:buNone/>
              <a:defRPr sz="1600"/>
            </a:lvl6pPr>
            <a:lvl7pPr marL="2743218" indent="0">
              <a:buNone/>
              <a:defRPr sz="1600"/>
            </a:lvl7pPr>
            <a:lvl8pPr marL="3200421" indent="0">
              <a:buNone/>
              <a:defRPr sz="1600"/>
            </a:lvl8pPr>
            <a:lvl9pPr marL="3657624"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12799" y="5367338"/>
            <a:ext cx="8463619" cy="674024"/>
          </a:xfrm>
        </p:spPr>
        <p:txBody>
          <a:bodyPr/>
          <a:lstStyle>
            <a:lvl1pPr marL="0" indent="0">
              <a:buNone/>
              <a:defRPr sz="1200"/>
            </a:lvl1pPr>
            <a:lvl2pPr marL="457203" indent="0">
              <a:buNone/>
              <a:defRPr sz="1200"/>
            </a:lvl2pPr>
            <a:lvl3pPr marL="914406" indent="0">
              <a:buNone/>
              <a:defRPr sz="1000"/>
            </a:lvl3pPr>
            <a:lvl4pPr marL="1371609" indent="0">
              <a:buNone/>
              <a:defRPr sz="900"/>
            </a:lvl4pPr>
            <a:lvl5pPr marL="1828812" indent="0">
              <a:buNone/>
              <a:defRPr sz="900"/>
            </a:lvl5pPr>
            <a:lvl6pPr marL="2286015" indent="0">
              <a:buNone/>
              <a:defRPr sz="900"/>
            </a:lvl6pPr>
            <a:lvl7pPr marL="2743218" indent="0">
              <a:buNone/>
              <a:defRPr sz="900"/>
            </a:lvl7pPr>
            <a:lvl8pPr marL="3200421" indent="0">
              <a:buNone/>
              <a:defRPr sz="900"/>
            </a:lvl8pPr>
            <a:lvl9pPr marL="3657624"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505EB3B-7A50-428E-0BA4-6BCFB70D1CA7}"/>
              </a:ext>
            </a:extLst>
          </p:cNvPr>
          <p:cNvSpPr>
            <a:spLocks noGrp="1"/>
          </p:cNvSpPr>
          <p:nvPr>
            <p:ph type="dt" sz="half" idx="10"/>
          </p:nvPr>
        </p:nvSpPr>
        <p:spPr/>
        <p:txBody>
          <a:bodyPr/>
          <a:lstStyle>
            <a:lvl1pPr>
              <a:defRPr/>
            </a:lvl1pPr>
          </a:lstStyle>
          <a:p>
            <a:fld id="{7286E8A8-573D-4CAC-B900-1DE9673BFCC4}" type="datetimeFigureOut">
              <a:rPr lang="en-IN" smtClean="0"/>
              <a:t>19-04-2024</a:t>
            </a:fld>
            <a:endParaRPr lang="en-IN"/>
          </a:p>
        </p:txBody>
      </p:sp>
      <p:sp>
        <p:nvSpPr>
          <p:cNvPr id="6" name="Footer Placeholder 4">
            <a:extLst>
              <a:ext uri="{FF2B5EF4-FFF2-40B4-BE49-F238E27FC236}">
                <a16:creationId xmlns:a16="http://schemas.microsoft.com/office/drawing/2014/main" id="{56C80A57-557A-9093-A8FB-7327F90D9FF6}"/>
              </a:ext>
            </a:extLst>
          </p:cNvPr>
          <p:cNvSpPr>
            <a:spLocks noGrp="1"/>
          </p:cNvSpPr>
          <p:nvPr>
            <p:ph type="ftr" sz="quarter" idx="11"/>
          </p:nvPr>
        </p:nvSpPr>
        <p:spPr/>
        <p:txBody>
          <a:bodyPr/>
          <a:lstStyle>
            <a:lvl1pPr>
              <a:defRPr/>
            </a:lvl1pPr>
          </a:lstStyle>
          <a:p>
            <a:endParaRPr lang="en-IN"/>
          </a:p>
        </p:txBody>
      </p:sp>
      <p:sp>
        <p:nvSpPr>
          <p:cNvPr id="7" name="Slide Number Placeholder 5">
            <a:extLst>
              <a:ext uri="{FF2B5EF4-FFF2-40B4-BE49-F238E27FC236}">
                <a16:creationId xmlns:a16="http://schemas.microsoft.com/office/drawing/2014/main" id="{71940524-B1C3-50AF-E315-06638034FBE0}"/>
              </a:ext>
            </a:extLst>
          </p:cNvPr>
          <p:cNvSpPr>
            <a:spLocks noGrp="1"/>
          </p:cNvSpPr>
          <p:nvPr>
            <p:ph type="sldNum" sz="quarter" idx="12"/>
          </p:nvPr>
        </p:nvSpPr>
        <p:spPr/>
        <p:txBody>
          <a:bodyPr/>
          <a:lstStyle>
            <a:lvl1pPr>
              <a:defRPr/>
            </a:lvl1pPr>
          </a:lstStyle>
          <a:p>
            <a:fld id="{9AFBFC5E-0263-405E-B240-5FE243B89C49}" type="slidenum">
              <a:rPr lang="en-IN" smtClean="0"/>
              <a:t>‹#›</a:t>
            </a:fld>
            <a:endParaRPr lang="en-IN"/>
          </a:p>
        </p:txBody>
      </p:sp>
    </p:spTree>
    <p:extLst>
      <p:ext uri="{BB962C8B-B14F-4D97-AF65-F5344CB8AC3E}">
        <p14:creationId xmlns:p14="http://schemas.microsoft.com/office/powerpoint/2010/main" val="3607920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FE12601E-4A13-59FF-7A53-DEE93E1C2D0C}"/>
              </a:ext>
            </a:extLst>
          </p:cNvPr>
          <p:cNvGrpSpPr>
            <a:grpSpLocks/>
          </p:cNvGrpSpPr>
          <p:nvPr/>
        </p:nvGrpSpPr>
        <p:grpSpPr bwMode="auto">
          <a:xfrm>
            <a:off x="-11520" y="-8641"/>
            <a:ext cx="12228481" cy="6875282"/>
            <a:chOff x="-8467" y="-8468"/>
            <a:chExt cx="9171317" cy="6874935"/>
          </a:xfrm>
        </p:grpSpPr>
        <p:sp>
          <p:nvSpPr>
            <p:cNvPr id="7" name="Freeform 6">
              <a:extLst>
                <a:ext uri="{FF2B5EF4-FFF2-40B4-BE49-F238E27FC236}">
                  <a16:creationId xmlns:a16="http://schemas.microsoft.com/office/drawing/2014/main" id="{D40372E9-6FF0-13BC-E69A-1E5371140386}"/>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9C53B47A-3E8D-BCD6-EFCA-6732E5DBF3B7}"/>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A5CF389-21AC-7A56-2686-127DDDD206C5}"/>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1A49E748-F4E1-3887-7556-A6CD2904CE74}"/>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C590312A-38EB-337D-462D-1FCAE1FE4A9B}"/>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9D5D9F57-DC30-12AF-C7C8-F6EABB052D43}"/>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D04CD56F-6083-A38B-93AA-0A29AC64FFFD}"/>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0E33173A-25FD-BF8F-4FFE-D1E7FE9B345D}"/>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034E9502-5B40-B3E9-0494-1BDA9AA250D3}"/>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AB43F5A6-7067-563D-426F-4443B5488CF9}"/>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E0FF9908-286B-9184-40FA-01DBD6BECAA1}"/>
              </a:ext>
            </a:extLst>
          </p:cNvPr>
          <p:cNvSpPr>
            <a:spLocks noGrp="1" noChangeArrowheads="1"/>
          </p:cNvSpPr>
          <p:nvPr>
            <p:ph type="title"/>
          </p:nvPr>
        </p:nvSpPr>
        <p:spPr bwMode="auto">
          <a:xfrm>
            <a:off x="812161" y="609185"/>
            <a:ext cx="8463360" cy="1320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EF532389-7E93-39F3-9AFE-DCB4A242116F}"/>
              </a:ext>
            </a:extLst>
          </p:cNvPr>
          <p:cNvSpPr>
            <a:spLocks noGrp="1" noChangeArrowheads="1"/>
          </p:cNvSpPr>
          <p:nvPr>
            <p:ph type="body" idx="1"/>
          </p:nvPr>
        </p:nvSpPr>
        <p:spPr bwMode="auto">
          <a:xfrm>
            <a:off x="812161" y="2160227"/>
            <a:ext cx="8463360" cy="3881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97DB0E4-D6DF-3F97-C400-CDC78ACE1B55}"/>
              </a:ext>
            </a:extLst>
          </p:cNvPr>
          <p:cNvSpPr>
            <a:spLocks noGrp="1"/>
          </p:cNvSpPr>
          <p:nvPr>
            <p:ph type="dt" sz="half" idx="2"/>
          </p:nvPr>
        </p:nvSpPr>
        <p:spPr>
          <a:xfrm>
            <a:off x="7207680" y="6041435"/>
            <a:ext cx="912001" cy="364358"/>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fld id="{7286E8A8-573D-4CAC-B900-1DE9673BFCC4}" type="datetimeFigureOut">
              <a:rPr lang="en-IN" smtClean="0"/>
              <a:t>19-04-2024</a:t>
            </a:fld>
            <a:endParaRPr lang="en-IN"/>
          </a:p>
        </p:txBody>
      </p:sp>
      <p:sp>
        <p:nvSpPr>
          <p:cNvPr id="5" name="Footer Placeholder 4">
            <a:extLst>
              <a:ext uri="{FF2B5EF4-FFF2-40B4-BE49-F238E27FC236}">
                <a16:creationId xmlns:a16="http://schemas.microsoft.com/office/drawing/2014/main" id="{23A7C9E5-D9F8-D2EF-87CD-A30AEE129DEB}"/>
              </a:ext>
            </a:extLst>
          </p:cNvPr>
          <p:cNvSpPr>
            <a:spLocks noGrp="1"/>
          </p:cNvSpPr>
          <p:nvPr>
            <p:ph type="ftr" sz="quarter" idx="3"/>
          </p:nvPr>
        </p:nvSpPr>
        <p:spPr>
          <a:xfrm>
            <a:off x="812161" y="6041435"/>
            <a:ext cx="6165119" cy="364358"/>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endParaRPr lang="en-IN"/>
          </a:p>
        </p:txBody>
      </p:sp>
      <p:sp>
        <p:nvSpPr>
          <p:cNvPr id="6" name="Slide Number Placeholder 5">
            <a:extLst>
              <a:ext uri="{FF2B5EF4-FFF2-40B4-BE49-F238E27FC236}">
                <a16:creationId xmlns:a16="http://schemas.microsoft.com/office/drawing/2014/main" id="{30FD73E1-C00E-1695-7CC9-086F92BEA0CF}"/>
              </a:ext>
            </a:extLst>
          </p:cNvPr>
          <p:cNvSpPr>
            <a:spLocks noGrp="1"/>
          </p:cNvSpPr>
          <p:nvPr>
            <p:ph type="sldNum" sz="quarter" idx="4"/>
          </p:nvPr>
        </p:nvSpPr>
        <p:spPr>
          <a:xfrm>
            <a:off x="8592001" y="6041435"/>
            <a:ext cx="683520" cy="364358"/>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accent1"/>
                </a:solidFill>
                <a:latin typeface="+mn-lt"/>
              </a:defRPr>
            </a:lvl1pPr>
          </a:lstStyle>
          <a:p>
            <a:fld id="{9AFBFC5E-0263-405E-B240-5FE243B89C49}" type="slidenum">
              <a:rPr lang="en-IN" smtClean="0"/>
              <a:t>‹#›</a:t>
            </a:fld>
            <a:endParaRPr lang="en-IN"/>
          </a:p>
        </p:txBody>
      </p:sp>
    </p:spTree>
    <p:extLst>
      <p:ext uri="{BB962C8B-B14F-4D97-AF65-F5344CB8AC3E}">
        <p14:creationId xmlns:p14="http://schemas.microsoft.com/office/powerpoint/2010/main" val="372136405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6538" rtl="0" eaLnBrk="1" fontAlgn="base" hangingPunct="1">
        <a:spcBef>
          <a:spcPct val="0"/>
        </a:spcBef>
        <a:spcAft>
          <a:spcPct val="0"/>
        </a:spcAft>
        <a:defRPr sz="3538" kern="1200">
          <a:solidFill>
            <a:schemeClr val="accent1"/>
          </a:solidFill>
          <a:latin typeface="+mj-lt"/>
          <a:ea typeface="+mj-ea"/>
          <a:cs typeface="+mj-cs"/>
        </a:defRPr>
      </a:lvl1pPr>
      <a:lvl2pPr algn="l" defTabSz="456538" rtl="0" eaLnBrk="1" fontAlgn="base" hangingPunct="1">
        <a:spcBef>
          <a:spcPct val="0"/>
        </a:spcBef>
        <a:spcAft>
          <a:spcPct val="0"/>
        </a:spcAft>
        <a:defRPr sz="3538">
          <a:solidFill>
            <a:schemeClr val="accent1"/>
          </a:solidFill>
          <a:latin typeface="Trebuchet MS" panose="020B0603020202020204" pitchFamily="34" charset="0"/>
        </a:defRPr>
      </a:lvl2pPr>
      <a:lvl3pPr algn="l" defTabSz="456538" rtl="0" eaLnBrk="1" fontAlgn="base" hangingPunct="1">
        <a:spcBef>
          <a:spcPct val="0"/>
        </a:spcBef>
        <a:spcAft>
          <a:spcPct val="0"/>
        </a:spcAft>
        <a:defRPr sz="3538">
          <a:solidFill>
            <a:schemeClr val="accent1"/>
          </a:solidFill>
          <a:latin typeface="Trebuchet MS" panose="020B0603020202020204" pitchFamily="34" charset="0"/>
        </a:defRPr>
      </a:lvl3pPr>
      <a:lvl4pPr algn="l" defTabSz="456538" rtl="0" eaLnBrk="1" fontAlgn="base" hangingPunct="1">
        <a:spcBef>
          <a:spcPct val="0"/>
        </a:spcBef>
        <a:spcAft>
          <a:spcPct val="0"/>
        </a:spcAft>
        <a:defRPr sz="3538">
          <a:solidFill>
            <a:schemeClr val="accent1"/>
          </a:solidFill>
          <a:latin typeface="Trebuchet MS" panose="020B0603020202020204" pitchFamily="34" charset="0"/>
        </a:defRPr>
      </a:lvl4pPr>
      <a:lvl5pPr algn="l" defTabSz="456538" rtl="0" eaLnBrk="1" fontAlgn="base" hangingPunct="1">
        <a:spcBef>
          <a:spcPct val="0"/>
        </a:spcBef>
        <a:spcAft>
          <a:spcPct val="0"/>
        </a:spcAft>
        <a:defRPr sz="3538">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63" indent="-342763" algn="l" defTabSz="456538" rtl="0" eaLnBrk="1" fontAlgn="base" hangingPunct="1">
        <a:spcBef>
          <a:spcPts val="998"/>
        </a:spcBef>
        <a:spcAft>
          <a:spcPct val="0"/>
        </a:spcAft>
        <a:buClr>
          <a:schemeClr val="accent1"/>
        </a:buClr>
        <a:buSzPct val="80000"/>
        <a:buFont typeface="Wingdings 3" panose="05040102010807070707" pitchFamily="18" charset="2"/>
        <a:buChar char=""/>
        <a:defRPr sz="1724" kern="1200">
          <a:solidFill>
            <a:srgbClr val="404040"/>
          </a:solidFill>
          <a:latin typeface="+mn-lt"/>
          <a:ea typeface="+mn-ea"/>
          <a:cs typeface="+mn-cs"/>
        </a:defRPr>
      </a:lvl1pPr>
      <a:lvl2pPr marL="741693" indent="-285156" algn="l" defTabSz="456538" rtl="0" eaLnBrk="1" fontAlgn="base" hangingPunct="1">
        <a:spcBef>
          <a:spcPts val="998"/>
        </a:spcBef>
        <a:spcAft>
          <a:spcPct val="0"/>
        </a:spcAft>
        <a:buClr>
          <a:schemeClr val="accent1"/>
        </a:buClr>
        <a:buSzPct val="80000"/>
        <a:buFont typeface="Wingdings 3" panose="05040102010807070707" pitchFamily="18" charset="2"/>
        <a:buChar char=""/>
        <a:defRPr sz="1542" kern="1200">
          <a:solidFill>
            <a:srgbClr val="404040"/>
          </a:solidFill>
          <a:latin typeface="+mn-lt"/>
          <a:ea typeface="+mn-ea"/>
          <a:cs typeface="+mn-cs"/>
        </a:defRPr>
      </a:lvl2pPr>
      <a:lvl3pPr marL="1142063" indent="-227548" algn="l" defTabSz="456538" rtl="0" eaLnBrk="1" fontAlgn="base" hangingPunct="1">
        <a:spcBef>
          <a:spcPts val="998"/>
        </a:spcBef>
        <a:spcAft>
          <a:spcPct val="0"/>
        </a:spcAft>
        <a:buClr>
          <a:schemeClr val="accent1"/>
        </a:buClr>
        <a:buSzPct val="80000"/>
        <a:buFont typeface="Wingdings 3" panose="05040102010807070707" pitchFamily="18" charset="2"/>
        <a:buChar char=""/>
        <a:defRPr sz="1361" kern="1200">
          <a:solidFill>
            <a:srgbClr val="404040"/>
          </a:solidFill>
          <a:latin typeface="+mn-lt"/>
          <a:ea typeface="+mn-ea"/>
          <a:cs typeface="+mn-cs"/>
        </a:defRPr>
      </a:lvl3pPr>
      <a:lvl4pPr marL="1600040" indent="-227548" algn="l" defTabSz="456538" rtl="0" eaLnBrk="1" fontAlgn="base" hangingPunct="1">
        <a:spcBef>
          <a:spcPts val="998"/>
        </a:spcBef>
        <a:spcAft>
          <a:spcPct val="0"/>
        </a:spcAft>
        <a:buClr>
          <a:schemeClr val="accent1"/>
        </a:buClr>
        <a:buSzPct val="80000"/>
        <a:buFont typeface="Wingdings 3" panose="05040102010807070707" pitchFamily="18" charset="2"/>
        <a:buChar char=""/>
        <a:defRPr sz="1179" kern="1200">
          <a:solidFill>
            <a:srgbClr val="404040"/>
          </a:solidFill>
          <a:latin typeface="+mn-lt"/>
          <a:ea typeface="+mn-ea"/>
          <a:cs typeface="+mn-cs"/>
        </a:defRPr>
      </a:lvl4pPr>
      <a:lvl5pPr marL="2056577" indent="-227548" algn="l" defTabSz="456538" rtl="0" eaLnBrk="1" fontAlgn="base" hangingPunct="1">
        <a:spcBef>
          <a:spcPts val="998"/>
        </a:spcBef>
        <a:spcAft>
          <a:spcPct val="0"/>
        </a:spcAft>
        <a:buClr>
          <a:schemeClr val="accent1"/>
        </a:buClr>
        <a:buSzPct val="80000"/>
        <a:buFont typeface="Wingdings 3" panose="05040102010807070707" pitchFamily="18" charset="2"/>
        <a:buChar char=""/>
        <a:defRPr sz="1179" kern="1200">
          <a:solidFill>
            <a:srgbClr val="404040"/>
          </a:solidFill>
          <a:latin typeface="+mn-lt"/>
          <a:ea typeface="+mn-ea"/>
          <a:cs typeface="+mn-cs"/>
        </a:defRPr>
      </a:lvl5pPr>
      <a:lvl6pPr marL="2514617" indent="-228602" algn="l" defTabSz="45720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19" indent="-228602" algn="l" defTabSz="45720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23" indent="-228602" algn="l" defTabSz="45720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25" indent="-228602" algn="l" defTabSz="45720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3" rtl="0" eaLnBrk="1" latinLnBrk="0" hangingPunct="1">
        <a:defRPr sz="1800" kern="1200">
          <a:solidFill>
            <a:schemeClr val="tx1"/>
          </a:solidFill>
          <a:latin typeface="+mn-lt"/>
          <a:ea typeface="+mn-ea"/>
          <a:cs typeface="+mn-cs"/>
        </a:defRPr>
      </a:lvl1pPr>
      <a:lvl2pPr marL="457203" algn="l" defTabSz="457203" rtl="0" eaLnBrk="1" latinLnBrk="0" hangingPunct="1">
        <a:defRPr sz="1800" kern="1200">
          <a:solidFill>
            <a:schemeClr val="tx1"/>
          </a:solidFill>
          <a:latin typeface="+mn-lt"/>
          <a:ea typeface="+mn-ea"/>
          <a:cs typeface="+mn-cs"/>
        </a:defRPr>
      </a:lvl2pPr>
      <a:lvl3pPr marL="914406" algn="l" defTabSz="457203" rtl="0" eaLnBrk="1" latinLnBrk="0" hangingPunct="1">
        <a:defRPr sz="1800" kern="1200">
          <a:solidFill>
            <a:schemeClr val="tx1"/>
          </a:solidFill>
          <a:latin typeface="+mn-lt"/>
          <a:ea typeface="+mn-ea"/>
          <a:cs typeface="+mn-cs"/>
        </a:defRPr>
      </a:lvl3pPr>
      <a:lvl4pPr marL="1371609" algn="l" defTabSz="457203" rtl="0" eaLnBrk="1" latinLnBrk="0" hangingPunct="1">
        <a:defRPr sz="1800" kern="1200">
          <a:solidFill>
            <a:schemeClr val="tx1"/>
          </a:solidFill>
          <a:latin typeface="+mn-lt"/>
          <a:ea typeface="+mn-ea"/>
          <a:cs typeface="+mn-cs"/>
        </a:defRPr>
      </a:lvl4pPr>
      <a:lvl5pPr marL="1828812" algn="l" defTabSz="457203" rtl="0" eaLnBrk="1" latinLnBrk="0" hangingPunct="1">
        <a:defRPr sz="1800" kern="1200">
          <a:solidFill>
            <a:schemeClr val="tx1"/>
          </a:solidFill>
          <a:latin typeface="+mn-lt"/>
          <a:ea typeface="+mn-ea"/>
          <a:cs typeface="+mn-cs"/>
        </a:defRPr>
      </a:lvl5pPr>
      <a:lvl6pPr marL="2286015" algn="l" defTabSz="457203" rtl="0" eaLnBrk="1" latinLnBrk="0" hangingPunct="1">
        <a:defRPr sz="1800" kern="1200">
          <a:solidFill>
            <a:schemeClr val="tx1"/>
          </a:solidFill>
          <a:latin typeface="+mn-lt"/>
          <a:ea typeface="+mn-ea"/>
          <a:cs typeface="+mn-cs"/>
        </a:defRPr>
      </a:lvl6pPr>
      <a:lvl7pPr marL="2743218" algn="l" defTabSz="457203" rtl="0" eaLnBrk="1" latinLnBrk="0" hangingPunct="1">
        <a:defRPr sz="1800" kern="1200">
          <a:solidFill>
            <a:schemeClr val="tx1"/>
          </a:solidFill>
          <a:latin typeface="+mn-lt"/>
          <a:ea typeface="+mn-ea"/>
          <a:cs typeface="+mn-cs"/>
        </a:defRPr>
      </a:lvl7pPr>
      <a:lvl8pPr marL="3200421" algn="l" defTabSz="457203" rtl="0" eaLnBrk="1" latinLnBrk="0" hangingPunct="1">
        <a:defRPr sz="1800" kern="1200">
          <a:solidFill>
            <a:schemeClr val="tx1"/>
          </a:solidFill>
          <a:latin typeface="+mn-lt"/>
          <a:ea typeface="+mn-ea"/>
          <a:cs typeface="+mn-cs"/>
        </a:defRPr>
      </a:lvl8pPr>
      <a:lvl9pPr marL="3657624" algn="l" defTabSz="45720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B36AC37-8877-5CF0-80EB-2C1CA41555E9}"/>
              </a:ext>
            </a:extLst>
          </p:cNvPr>
          <p:cNvSpPr>
            <a:spLocks noChangeArrowheads="1"/>
          </p:cNvSpPr>
          <p:nvPr/>
        </p:nvSpPr>
        <p:spPr bwMode="auto">
          <a:xfrm>
            <a:off x="1980049" y="1604330"/>
            <a:ext cx="8229024" cy="4760612"/>
          </a:xfrm>
          <a:prstGeom prst="rect">
            <a:avLst/>
          </a:prstGeom>
          <a:noFill/>
          <a:ln>
            <a:noFill/>
          </a:ln>
          <a:effectLst/>
        </p:spPr>
        <p:txBody>
          <a:bodyPr lIns="0" tIns="2874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266"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2903"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177"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2080258C-6021-7751-8C7A-64C2606AB0DE}"/>
              </a:ext>
            </a:extLst>
          </p:cNvPr>
          <p:cNvCxnSpPr>
            <a:cxnSpLocks/>
          </p:cNvCxnSpPr>
          <p:nvPr/>
        </p:nvCxnSpPr>
        <p:spPr>
          <a:xfrm>
            <a:off x="0" y="1604329"/>
            <a:ext cx="12192000"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8196" name="Picture 3">
            <a:extLst>
              <a:ext uri="{FF2B5EF4-FFF2-40B4-BE49-F238E27FC236}">
                <a16:creationId xmlns:a16="http://schemas.microsoft.com/office/drawing/2014/main" id="{67CA48F2-B166-1FD9-7F4B-5DFDBE40C1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9898" y="62757"/>
            <a:ext cx="7552204" cy="1344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95EEDF3D-779E-8FE2-1E60-F9DCEA746A66}"/>
              </a:ext>
            </a:extLst>
          </p:cNvPr>
          <p:cNvSpPr txBox="1"/>
          <p:nvPr/>
        </p:nvSpPr>
        <p:spPr>
          <a:xfrm>
            <a:off x="1693754" y="1810320"/>
            <a:ext cx="8801614" cy="5170646"/>
          </a:xfrm>
          <a:prstGeom prst="rect">
            <a:avLst/>
          </a:prstGeom>
          <a:noFill/>
        </p:spPr>
        <p:txBody>
          <a:bodyPr wrap="square">
            <a:spAutoFit/>
          </a:bodyPr>
          <a:lstStyle/>
          <a:p>
            <a:pPr algn="ctr" eaLnBrk="1" fontAlgn="auto" hangingPunct="1">
              <a:spcBef>
                <a:spcPts val="0"/>
              </a:spcBef>
              <a:spcAft>
                <a:spcPts val="0"/>
              </a:spcAft>
              <a:defRPr/>
            </a:pPr>
            <a:r>
              <a:rPr lang="en-US" sz="3600" b="1" dirty="0">
                <a:latin typeface="Times New Roman" panose="02020603050405020304" pitchFamily="18" charset="0"/>
                <a:cs typeface="Times New Roman" panose="02020603050405020304" pitchFamily="18" charset="0"/>
              </a:rPr>
              <a:t>E-COMMERCE DATA ANALYZER</a:t>
            </a: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marL="0" indent="0" algn="ctr">
              <a:lnSpc>
                <a:spcPct val="150000"/>
              </a:lnSpc>
              <a:buNone/>
            </a:pPr>
            <a:r>
              <a:rPr lang="en-IN" sz="2400" b="1" cap="none" dirty="0">
                <a:latin typeface="Times New Roman" panose="02020603050405020304" pitchFamily="18" charset="0"/>
                <a:cs typeface="Times New Roman" panose="02020603050405020304" pitchFamily="18" charset="0"/>
              </a:rPr>
              <a:t>Yash </a:t>
            </a:r>
            <a:r>
              <a:rPr lang="en-IN" sz="2400" b="1" cap="none" dirty="0" err="1">
                <a:latin typeface="Times New Roman" panose="02020603050405020304" pitchFamily="18" charset="0"/>
                <a:cs typeface="Times New Roman" panose="02020603050405020304" pitchFamily="18" charset="0"/>
              </a:rPr>
              <a:t>Penkar</a:t>
            </a:r>
            <a:r>
              <a:rPr lang="en-IN" sz="2400" b="1" cap="none" dirty="0">
                <a:latin typeface="Times New Roman" panose="02020603050405020304" pitchFamily="18" charset="0"/>
                <a:cs typeface="Times New Roman" panose="02020603050405020304" pitchFamily="18" charset="0"/>
              </a:rPr>
              <a:t> (22106118)</a:t>
            </a:r>
          </a:p>
          <a:p>
            <a:pPr marL="0" indent="0" algn="ctr">
              <a:lnSpc>
                <a:spcPct val="150000"/>
              </a:lnSpc>
              <a:buNone/>
            </a:pPr>
            <a:r>
              <a:rPr lang="en-IN" sz="2400" b="1" cap="none" dirty="0" err="1">
                <a:latin typeface="Times New Roman" panose="02020603050405020304" pitchFamily="18" charset="0"/>
                <a:cs typeface="Times New Roman" panose="02020603050405020304" pitchFamily="18" charset="0"/>
              </a:rPr>
              <a:t>Prarthana</a:t>
            </a:r>
            <a:r>
              <a:rPr lang="en-IN" sz="2400" b="1" cap="none" dirty="0">
                <a:latin typeface="Times New Roman" panose="02020603050405020304" pitchFamily="18" charset="0"/>
                <a:cs typeface="Times New Roman" panose="02020603050405020304" pitchFamily="18" charset="0"/>
              </a:rPr>
              <a:t> Patil (22106035)</a:t>
            </a:r>
          </a:p>
          <a:p>
            <a:pPr marL="0" indent="0" algn="ctr">
              <a:lnSpc>
                <a:spcPct val="150000"/>
              </a:lnSpc>
              <a:buNone/>
            </a:pPr>
            <a:r>
              <a:rPr lang="en-IN" sz="2400" b="1" cap="none" dirty="0" err="1">
                <a:latin typeface="Times New Roman" panose="02020603050405020304" pitchFamily="18" charset="0"/>
                <a:cs typeface="Times New Roman" panose="02020603050405020304" pitchFamily="18" charset="0"/>
              </a:rPr>
              <a:t>Rutuja</a:t>
            </a:r>
            <a:r>
              <a:rPr lang="en-IN" sz="2400" b="1" cap="none" dirty="0">
                <a:latin typeface="Times New Roman" panose="02020603050405020304" pitchFamily="18" charset="0"/>
                <a:cs typeface="Times New Roman" panose="02020603050405020304" pitchFamily="18" charset="0"/>
              </a:rPr>
              <a:t> Pawar (22106043)</a:t>
            </a:r>
          </a:p>
          <a:p>
            <a:pPr marL="0" indent="0" algn="ctr">
              <a:lnSpc>
                <a:spcPct val="150000"/>
              </a:lnSpc>
              <a:buNone/>
            </a:pPr>
            <a:r>
              <a:rPr lang="en-IN" sz="2400" b="1" cap="none" dirty="0">
                <a:latin typeface="Times New Roman" panose="02020603050405020304" pitchFamily="18" charset="0"/>
                <a:cs typeface="Times New Roman" panose="02020603050405020304" pitchFamily="18" charset="0"/>
              </a:rPr>
              <a:t>Gauri </a:t>
            </a:r>
            <a:r>
              <a:rPr lang="en-IN" sz="2400" b="1" cap="none" dirty="0" err="1">
                <a:latin typeface="Times New Roman" panose="02020603050405020304" pitchFamily="18" charset="0"/>
                <a:cs typeface="Times New Roman" panose="02020603050405020304" pitchFamily="18" charset="0"/>
              </a:rPr>
              <a:t>Ramekar</a:t>
            </a:r>
            <a:r>
              <a:rPr lang="en-IN" sz="2400" b="1" cap="none" dirty="0">
                <a:latin typeface="Times New Roman" panose="02020603050405020304" pitchFamily="18" charset="0"/>
                <a:cs typeface="Times New Roman" panose="02020603050405020304" pitchFamily="18" charset="0"/>
              </a:rPr>
              <a:t> (22106068)</a:t>
            </a:r>
          </a:p>
          <a:p>
            <a:pPr marL="0" indent="0" algn="ctr">
              <a:lnSpc>
                <a:spcPct val="150000"/>
              </a:lnSpc>
              <a:buNone/>
            </a:pPr>
            <a:r>
              <a:rPr lang="en-IN" sz="2400" b="1" cap="none" dirty="0">
                <a:latin typeface="Times New Roman" panose="02020603050405020304" pitchFamily="18" charset="0"/>
                <a:cs typeface="Times New Roman" panose="02020603050405020304" pitchFamily="18" charset="0"/>
              </a:rPr>
              <a:t>Under the Guidance of </a:t>
            </a:r>
          </a:p>
          <a:p>
            <a:pPr marL="0" indent="0" algn="ctr">
              <a:lnSpc>
                <a:spcPct val="150000"/>
              </a:lnSpc>
              <a:buNone/>
            </a:pPr>
            <a:r>
              <a:rPr lang="en-IN" sz="2400" b="1" cap="none" dirty="0">
                <a:latin typeface="Times New Roman" panose="02020603050405020304" pitchFamily="18" charset="0"/>
                <a:cs typeface="Times New Roman" panose="02020603050405020304" pitchFamily="18" charset="0"/>
              </a:rPr>
              <a:t>Prof. Taruna Sharma</a:t>
            </a: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36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1800" b="1"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B36AC37-8877-5CF0-80EB-2C1CA41555E9}"/>
              </a:ext>
            </a:extLst>
          </p:cNvPr>
          <p:cNvSpPr>
            <a:spLocks noChangeArrowheads="1"/>
          </p:cNvSpPr>
          <p:nvPr/>
        </p:nvSpPr>
        <p:spPr bwMode="auto">
          <a:xfrm>
            <a:off x="1980049" y="1604330"/>
            <a:ext cx="8229024" cy="4760612"/>
          </a:xfrm>
          <a:prstGeom prst="rect">
            <a:avLst/>
          </a:prstGeom>
          <a:noFill/>
          <a:ln>
            <a:noFill/>
          </a:ln>
          <a:effectLst/>
        </p:spPr>
        <p:txBody>
          <a:bodyPr lIns="0" tIns="2874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266"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2903"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177"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EDF3D-779E-8FE2-1E60-F9DCEA746A66}"/>
              </a:ext>
            </a:extLst>
          </p:cNvPr>
          <p:cNvSpPr txBox="1"/>
          <p:nvPr/>
        </p:nvSpPr>
        <p:spPr>
          <a:xfrm>
            <a:off x="1693754" y="1810320"/>
            <a:ext cx="8801614" cy="923330"/>
          </a:xfrm>
          <a:prstGeom prst="rect">
            <a:avLst/>
          </a:prstGeom>
          <a:noFill/>
        </p:spPr>
        <p:txBody>
          <a:bodyPr wrap="square">
            <a:spAutoFit/>
          </a:bodyPr>
          <a:lstStyle/>
          <a:p>
            <a:pPr algn="ctr" eaLnBrk="1" fontAlgn="auto" hangingPunct="1">
              <a:spcBef>
                <a:spcPts val="0"/>
              </a:spcBef>
              <a:spcAft>
                <a:spcPts val="0"/>
              </a:spcAft>
              <a:defRPr/>
            </a:pPr>
            <a:endParaRPr lang="en-US" sz="36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1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86DDE3-BF6C-45BD-AC15-44FE3B6AD8DB}"/>
              </a:ext>
            </a:extLst>
          </p:cNvPr>
          <p:cNvSpPr txBox="1"/>
          <p:nvPr/>
        </p:nvSpPr>
        <p:spPr>
          <a:xfrm>
            <a:off x="573740" y="75310"/>
            <a:ext cx="10856259" cy="8020144"/>
          </a:xfrm>
          <a:prstGeom prst="rect">
            <a:avLst/>
          </a:prstGeom>
          <a:noFill/>
        </p:spPr>
        <p:txBody>
          <a:bodyPr wrap="square">
            <a:spAutoFit/>
          </a:bodyPr>
          <a:lstStyle/>
          <a:p>
            <a:pPr algn="ctr" eaLnBrk="1" fontAlgn="auto" hangingPunct="1">
              <a:spcBef>
                <a:spcPts val="0"/>
              </a:spcBef>
              <a:spcAft>
                <a:spcPts val="0"/>
              </a:spcAft>
              <a:defRPr/>
            </a:pPr>
            <a:r>
              <a:rPr lang="en-IN" altLang="en-US" sz="3600" b="1" dirty="0">
                <a:solidFill>
                  <a:srgbClr val="000000"/>
                </a:solidFill>
                <a:latin typeface="Times New Roman" panose="02020603050405020304" pitchFamily="18" charset="0"/>
                <a:cs typeface="DejaVu Sans" charset="0"/>
              </a:rPr>
              <a:t>TECHNOLOGIES AND METHODOLOGIES</a:t>
            </a:r>
          </a:p>
          <a:p>
            <a:pPr algn="ctr" eaLnBrk="1" fontAlgn="auto" hangingPunct="1">
              <a:spcBef>
                <a:spcPts val="0"/>
              </a:spcBef>
              <a:spcAft>
                <a:spcPts val="0"/>
              </a:spcAft>
              <a:defRPr/>
            </a:pPr>
            <a:endParaRPr lang="en-IN" altLang="en-US" sz="3600" b="1" dirty="0">
              <a:solidFill>
                <a:srgbClr val="000000"/>
              </a:solidFill>
              <a:latin typeface="Times New Roman" panose="02020603050405020304" pitchFamily="18" charset="0"/>
              <a:cs typeface="DejaVu Sans" charset="0"/>
            </a:endParaRPr>
          </a:p>
          <a:p>
            <a:pPr marL="285750" indent="-285750" algn="just">
              <a:lnSpc>
                <a:spcPct val="107000"/>
              </a:lnSpc>
              <a:spcAft>
                <a:spcPts val="800"/>
              </a:spcAft>
              <a:buFont typeface="Wingdings" panose="05000000000000000000" pitchFamily="2" charset="2"/>
              <a:buChar char="Ø"/>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Web Scraping:</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Libraries: </a:t>
            </a:r>
            <a:r>
              <a:rPr lang="en-IN"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BeautifulSoup</a:t>
            </a: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used for parsing HTML and extracting information from the web pages.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Requests: The requests library is utilized to make HTTP requests to the Amazon and Flipkart websites and retrieve the HTML content.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Storage: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Pandas: The pandas library is employed to structure and store the scraped data in a </a:t>
            </a:r>
            <a:r>
              <a:rPr lang="en-IN"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DataFrame</a:t>
            </a: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making it easy to manipulate and </a:t>
            </a:r>
            <a:r>
              <a:rPr lang="en-IN"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URL Generation: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String Manipulation: The script generates URLs dynamically based on the user's search query. It uses string manipulation techniques to construct the URLs with the search terms.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URL Shortening:</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Pyshorteners</a:t>
            </a: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a:t>
            </a:r>
            <a:r>
              <a:rPr lang="en-IN"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pyshorteners</a:t>
            </a: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library is used to shorten the URLs obtained from both Amazon and Flipkart. This can be beneficial for creating concise and shareable links.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gn="ctr" eaLnBrk="1" fontAlgn="auto" hangingPunct="1">
              <a:spcBef>
                <a:spcPts val="0"/>
              </a:spcBef>
              <a:spcAft>
                <a:spcPts val="0"/>
              </a:spcAft>
              <a:defRPr/>
            </a:pPr>
            <a:r>
              <a:rPr lang="en-IN" altLang="en-US" sz="3600" b="1" dirty="0">
                <a:solidFill>
                  <a:srgbClr val="000000"/>
                </a:solidFill>
                <a:latin typeface="Times New Roman" panose="02020603050405020304" pitchFamily="18" charset="0"/>
                <a:cs typeface="DejaVu Sans" charset="0"/>
              </a:rPr>
              <a:t> </a:t>
            </a:r>
          </a:p>
        </p:txBody>
      </p:sp>
    </p:spTree>
    <p:extLst>
      <p:ext uri="{BB962C8B-B14F-4D97-AF65-F5344CB8AC3E}">
        <p14:creationId xmlns:p14="http://schemas.microsoft.com/office/powerpoint/2010/main" val="31888738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B36AC37-8877-5CF0-80EB-2C1CA41555E9}"/>
              </a:ext>
            </a:extLst>
          </p:cNvPr>
          <p:cNvSpPr>
            <a:spLocks noChangeArrowheads="1"/>
          </p:cNvSpPr>
          <p:nvPr/>
        </p:nvSpPr>
        <p:spPr bwMode="auto">
          <a:xfrm>
            <a:off x="1980049" y="1604330"/>
            <a:ext cx="8229024" cy="4760612"/>
          </a:xfrm>
          <a:prstGeom prst="rect">
            <a:avLst/>
          </a:prstGeom>
          <a:noFill/>
          <a:ln>
            <a:noFill/>
          </a:ln>
          <a:effectLst/>
        </p:spPr>
        <p:txBody>
          <a:bodyPr lIns="0" tIns="2874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266"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2903"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177"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EDF3D-779E-8FE2-1E60-F9DCEA746A66}"/>
              </a:ext>
            </a:extLst>
          </p:cNvPr>
          <p:cNvSpPr txBox="1"/>
          <p:nvPr/>
        </p:nvSpPr>
        <p:spPr>
          <a:xfrm>
            <a:off x="1693754" y="1810320"/>
            <a:ext cx="8801614" cy="923330"/>
          </a:xfrm>
          <a:prstGeom prst="rect">
            <a:avLst/>
          </a:prstGeom>
          <a:noFill/>
        </p:spPr>
        <p:txBody>
          <a:bodyPr wrap="square">
            <a:spAutoFit/>
          </a:bodyPr>
          <a:lstStyle/>
          <a:p>
            <a:pPr algn="ctr" eaLnBrk="1" fontAlgn="auto" hangingPunct="1">
              <a:spcBef>
                <a:spcPts val="0"/>
              </a:spcBef>
              <a:spcAft>
                <a:spcPts val="0"/>
              </a:spcAft>
              <a:defRPr/>
            </a:pPr>
            <a:endParaRPr lang="en-US" sz="36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1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0C4E382-69ED-0506-38AB-5F12167574D1}"/>
              </a:ext>
            </a:extLst>
          </p:cNvPr>
          <p:cNvSpPr txBox="1"/>
          <p:nvPr/>
        </p:nvSpPr>
        <p:spPr>
          <a:xfrm>
            <a:off x="644020" y="1512003"/>
            <a:ext cx="10901082" cy="4945265"/>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Ø"/>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User-Agent Spoofing:</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Headers: Custom headers are set to mimic the </a:t>
            </a:r>
            <a:r>
              <a:rPr lang="en-IN"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behavior</a:t>
            </a: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of a web browser, providing user-agent information to the websites. This can help avoid potential blocking or restrictions during web scraping.</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Regular Expressions (Regex):</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 Module: The re module is used for pattern matching in the script. It assists in identifying and extracting specific information from the HTML content, such as identifying Amazon and Flipkart product links.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Conditional Statements and Loops: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Control Flow: The script uses conditional statements (if statements) and loops (for loop) to iterate through the HTML content and extract the relevant product information.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5689564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B36AC37-8877-5CF0-80EB-2C1CA41555E9}"/>
              </a:ext>
            </a:extLst>
          </p:cNvPr>
          <p:cNvSpPr>
            <a:spLocks noChangeArrowheads="1"/>
          </p:cNvSpPr>
          <p:nvPr/>
        </p:nvSpPr>
        <p:spPr bwMode="auto">
          <a:xfrm>
            <a:off x="1980049" y="1604330"/>
            <a:ext cx="8229024" cy="4760612"/>
          </a:xfrm>
          <a:prstGeom prst="rect">
            <a:avLst/>
          </a:prstGeom>
          <a:noFill/>
          <a:ln>
            <a:noFill/>
          </a:ln>
          <a:effectLst/>
        </p:spPr>
        <p:txBody>
          <a:bodyPr lIns="0" tIns="2874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266"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2903"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177"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EDF3D-779E-8FE2-1E60-F9DCEA746A66}"/>
              </a:ext>
            </a:extLst>
          </p:cNvPr>
          <p:cNvSpPr txBox="1"/>
          <p:nvPr/>
        </p:nvSpPr>
        <p:spPr>
          <a:xfrm>
            <a:off x="1693754" y="1810320"/>
            <a:ext cx="8801614" cy="923330"/>
          </a:xfrm>
          <a:prstGeom prst="rect">
            <a:avLst/>
          </a:prstGeom>
          <a:noFill/>
        </p:spPr>
        <p:txBody>
          <a:bodyPr wrap="square">
            <a:spAutoFit/>
          </a:bodyPr>
          <a:lstStyle/>
          <a:p>
            <a:pPr algn="ctr" eaLnBrk="1" fontAlgn="auto" hangingPunct="1">
              <a:spcBef>
                <a:spcPts val="0"/>
              </a:spcBef>
              <a:spcAft>
                <a:spcPts val="0"/>
              </a:spcAft>
              <a:defRPr/>
            </a:pPr>
            <a:endParaRPr lang="en-US" sz="36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18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96A3363-30CC-DB58-DB06-5A61882EDEEB}"/>
              </a:ext>
            </a:extLst>
          </p:cNvPr>
          <p:cNvSpPr txBox="1"/>
          <p:nvPr/>
        </p:nvSpPr>
        <p:spPr>
          <a:xfrm>
            <a:off x="1075477" y="1556756"/>
            <a:ext cx="10038168" cy="3744487"/>
          </a:xfrm>
          <a:prstGeom prst="rect">
            <a:avLst/>
          </a:prstGeom>
          <a:noFill/>
        </p:spPr>
        <p:txBody>
          <a:bodyPr wrap="square" rtlCol="0">
            <a:spAutoFit/>
          </a:bodyPr>
          <a:lstStyle/>
          <a:p>
            <a:pPr marL="342900" indent="-342900" algn="just">
              <a:lnSpc>
                <a:spcPct val="107000"/>
              </a:lnSpc>
              <a:spcAft>
                <a:spcPts val="800"/>
              </a:spcAft>
              <a:buFont typeface="Wingdings" panose="05000000000000000000" pitchFamily="2" charset="2"/>
              <a:buChar char="Ø"/>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Printing and Output Formatting:</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Print Statements: The script utilizes print statements to display information, including the logo and a message if the data cannot be fetched.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Ø"/>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Function Definition:</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Functions: The script is organized into functions. The </a:t>
            </a:r>
            <a:r>
              <a:rPr lang="en-IN" sz="20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generate_url</a:t>
            </a: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function generates URLs based on input parameters, and the start function initiates the web scraping process.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Ø"/>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4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Error Handling:</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Status Code Check: The script checks the HTTP status codes of the requests to ensure successful retrieval of HTML content. If the status codes are not 200, an error message is printed.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569389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B36AC37-8877-5CF0-80EB-2C1CA41555E9}"/>
              </a:ext>
            </a:extLst>
          </p:cNvPr>
          <p:cNvSpPr>
            <a:spLocks noChangeArrowheads="1"/>
          </p:cNvSpPr>
          <p:nvPr/>
        </p:nvSpPr>
        <p:spPr bwMode="auto">
          <a:xfrm>
            <a:off x="1980049" y="1604330"/>
            <a:ext cx="8229024" cy="4760612"/>
          </a:xfrm>
          <a:prstGeom prst="rect">
            <a:avLst/>
          </a:prstGeom>
          <a:noFill/>
          <a:ln>
            <a:noFill/>
          </a:ln>
          <a:effectLst/>
        </p:spPr>
        <p:txBody>
          <a:bodyPr lIns="0" tIns="2874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266"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2903"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177"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EDF3D-779E-8FE2-1E60-F9DCEA746A66}"/>
              </a:ext>
            </a:extLst>
          </p:cNvPr>
          <p:cNvSpPr txBox="1"/>
          <p:nvPr/>
        </p:nvSpPr>
        <p:spPr>
          <a:xfrm>
            <a:off x="1693754" y="1810320"/>
            <a:ext cx="8801614" cy="923330"/>
          </a:xfrm>
          <a:prstGeom prst="rect">
            <a:avLst/>
          </a:prstGeom>
          <a:noFill/>
        </p:spPr>
        <p:txBody>
          <a:bodyPr wrap="square">
            <a:spAutoFit/>
          </a:bodyPr>
          <a:lstStyle/>
          <a:p>
            <a:pPr algn="ctr" eaLnBrk="1" fontAlgn="auto" hangingPunct="1">
              <a:spcBef>
                <a:spcPts val="0"/>
              </a:spcBef>
              <a:spcAft>
                <a:spcPts val="0"/>
              </a:spcAft>
              <a:defRPr/>
            </a:pPr>
            <a:endParaRPr lang="en-US" sz="36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1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73A4303-348A-53A1-6C36-F2BC9967CEEB}"/>
              </a:ext>
            </a:extLst>
          </p:cNvPr>
          <p:cNvSpPr txBox="1"/>
          <p:nvPr/>
        </p:nvSpPr>
        <p:spPr>
          <a:xfrm>
            <a:off x="3037597" y="493058"/>
            <a:ext cx="6113928" cy="646331"/>
          </a:xfrm>
          <a:prstGeom prst="rect">
            <a:avLst/>
          </a:prstGeom>
          <a:noFill/>
        </p:spPr>
        <p:txBody>
          <a:bodyPr wrap="square">
            <a:spAutoFit/>
          </a:bodyPr>
          <a:lstStyle/>
          <a:p>
            <a:pPr algn="ctr" eaLnBrk="1" fontAlgn="auto" hangingPunct="1">
              <a:spcBef>
                <a:spcPts val="0"/>
              </a:spcBef>
              <a:spcAft>
                <a:spcPts val="0"/>
              </a:spcAft>
              <a:defRPr/>
            </a:pPr>
            <a:r>
              <a:rPr lang="en-IN" altLang="en-US" sz="3600" b="1" dirty="0">
                <a:solidFill>
                  <a:srgbClr val="000000"/>
                </a:solidFill>
                <a:latin typeface="Times New Roman" panose="02020603050405020304" pitchFamily="18" charset="0"/>
                <a:cs typeface="DejaVu Sans" charset="0"/>
              </a:rPr>
              <a:t>IMPLEMENTATION</a:t>
            </a:r>
            <a:r>
              <a:rPr lang="en-IN" altLang="en-US" sz="18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a:t>
            </a:r>
          </a:p>
        </p:txBody>
      </p:sp>
      <p:pic>
        <p:nvPicPr>
          <p:cNvPr id="4" name="Picture 3">
            <a:extLst>
              <a:ext uri="{FF2B5EF4-FFF2-40B4-BE49-F238E27FC236}">
                <a16:creationId xmlns:a16="http://schemas.microsoft.com/office/drawing/2014/main" id="{69E2F227-47FE-F585-B534-4C1C73169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8440" y="2034674"/>
            <a:ext cx="6599869" cy="3899923"/>
          </a:xfrm>
          <a:prstGeom prst="rect">
            <a:avLst/>
          </a:prstGeom>
        </p:spPr>
      </p:pic>
    </p:spTree>
    <p:extLst>
      <p:ext uri="{BB962C8B-B14F-4D97-AF65-F5344CB8AC3E}">
        <p14:creationId xmlns:p14="http://schemas.microsoft.com/office/powerpoint/2010/main" val="8677746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B36AC37-8877-5CF0-80EB-2C1CA41555E9}"/>
              </a:ext>
            </a:extLst>
          </p:cNvPr>
          <p:cNvSpPr>
            <a:spLocks noChangeArrowheads="1"/>
          </p:cNvSpPr>
          <p:nvPr/>
        </p:nvSpPr>
        <p:spPr bwMode="auto">
          <a:xfrm>
            <a:off x="1980049" y="1604330"/>
            <a:ext cx="8229024" cy="4760612"/>
          </a:xfrm>
          <a:prstGeom prst="rect">
            <a:avLst/>
          </a:prstGeom>
          <a:noFill/>
          <a:ln>
            <a:noFill/>
          </a:ln>
          <a:effectLst/>
        </p:spPr>
        <p:txBody>
          <a:bodyPr lIns="0" tIns="2874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266"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2903"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177"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EDF3D-779E-8FE2-1E60-F9DCEA746A66}"/>
              </a:ext>
            </a:extLst>
          </p:cNvPr>
          <p:cNvSpPr txBox="1"/>
          <p:nvPr/>
        </p:nvSpPr>
        <p:spPr>
          <a:xfrm>
            <a:off x="1693754" y="1810320"/>
            <a:ext cx="8801614" cy="923330"/>
          </a:xfrm>
          <a:prstGeom prst="rect">
            <a:avLst/>
          </a:prstGeom>
          <a:noFill/>
        </p:spPr>
        <p:txBody>
          <a:bodyPr wrap="square">
            <a:spAutoFit/>
          </a:bodyPr>
          <a:lstStyle/>
          <a:p>
            <a:pPr algn="ctr" eaLnBrk="1" fontAlgn="auto" hangingPunct="1">
              <a:spcBef>
                <a:spcPts val="0"/>
              </a:spcBef>
              <a:spcAft>
                <a:spcPts val="0"/>
              </a:spcAft>
              <a:defRPr/>
            </a:pPr>
            <a:endParaRPr lang="en-US" sz="36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18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96A3363-30CC-DB58-DB06-5A61882EDEEB}"/>
              </a:ext>
            </a:extLst>
          </p:cNvPr>
          <p:cNvSpPr txBox="1"/>
          <p:nvPr/>
        </p:nvSpPr>
        <p:spPr>
          <a:xfrm>
            <a:off x="1980049" y="531839"/>
            <a:ext cx="8229024"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IMPLEMENTATION</a:t>
            </a:r>
          </a:p>
        </p:txBody>
      </p:sp>
      <p:pic>
        <p:nvPicPr>
          <p:cNvPr id="4" name="Picture 3">
            <a:extLst>
              <a:ext uri="{FF2B5EF4-FFF2-40B4-BE49-F238E27FC236}">
                <a16:creationId xmlns:a16="http://schemas.microsoft.com/office/drawing/2014/main" id="{D2467F9C-16B7-DFBC-A93F-4E1E06422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779" y="1818932"/>
            <a:ext cx="11429564" cy="3678891"/>
          </a:xfrm>
          <a:prstGeom prst="rect">
            <a:avLst/>
          </a:prstGeom>
        </p:spPr>
      </p:pic>
    </p:spTree>
    <p:extLst>
      <p:ext uri="{BB962C8B-B14F-4D97-AF65-F5344CB8AC3E}">
        <p14:creationId xmlns:p14="http://schemas.microsoft.com/office/powerpoint/2010/main" val="26164772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B36AC37-8877-5CF0-80EB-2C1CA41555E9}"/>
              </a:ext>
            </a:extLst>
          </p:cNvPr>
          <p:cNvSpPr>
            <a:spLocks noChangeArrowheads="1"/>
          </p:cNvSpPr>
          <p:nvPr/>
        </p:nvSpPr>
        <p:spPr bwMode="auto">
          <a:xfrm>
            <a:off x="1980049" y="1604330"/>
            <a:ext cx="8229024" cy="4760612"/>
          </a:xfrm>
          <a:prstGeom prst="rect">
            <a:avLst/>
          </a:prstGeom>
          <a:noFill/>
          <a:ln>
            <a:noFill/>
          </a:ln>
          <a:effectLst/>
        </p:spPr>
        <p:txBody>
          <a:bodyPr lIns="0" tIns="2874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266"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2903"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177"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EDF3D-779E-8FE2-1E60-F9DCEA746A66}"/>
              </a:ext>
            </a:extLst>
          </p:cNvPr>
          <p:cNvSpPr txBox="1"/>
          <p:nvPr/>
        </p:nvSpPr>
        <p:spPr>
          <a:xfrm>
            <a:off x="1693754" y="1810320"/>
            <a:ext cx="8801614" cy="923330"/>
          </a:xfrm>
          <a:prstGeom prst="rect">
            <a:avLst/>
          </a:prstGeom>
          <a:noFill/>
        </p:spPr>
        <p:txBody>
          <a:bodyPr wrap="square">
            <a:spAutoFit/>
          </a:bodyPr>
          <a:lstStyle/>
          <a:p>
            <a:pPr algn="ctr" eaLnBrk="1" fontAlgn="auto" hangingPunct="1">
              <a:spcBef>
                <a:spcPts val="0"/>
              </a:spcBef>
              <a:spcAft>
                <a:spcPts val="0"/>
              </a:spcAft>
              <a:defRPr/>
            </a:pPr>
            <a:endParaRPr lang="en-US" sz="36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18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E4A3E01-B175-3EB1-88CD-DE5070116C00}"/>
              </a:ext>
            </a:extLst>
          </p:cNvPr>
          <p:cNvSpPr txBox="1"/>
          <p:nvPr/>
        </p:nvSpPr>
        <p:spPr>
          <a:xfrm>
            <a:off x="2916572" y="1418834"/>
            <a:ext cx="6355977" cy="26296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CONCLUSION</a:t>
            </a:r>
          </a:p>
          <a:p>
            <a:pPr algn="ctr"/>
            <a:endParaRPr lang="en-IN" sz="2400" b="1" dirty="0">
              <a:latin typeface="Times New Roman" panose="02020603050405020304" pitchFamily="18" charset="0"/>
              <a:cs typeface="Times New Roman" panose="02020603050405020304" pitchFamily="18" charset="0"/>
            </a:endParaRPr>
          </a:p>
          <a:p>
            <a:pPr marL="342900" indent="-342900" algn="ct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Saves you the time</a:t>
            </a:r>
          </a:p>
          <a:p>
            <a:pPr marL="342900" indent="-342900" algn="ct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Automate tasks</a:t>
            </a:r>
          </a:p>
          <a:p>
            <a:pPr marL="342900" indent="-342900" algn="ctr">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Speed up the process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71362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B36AC37-8877-5CF0-80EB-2C1CA41555E9}"/>
              </a:ext>
            </a:extLst>
          </p:cNvPr>
          <p:cNvSpPr>
            <a:spLocks noChangeArrowheads="1"/>
          </p:cNvSpPr>
          <p:nvPr/>
        </p:nvSpPr>
        <p:spPr bwMode="auto">
          <a:xfrm>
            <a:off x="1980049" y="1604330"/>
            <a:ext cx="8229024" cy="4760612"/>
          </a:xfrm>
          <a:prstGeom prst="rect">
            <a:avLst/>
          </a:prstGeom>
          <a:noFill/>
          <a:ln>
            <a:noFill/>
          </a:ln>
          <a:effectLst/>
        </p:spPr>
        <p:txBody>
          <a:bodyPr lIns="0" tIns="2874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266"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2903"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177"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EDF3D-779E-8FE2-1E60-F9DCEA746A66}"/>
              </a:ext>
            </a:extLst>
          </p:cNvPr>
          <p:cNvSpPr txBox="1"/>
          <p:nvPr/>
        </p:nvSpPr>
        <p:spPr>
          <a:xfrm>
            <a:off x="1693754" y="1810320"/>
            <a:ext cx="8801614" cy="923330"/>
          </a:xfrm>
          <a:prstGeom prst="rect">
            <a:avLst/>
          </a:prstGeom>
          <a:noFill/>
        </p:spPr>
        <p:txBody>
          <a:bodyPr wrap="square">
            <a:spAutoFit/>
          </a:bodyPr>
          <a:lstStyle/>
          <a:p>
            <a:pPr algn="ctr" eaLnBrk="1" fontAlgn="auto" hangingPunct="1">
              <a:spcBef>
                <a:spcPts val="0"/>
              </a:spcBef>
              <a:spcAft>
                <a:spcPts val="0"/>
              </a:spcAft>
              <a:defRPr/>
            </a:pPr>
            <a:endParaRPr lang="en-US" sz="36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18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96A3363-30CC-DB58-DB06-5A61882EDEEB}"/>
              </a:ext>
            </a:extLst>
          </p:cNvPr>
          <p:cNvSpPr txBox="1"/>
          <p:nvPr/>
        </p:nvSpPr>
        <p:spPr>
          <a:xfrm>
            <a:off x="273423" y="72744"/>
            <a:ext cx="11645153" cy="6494085"/>
          </a:xfrm>
          <a:prstGeom prst="rect">
            <a:avLst/>
          </a:prstGeom>
          <a:noFill/>
        </p:spPr>
        <p:txBody>
          <a:bodyPr wrap="square" rtlCol="0">
            <a:spAutoFit/>
          </a:bodyPr>
          <a:lstStyle/>
          <a:p>
            <a:pPr algn="ctr"/>
            <a:endParaRPr lang="en-IN" sz="1200" dirty="0">
              <a:latin typeface="Times New Roman" panose="02020603050405020304" pitchFamily="18" charset="0"/>
              <a:cs typeface="Times New Roman" panose="02020603050405020304" pitchFamily="18" charset="0"/>
            </a:endParaRPr>
          </a:p>
          <a:p>
            <a:pPr algn="ctr"/>
            <a:r>
              <a:rPr lang="en-IN" sz="3600" b="1" dirty="0">
                <a:latin typeface="Times New Roman" panose="02020603050405020304" pitchFamily="18" charset="0"/>
                <a:cs typeface="Times New Roman" panose="02020603050405020304" pitchFamily="18" charset="0"/>
              </a:rPr>
              <a:t>REFERENCES</a:t>
            </a:r>
          </a:p>
          <a:p>
            <a:pPr algn="ctr"/>
            <a:endParaRPr lang="en-IN" sz="3600" b="1"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[1] “E-commerce Price Comparison Website Using Web Scraping” International Journal of Innovative Research in Engineering &amp; Multidisciplinary Physical Sciences Volume 11(3),June 2023</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[2] “E-Commerce Price Comparison With Review Sentimental Analysis”, </a:t>
            </a:r>
            <a:r>
              <a:rPr lang="en-IN" sz="1600" dirty="0" err="1">
                <a:latin typeface="Times New Roman" panose="02020603050405020304" pitchFamily="18" charset="0"/>
                <a:cs typeface="Times New Roman" panose="02020603050405020304" pitchFamily="18" charset="0"/>
              </a:rPr>
              <a:t>Sanket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Bezalwar</a:t>
            </a:r>
            <a:r>
              <a:rPr lang="en-IN" sz="1600" dirty="0">
                <a:latin typeface="Times New Roman" panose="02020603050405020304" pitchFamily="18" charset="0"/>
                <a:cs typeface="Times New Roman" panose="02020603050405020304" pitchFamily="18" charset="0"/>
              </a:rPr>
              <a:t>, Vikas </a:t>
            </a:r>
            <a:r>
              <a:rPr lang="en-IN" sz="1600" dirty="0" err="1">
                <a:latin typeface="Times New Roman" panose="02020603050405020304" pitchFamily="18" charset="0"/>
                <a:cs typeface="Times New Roman" panose="02020603050405020304" pitchFamily="18" charset="0"/>
              </a:rPr>
              <a:t>Bhandekar</a:t>
            </a:r>
            <a:r>
              <a:rPr lang="en-IN" sz="1600" dirty="0">
                <a:latin typeface="Times New Roman" panose="02020603050405020304" pitchFamily="18" charset="0"/>
                <a:cs typeface="Times New Roman" panose="02020603050405020304" pitchFamily="18" charset="0"/>
              </a:rPr>
              <a:t>, Sagar </a:t>
            </a:r>
            <a:r>
              <a:rPr lang="en-IN" sz="1600" dirty="0" err="1">
                <a:latin typeface="Times New Roman" panose="02020603050405020304" pitchFamily="18" charset="0"/>
                <a:cs typeface="Times New Roman" panose="02020603050405020304" pitchFamily="18" charset="0"/>
              </a:rPr>
              <a:t>Kumbhare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Rushikesh</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Rebhankar</a:t>
            </a:r>
            <a:r>
              <a:rPr lang="en-IN" sz="1600" dirty="0">
                <a:latin typeface="Times New Roman" panose="02020603050405020304" pitchFamily="18" charset="0"/>
                <a:cs typeface="Times New Roman" panose="02020603050405020304" pitchFamily="18" charset="0"/>
              </a:rPr>
              <a:t> , Prof. Prajakta </a:t>
            </a:r>
            <a:r>
              <a:rPr lang="en-IN" sz="1600" dirty="0" err="1">
                <a:latin typeface="Times New Roman" panose="02020603050405020304" pitchFamily="18" charset="0"/>
                <a:cs typeface="Times New Roman" panose="02020603050405020304" pitchFamily="18" charset="0"/>
              </a:rPr>
              <a:t>Singam</a:t>
            </a:r>
            <a:r>
              <a:rPr lang="en-IN" sz="1600" dirty="0">
                <a:latin typeface="Times New Roman" panose="02020603050405020304" pitchFamily="18" charset="0"/>
                <a:cs typeface="Times New Roman" panose="02020603050405020304" pitchFamily="18" charset="0"/>
              </a:rPr>
              <a:t> , Dept. Of Computer Technology, </a:t>
            </a:r>
            <a:r>
              <a:rPr lang="en-IN" sz="1600" dirty="0" err="1">
                <a:latin typeface="Times New Roman" panose="02020603050405020304" pitchFamily="18" charset="0"/>
                <a:cs typeface="Times New Roman" panose="02020603050405020304" pitchFamily="18" charset="0"/>
              </a:rPr>
              <a:t>Rashtrasant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Tukadoji</a:t>
            </a:r>
            <a:r>
              <a:rPr lang="en-IN" sz="1600" dirty="0">
                <a:latin typeface="Times New Roman" panose="02020603050405020304" pitchFamily="18" charset="0"/>
                <a:cs typeface="Times New Roman" panose="02020603050405020304" pitchFamily="18" charset="0"/>
              </a:rPr>
              <a:t> Maharaj Nagpur University (RTMNU), KDK College Of Engineering, Nagpur, </a:t>
            </a:r>
            <a:r>
              <a:rPr lang="en-IN" sz="1600" dirty="0" err="1">
                <a:latin typeface="Times New Roman" panose="02020603050405020304" pitchFamily="18" charset="0"/>
                <a:cs typeface="Times New Roman" panose="02020603050405020304" pitchFamily="18" charset="0"/>
              </a:rPr>
              <a:t>India,Volume</a:t>
            </a:r>
            <a:r>
              <a:rPr lang="en-IN" sz="1600" dirty="0">
                <a:latin typeface="Times New Roman" panose="02020603050405020304" pitchFamily="18" charset="0"/>
                <a:cs typeface="Times New Roman" panose="02020603050405020304" pitchFamily="18" charset="0"/>
              </a:rPr>
              <a:t> 8, 2023 IJCSMC, Vol. 11, Issue. 3, March 2022</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[3]“Price Comparison Website for Online Shopping” ,S. </a:t>
            </a:r>
            <a:r>
              <a:rPr lang="en-IN" sz="1600" dirty="0" err="1">
                <a:latin typeface="Times New Roman" panose="02020603050405020304" pitchFamily="18" charset="0"/>
                <a:cs typeface="Times New Roman" panose="02020603050405020304" pitchFamily="18" charset="0"/>
              </a:rPr>
              <a:t>Rajendar</a:t>
            </a:r>
            <a:r>
              <a:rPr lang="en-IN" sz="1600" dirty="0">
                <a:latin typeface="Times New Roman" panose="02020603050405020304" pitchFamily="18" charset="0"/>
                <a:cs typeface="Times New Roman" panose="02020603050405020304" pitchFamily="18" charset="0"/>
              </a:rPr>
              <a:t>, K. </a:t>
            </a:r>
            <a:r>
              <a:rPr lang="en-IN" sz="1600" dirty="0" err="1">
                <a:latin typeface="Times New Roman" panose="02020603050405020304" pitchFamily="18" charset="0"/>
                <a:cs typeface="Times New Roman" panose="02020603050405020304" pitchFamily="18" charset="0"/>
              </a:rPr>
              <a:t>Manikanta</a:t>
            </a:r>
            <a:r>
              <a:rPr lang="en-IN" sz="1600" dirty="0">
                <a:latin typeface="Times New Roman" panose="02020603050405020304" pitchFamily="18" charset="0"/>
                <a:cs typeface="Times New Roman" panose="02020603050405020304" pitchFamily="18" charset="0"/>
              </a:rPr>
              <a:t>, M. </a:t>
            </a:r>
            <a:r>
              <a:rPr lang="en-IN" sz="1600" dirty="0" err="1">
                <a:latin typeface="Times New Roman" panose="02020603050405020304" pitchFamily="18" charset="0"/>
                <a:cs typeface="Times New Roman" panose="02020603050405020304" pitchFamily="18" charset="0"/>
              </a:rPr>
              <a:t>Mahendar</a:t>
            </a:r>
            <a:r>
              <a:rPr lang="en-IN" sz="1600" dirty="0">
                <a:latin typeface="Times New Roman" panose="02020603050405020304" pitchFamily="18" charset="0"/>
                <a:cs typeface="Times New Roman" panose="02020603050405020304" pitchFamily="18" charset="0"/>
              </a:rPr>
              <a:t>, Assistant Prof. (Mrs.) K. Madhavi Department of Computer Science and Engineering, St. Peter’s Engineering College, Hyderabad. IJCRT | Volume 9, Issue 6 June 2021</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[4] “Price Comparison for Products in Various E-Commerce Website” Mrs. M. SOWMIYA, SRINANDHAN CS, MUGESH RAJA M, SUDHEEKSHAN KUMAR Dept. Of Computer Science &amp; Engineering Meenakshi Sundararajan Engineering College, Chennai, India. IJRTI | Volume 8, Issue 5</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[5] “E-Commerce Product Price Tracker”, </a:t>
            </a:r>
            <a:r>
              <a:rPr lang="en-IN" sz="1600" dirty="0" err="1">
                <a:latin typeface="Times New Roman" panose="02020603050405020304" pitchFamily="18" charset="0"/>
                <a:cs typeface="Times New Roman" panose="02020603050405020304" pitchFamily="18" charset="0"/>
              </a:rPr>
              <a:t>Dr.</a:t>
            </a:r>
            <a:r>
              <a:rPr lang="en-IN" sz="1600" dirty="0">
                <a:latin typeface="Times New Roman" panose="02020603050405020304" pitchFamily="18" charset="0"/>
                <a:cs typeface="Times New Roman" panose="02020603050405020304" pitchFamily="18" charset="0"/>
              </a:rPr>
              <a:t> G </a:t>
            </a:r>
            <a:r>
              <a:rPr lang="en-IN" sz="1600" dirty="0" err="1">
                <a:latin typeface="Times New Roman" panose="02020603050405020304" pitchFamily="18" charset="0"/>
                <a:cs typeface="Times New Roman" panose="02020603050405020304" pitchFamily="18" charset="0"/>
              </a:rPr>
              <a:t>Madhusudhan</a:t>
            </a:r>
            <a:r>
              <a:rPr lang="en-IN" sz="1600" dirty="0">
                <a:latin typeface="Times New Roman" panose="02020603050405020304" pitchFamily="18" charset="0"/>
                <a:cs typeface="Times New Roman" panose="02020603050405020304" pitchFamily="18" charset="0"/>
              </a:rPr>
              <a:t>, Nitin </a:t>
            </a:r>
            <a:r>
              <a:rPr lang="en-IN" sz="1600" dirty="0" err="1">
                <a:latin typeface="Times New Roman" panose="02020603050405020304" pitchFamily="18" charset="0"/>
                <a:cs typeface="Times New Roman" panose="02020603050405020304" pitchFamily="18" charset="0"/>
              </a:rPr>
              <a:t>Gopalakrishna</a:t>
            </a:r>
            <a:r>
              <a:rPr lang="en-IN" sz="1600" dirty="0">
                <a:latin typeface="Times New Roman" panose="02020603050405020304" pitchFamily="18" charset="0"/>
                <a:cs typeface="Times New Roman" panose="02020603050405020304" pitchFamily="18" charset="0"/>
              </a:rPr>
              <a:t> Bhat, Sahana Venkatraman </a:t>
            </a:r>
            <a:r>
              <a:rPr lang="en-IN" sz="1600" dirty="0" err="1">
                <a:latin typeface="Times New Roman" panose="02020603050405020304" pitchFamily="18" charset="0"/>
                <a:cs typeface="Times New Roman" panose="02020603050405020304" pitchFamily="18" charset="0"/>
              </a:rPr>
              <a:t>Patgar</a:t>
            </a:r>
            <a:r>
              <a:rPr lang="en-IN" sz="1600" dirty="0">
                <a:latin typeface="Times New Roman" panose="02020603050405020304" pitchFamily="18" charset="0"/>
                <a:cs typeface="Times New Roman" panose="02020603050405020304" pitchFamily="18" charset="0"/>
              </a:rPr>
              <a:t>, Chandan N A, Bharath S V, Computer Science and Engineering 1,2JSS Science and Technology University, Mysuru, India, JETIR , Volume 8, Issue 6,June 2021</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[6] “</a:t>
            </a:r>
            <a:r>
              <a:rPr lang="en-IN" sz="1600" dirty="0" err="1">
                <a:latin typeface="Times New Roman" panose="02020603050405020304" pitchFamily="18" charset="0"/>
                <a:cs typeface="Times New Roman" panose="02020603050405020304" pitchFamily="18" charset="0"/>
              </a:rPr>
              <a:t>Comparitive</a:t>
            </a:r>
            <a:r>
              <a:rPr lang="en-IN" sz="1600" dirty="0">
                <a:latin typeface="Times New Roman" panose="02020603050405020304" pitchFamily="18" charset="0"/>
                <a:cs typeface="Times New Roman" panose="02020603050405020304" pitchFamily="18" charset="0"/>
              </a:rPr>
              <a:t> Analytical Study Of Flipkart And Amazon”,</a:t>
            </a:r>
            <a:r>
              <a:rPr lang="en-IN" sz="1600" dirty="0" err="1">
                <a:latin typeface="Times New Roman" panose="02020603050405020304" pitchFamily="18" charset="0"/>
                <a:cs typeface="Times New Roman" panose="02020603050405020304" pitchFamily="18" charset="0"/>
              </a:rPr>
              <a:t>Visha</a:t>
            </a:r>
            <a:r>
              <a:rPr lang="en-IN" sz="1600" dirty="0">
                <a:latin typeface="Times New Roman" panose="02020603050405020304" pitchFamily="18" charset="0"/>
                <a:cs typeface="Times New Roman" panose="02020603050405020304" pitchFamily="18" charset="0"/>
              </a:rPr>
              <a:t> Patel,(Mba (Ba) Student) </a:t>
            </a:r>
            <a:r>
              <a:rPr lang="en-IN" sz="1600" dirty="0" err="1">
                <a:latin typeface="Times New Roman" panose="02020603050405020304" pitchFamily="18" charset="0"/>
                <a:cs typeface="Times New Roman" panose="02020603050405020304" pitchFamily="18" charset="0"/>
              </a:rPr>
              <a:t>Maazahmed</a:t>
            </a:r>
            <a:r>
              <a:rPr lang="en-IN" sz="1600" dirty="0">
                <a:latin typeface="Times New Roman" panose="02020603050405020304" pitchFamily="18" charset="0"/>
                <a:cs typeface="Times New Roman" panose="02020603050405020304" pitchFamily="18" charset="0"/>
              </a:rPr>
              <a:t> Shaikh,(Mba (Ba) Student) Tushar Pradhan,(Professor) Parul University </a:t>
            </a:r>
            <a:r>
              <a:rPr lang="en-IN" sz="1600" dirty="0" err="1">
                <a:latin typeface="Times New Roman" panose="02020603050405020304" pitchFamily="18" charset="0"/>
                <a:cs typeface="Times New Roman" panose="02020603050405020304" pitchFamily="18" charset="0"/>
              </a:rPr>
              <a:t>Tijer</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Issn</a:t>
            </a:r>
            <a:r>
              <a:rPr lang="en-IN" sz="1600" dirty="0">
                <a:latin typeface="Times New Roman" panose="02020603050405020304" pitchFamily="18" charset="0"/>
                <a:cs typeface="Times New Roman" panose="02020603050405020304" pitchFamily="18" charset="0"/>
              </a:rPr>
              <a:t> 2349-9249 || Volume 10, Issue 3, March 2023</a:t>
            </a:r>
          </a:p>
        </p:txBody>
      </p:sp>
    </p:spTree>
    <p:extLst>
      <p:ext uri="{BB962C8B-B14F-4D97-AF65-F5344CB8AC3E}">
        <p14:creationId xmlns:p14="http://schemas.microsoft.com/office/powerpoint/2010/main" val="11431161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B36AC37-8877-5CF0-80EB-2C1CA41555E9}"/>
              </a:ext>
            </a:extLst>
          </p:cNvPr>
          <p:cNvSpPr>
            <a:spLocks noChangeArrowheads="1"/>
          </p:cNvSpPr>
          <p:nvPr/>
        </p:nvSpPr>
        <p:spPr bwMode="auto">
          <a:xfrm>
            <a:off x="1980049" y="1604330"/>
            <a:ext cx="8229024" cy="4760612"/>
          </a:xfrm>
          <a:prstGeom prst="rect">
            <a:avLst/>
          </a:prstGeom>
          <a:noFill/>
          <a:ln>
            <a:noFill/>
          </a:ln>
          <a:effectLst/>
        </p:spPr>
        <p:txBody>
          <a:bodyPr lIns="0" tIns="2874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266"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2903"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177"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EDF3D-779E-8FE2-1E60-F9DCEA746A66}"/>
              </a:ext>
            </a:extLst>
          </p:cNvPr>
          <p:cNvSpPr txBox="1"/>
          <p:nvPr/>
        </p:nvSpPr>
        <p:spPr>
          <a:xfrm>
            <a:off x="1693754" y="1810320"/>
            <a:ext cx="8801614" cy="923330"/>
          </a:xfrm>
          <a:prstGeom prst="rect">
            <a:avLst/>
          </a:prstGeom>
          <a:noFill/>
        </p:spPr>
        <p:txBody>
          <a:bodyPr wrap="square">
            <a:spAutoFit/>
          </a:bodyPr>
          <a:lstStyle/>
          <a:p>
            <a:pPr algn="ctr" eaLnBrk="1" fontAlgn="auto" hangingPunct="1">
              <a:spcBef>
                <a:spcPts val="0"/>
              </a:spcBef>
              <a:spcAft>
                <a:spcPts val="0"/>
              </a:spcAft>
              <a:defRPr/>
            </a:pPr>
            <a:endParaRPr lang="en-US" sz="36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18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96A3363-30CC-DB58-DB06-5A61882EDEEB}"/>
              </a:ext>
            </a:extLst>
          </p:cNvPr>
          <p:cNvSpPr txBox="1"/>
          <p:nvPr/>
        </p:nvSpPr>
        <p:spPr>
          <a:xfrm>
            <a:off x="1980049" y="2071930"/>
            <a:ext cx="8229024" cy="1323439"/>
          </a:xfrm>
          <a:prstGeom prst="rect">
            <a:avLst/>
          </a:prstGeom>
          <a:noFill/>
        </p:spPr>
        <p:txBody>
          <a:bodyPr wrap="square" rtlCol="0">
            <a:spAutoFit/>
          </a:bodyPr>
          <a:lstStyle/>
          <a:p>
            <a:pPr algn="ctr"/>
            <a:r>
              <a:rPr lang="en-IN" sz="8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753759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B36AC37-8877-5CF0-80EB-2C1CA41555E9}"/>
              </a:ext>
            </a:extLst>
          </p:cNvPr>
          <p:cNvSpPr>
            <a:spLocks noChangeArrowheads="1"/>
          </p:cNvSpPr>
          <p:nvPr/>
        </p:nvSpPr>
        <p:spPr bwMode="auto">
          <a:xfrm>
            <a:off x="1980049" y="1604330"/>
            <a:ext cx="8229024" cy="4760612"/>
          </a:xfrm>
          <a:prstGeom prst="rect">
            <a:avLst/>
          </a:prstGeom>
          <a:noFill/>
          <a:ln>
            <a:noFill/>
          </a:ln>
          <a:effectLst/>
        </p:spPr>
        <p:txBody>
          <a:bodyPr lIns="0" tIns="2874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266"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2903"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177"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EDF3D-779E-8FE2-1E60-F9DCEA746A66}"/>
              </a:ext>
            </a:extLst>
          </p:cNvPr>
          <p:cNvSpPr txBox="1"/>
          <p:nvPr/>
        </p:nvSpPr>
        <p:spPr>
          <a:xfrm>
            <a:off x="1693754" y="1810320"/>
            <a:ext cx="8801614" cy="923330"/>
          </a:xfrm>
          <a:prstGeom prst="rect">
            <a:avLst/>
          </a:prstGeom>
          <a:noFill/>
        </p:spPr>
        <p:txBody>
          <a:bodyPr wrap="square">
            <a:spAutoFit/>
          </a:bodyPr>
          <a:lstStyle/>
          <a:p>
            <a:pPr algn="ctr" eaLnBrk="1" fontAlgn="auto" hangingPunct="1">
              <a:spcBef>
                <a:spcPts val="0"/>
              </a:spcBef>
              <a:spcAft>
                <a:spcPts val="0"/>
              </a:spcAft>
              <a:defRPr/>
            </a:pPr>
            <a:endParaRPr lang="en-US" sz="36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1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04ADAD2-6C3F-B0D4-AA79-97778A7783B4}"/>
              </a:ext>
            </a:extLst>
          </p:cNvPr>
          <p:cNvSpPr txBox="1"/>
          <p:nvPr/>
        </p:nvSpPr>
        <p:spPr>
          <a:xfrm>
            <a:off x="3037597" y="429953"/>
            <a:ext cx="6113928" cy="6186309"/>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OUTLINE</a:t>
            </a:r>
          </a:p>
          <a:p>
            <a:pPr algn="ctr"/>
            <a:endParaRPr lang="en-IN" b="1"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altLang="en-US" sz="2400" dirty="0">
                <a:latin typeface="Times New Roman" panose="02020603050405020304" pitchFamily="18" charset="0"/>
                <a:cs typeface="Times New Roman" panose="02020603050405020304" pitchFamily="18" charset="0"/>
              </a:rPr>
              <a:t>Introduction</a:t>
            </a:r>
          </a:p>
          <a:p>
            <a:pPr marL="285750" indent="-285750" algn="just">
              <a:lnSpc>
                <a:spcPct val="150000"/>
              </a:lnSpc>
              <a:buFont typeface="Wingdings" panose="05000000000000000000" pitchFamily="2" charset="2"/>
              <a:buChar char="Ø"/>
            </a:pPr>
            <a:r>
              <a:rPr lang="en-IN" altLang="en-US" sz="2400" dirty="0">
                <a:latin typeface="Times New Roman" panose="02020603050405020304" pitchFamily="18" charset="0"/>
                <a:cs typeface="Times New Roman" panose="02020603050405020304" pitchFamily="18" charset="0"/>
              </a:rPr>
              <a:t>Literature Survey of the existing systems</a:t>
            </a:r>
          </a:p>
          <a:p>
            <a:pPr marL="285750" indent="-285750" algn="just">
              <a:lnSpc>
                <a:spcPct val="150000"/>
              </a:lnSpc>
              <a:buFont typeface="Wingdings" panose="05000000000000000000" pitchFamily="2" charset="2"/>
              <a:buChar char="Ø"/>
            </a:pPr>
            <a:r>
              <a:rPr lang="en-IN" altLang="en-US" sz="2400" dirty="0">
                <a:latin typeface="Times New Roman" panose="02020603050405020304" pitchFamily="18" charset="0"/>
                <a:cs typeface="Times New Roman" panose="02020603050405020304" pitchFamily="18" charset="0"/>
              </a:rPr>
              <a:t>Limitations of the existing systems</a:t>
            </a:r>
          </a:p>
          <a:p>
            <a:pPr marL="285750" indent="-285750" algn="just">
              <a:lnSpc>
                <a:spcPct val="150000"/>
              </a:lnSpc>
              <a:buFont typeface="Wingdings" panose="05000000000000000000" pitchFamily="2" charset="2"/>
              <a:buChar char="Ø"/>
            </a:pPr>
            <a:r>
              <a:rPr lang="en-IN" altLang="en-US" sz="2400" dirty="0">
                <a:latin typeface="Times New Roman" panose="02020603050405020304" pitchFamily="18" charset="0"/>
                <a:cs typeface="Times New Roman" panose="02020603050405020304" pitchFamily="18" charset="0"/>
              </a:rPr>
              <a:t>Problem statement </a:t>
            </a:r>
          </a:p>
          <a:p>
            <a:pPr marL="285750" indent="-285750" algn="just">
              <a:lnSpc>
                <a:spcPct val="15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System Design</a:t>
            </a:r>
          </a:p>
          <a:p>
            <a:pPr marL="285750" indent="-285750" algn="just">
              <a:lnSpc>
                <a:spcPct val="15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Technologies and methodologies</a:t>
            </a:r>
          </a:p>
          <a:p>
            <a:pPr marL="285750" indent="-285750" algn="just">
              <a:lnSpc>
                <a:spcPct val="15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Implementation</a:t>
            </a:r>
          </a:p>
          <a:p>
            <a:pPr marL="285750" indent="-285750" algn="just">
              <a:lnSpc>
                <a:spcPct val="15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Conclusion </a:t>
            </a:r>
          </a:p>
          <a:p>
            <a:pPr marL="285750" indent="-285750" algn="just">
              <a:lnSpc>
                <a:spcPct val="150000"/>
              </a:lnSpc>
              <a:buFont typeface="Wingdings" panose="05000000000000000000" pitchFamily="2" charset="2"/>
              <a:buChar char="Ø"/>
            </a:pPr>
            <a:r>
              <a:rPr lang="en-IN" altLang="en-US" sz="2400"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03094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B36AC37-8877-5CF0-80EB-2C1CA41555E9}"/>
              </a:ext>
            </a:extLst>
          </p:cNvPr>
          <p:cNvSpPr>
            <a:spLocks noChangeArrowheads="1"/>
          </p:cNvSpPr>
          <p:nvPr/>
        </p:nvSpPr>
        <p:spPr bwMode="auto">
          <a:xfrm>
            <a:off x="1980049" y="1604330"/>
            <a:ext cx="8229024" cy="4760612"/>
          </a:xfrm>
          <a:prstGeom prst="rect">
            <a:avLst/>
          </a:prstGeom>
          <a:noFill/>
          <a:ln>
            <a:noFill/>
          </a:ln>
          <a:effectLst/>
        </p:spPr>
        <p:txBody>
          <a:bodyPr lIns="0" tIns="2874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266"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2903"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177"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EDF3D-779E-8FE2-1E60-F9DCEA746A66}"/>
              </a:ext>
            </a:extLst>
          </p:cNvPr>
          <p:cNvSpPr txBox="1"/>
          <p:nvPr/>
        </p:nvSpPr>
        <p:spPr>
          <a:xfrm>
            <a:off x="1693754" y="1810320"/>
            <a:ext cx="8801614" cy="923330"/>
          </a:xfrm>
          <a:prstGeom prst="rect">
            <a:avLst/>
          </a:prstGeom>
          <a:noFill/>
        </p:spPr>
        <p:txBody>
          <a:bodyPr wrap="square">
            <a:spAutoFit/>
          </a:bodyPr>
          <a:lstStyle/>
          <a:p>
            <a:pPr algn="ctr" eaLnBrk="1" fontAlgn="auto" hangingPunct="1">
              <a:spcBef>
                <a:spcPts val="0"/>
              </a:spcBef>
              <a:spcAft>
                <a:spcPts val="0"/>
              </a:spcAft>
              <a:defRPr/>
            </a:pPr>
            <a:endParaRPr lang="en-US" sz="36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1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652D197-61F9-3818-46A4-662C50150FC7}"/>
              </a:ext>
            </a:extLst>
          </p:cNvPr>
          <p:cNvSpPr txBox="1"/>
          <p:nvPr/>
        </p:nvSpPr>
        <p:spPr>
          <a:xfrm>
            <a:off x="3037597" y="612844"/>
            <a:ext cx="6113928" cy="5632311"/>
          </a:xfrm>
          <a:prstGeom prst="rect">
            <a:avLst/>
          </a:prstGeom>
          <a:noFill/>
        </p:spPr>
        <p:txBody>
          <a:bodyPr wrap="square">
            <a:spAutoFit/>
          </a:bodyPr>
          <a:lstStyle/>
          <a:p>
            <a:pPr algn="ctr"/>
            <a:r>
              <a:rPr lang="en-IN" sz="3600" b="1" dirty="0">
                <a:latin typeface="Times New Roman" panose="02020603050405020304" pitchFamily="18" charset="0"/>
                <a:ea typeface="MS PMincho" panose="02020600040205080304" pitchFamily="18" charset="-128"/>
                <a:cs typeface="Times New Roman" panose="02020603050405020304" pitchFamily="18" charset="0"/>
              </a:rPr>
              <a:t>INTRODUCTION</a:t>
            </a:r>
          </a:p>
          <a:p>
            <a:pPr algn="ctr"/>
            <a:endParaRPr lang="en-IN" sz="3600" b="1" dirty="0">
              <a:latin typeface="Times New Roman" panose="02020603050405020304" pitchFamily="18" charset="0"/>
              <a:ea typeface="MS PMincho" panose="02020600040205080304" pitchFamily="18" charset="-128"/>
              <a:cs typeface="Times New Roman" panose="02020603050405020304" pitchFamily="18" charset="0"/>
            </a:endParaRPr>
          </a:p>
          <a:p>
            <a:pPr marL="285750" indent="-28575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Comparison of prices from different websites</a:t>
            </a:r>
          </a:p>
          <a:p>
            <a:pPr marL="285750" indent="-28575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E-Commerce</a:t>
            </a:r>
          </a:p>
          <a:p>
            <a:pPr marL="285750" indent="-28575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 Multi Billion Dollar Industry</a:t>
            </a:r>
          </a:p>
          <a:p>
            <a:pPr marL="285750" indent="-28575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Set competitive prices</a:t>
            </a:r>
          </a:p>
          <a:p>
            <a:pPr marL="285750" indent="-28575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Monitor price fluctuations</a:t>
            </a:r>
          </a:p>
          <a:p>
            <a:pPr marL="285750" indent="-285750">
              <a:lnSpc>
                <a:spcPct val="150000"/>
              </a:lnSpc>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Gain competitive advantage</a:t>
            </a:r>
          </a:p>
          <a:p>
            <a:pPr marL="285750" indent="-285750">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lgn="ctr"/>
            <a:endParaRPr lang="en-IN" sz="3600" b="1" dirty="0">
              <a:latin typeface="Times New Roman" panose="02020603050405020304" pitchFamily="18" charset="0"/>
              <a:ea typeface="MS PMincho" panose="02020600040205080304" pitchFamily="18" charset="-128"/>
              <a:cs typeface="Times New Roman" panose="02020603050405020304" pitchFamily="18" charset="0"/>
            </a:endParaRPr>
          </a:p>
        </p:txBody>
      </p:sp>
    </p:spTree>
    <p:extLst>
      <p:ext uri="{BB962C8B-B14F-4D97-AF65-F5344CB8AC3E}">
        <p14:creationId xmlns:p14="http://schemas.microsoft.com/office/powerpoint/2010/main" val="3313086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B36AC37-8877-5CF0-80EB-2C1CA41555E9}"/>
              </a:ext>
            </a:extLst>
          </p:cNvPr>
          <p:cNvSpPr>
            <a:spLocks noChangeArrowheads="1"/>
          </p:cNvSpPr>
          <p:nvPr/>
        </p:nvSpPr>
        <p:spPr bwMode="auto">
          <a:xfrm>
            <a:off x="1980049" y="1604330"/>
            <a:ext cx="8229024" cy="4760612"/>
          </a:xfrm>
          <a:prstGeom prst="rect">
            <a:avLst/>
          </a:prstGeom>
          <a:noFill/>
          <a:ln>
            <a:noFill/>
          </a:ln>
          <a:effectLst/>
        </p:spPr>
        <p:txBody>
          <a:bodyPr lIns="0" tIns="2874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266"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2903"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177"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EDF3D-779E-8FE2-1E60-F9DCEA746A66}"/>
              </a:ext>
            </a:extLst>
          </p:cNvPr>
          <p:cNvSpPr txBox="1"/>
          <p:nvPr/>
        </p:nvSpPr>
        <p:spPr>
          <a:xfrm>
            <a:off x="1693754" y="1810320"/>
            <a:ext cx="8801614" cy="923330"/>
          </a:xfrm>
          <a:prstGeom prst="rect">
            <a:avLst/>
          </a:prstGeom>
          <a:noFill/>
        </p:spPr>
        <p:txBody>
          <a:bodyPr wrap="square">
            <a:spAutoFit/>
          </a:bodyPr>
          <a:lstStyle/>
          <a:p>
            <a:pPr algn="ctr" eaLnBrk="1" fontAlgn="auto" hangingPunct="1">
              <a:spcBef>
                <a:spcPts val="0"/>
              </a:spcBef>
              <a:spcAft>
                <a:spcPts val="0"/>
              </a:spcAft>
              <a:defRPr/>
            </a:pPr>
            <a:endParaRPr lang="en-US" sz="36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1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9332860-A14A-F227-3DB4-639AE207460E}"/>
              </a:ext>
            </a:extLst>
          </p:cNvPr>
          <p:cNvSpPr txBox="1"/>
          <p:nvPr/>
        </p:nvSpPr>
        <p:spPr>
          <a:xfrm>
            <a:off x="497541" y="239016"/>
            <a:ext cx="11196918" cy="9079409"/>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LITERATURE SURVEY OF THE EXISTING SYSTEM</a:t>
            </a:r>
          </a:p>
          <a:p>
            <a:pPr algn="ctr"/>
            <a:endParaRPr lang="en-IN" sz="36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i="0" dirty="0">
                <a:solidFill>
                  <a:srgbClr val="111111"/>
                </a:solidFill>
                <a:effectLst/>
                <a:latin typeface="Times New Roman" panose="02020603050405020304" pitchFamily="18" charset="0"/>
                <a:cs typeface="Times New Roman" panose="02020603050405020304" pitchFamily="18" charset="0"/>
              </a:rPr>
              <a:t>Survey of Existing Solutions in the Real World:</a:t>
            </a:r>
            <a:endParaRPr lang="en-US" sz="24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i="0" dirty="0">
                <a:solidFill>
                  <a:srgbClr val="111111"/>
                </a:solidFill>
                <a:effectLst/>
                <a:latin typeface="Times New Roman" panose="02020603050405020304" pitchFamily="18" charset="0"/>
                <a:cs typeface="Times New Roman" panose="02020603050405020304" pitchFamily="18" charset="0"/>
              </a:rPr>
              <a:t>Diverse solutions exist in the e-commerce price comparison landscape:</a:t>
            </a:r>
          </a:p>
          <a:p>
            <a:pPr lvl="2" algn="just"/>
            <a:r>
              <a:rPr lang="en-US" sz="2000" i="0" dirty="0">
                <a:solidFill>
                  <a:srgbClr val="111111"/>
                </a:solidFill>
                <a:effectLst/>
                <a:latin typeface="Times New Roman" panose="02020603050405020304" pitchFamily="18" charset="0"/>
                <a:cs typeface="Times New Roman" panose="02020603050405020304" pitchFamily="18" charset="0"/>
              </a:rPr>
              <a:t>Dedicated websites</a:t>
            </a:r>
          </a:p>
          <a:p>
            <a:pPr lvl="2" algn="just"/>
            <a:r>
              <a:rPr lang="en-US" sz="2000" i="0" dirty="0">
                <a:solidFill>
                  <a:srgbClr val="111111"/>
                </a:solidFill>
                <a:effectLst/>
                <a:latin typeface="Times New Roman" panose="02020603050405020304" pitchFamily="18" charset="0"/>
                <a:cs typeface="Times New Roman" panose="02020603050405020304" pitchFamily="18" charset="0"/>
              </a:rPr>
              <a:t>Browser extensions</a:t>
            </a:r>
          </a:p>
          <a:p>
            <a:pPr lvl="2" algn="just"/>
            <a:r>
              <a:rPr lang="en-US" sz="2000" i="0" dirty="0">
                <a:solidFill>
                  <a:srgbClr val="111111"/>
                </a:solidFill>
                <a:effectLst/>
                <a:latin typeface="Times New Roman" panose="02020603050405020304" pitchFamily="18" charset="0"/>
                <a:cs typeface="Times New Roman" panose="02020603050405020304" pitchFamily="18" charset="0"/>
              </a:rPr>
              <a:t>Mobile applications</a:t>
            </a:r>
          </a:p>
          <a:p>
            <a:pPr marL="742950" lvl="1" indent="-285750" algn="just">
              <a:buFont typeface="Arial" panose="020B0604020202020204" pitchFamily="34" charset="0"/>
              <a:buChar char="•"/>
            </a:pPr>
            <a:r>
              <a:rPr lang="en-US" sz="2000" i="0" dirty="0">
                <a:solidFill>
                  <a:srgbClr val="111111"/>
                </a:solidFill>
                <a:effectLst/>
                <a:latin typeface="Times New Roman" panose="02020603050405020304" pitchFamily="18" charset="0"/>
                <a:cs typeface="Times New Roman" panose="02020603050405020304" pitchFamily="18" charset="0"/>
              </a:rPr>
              <a:t>Prominent platforms include:</a:t>
            </a:r>
          </a:p>
          <a:p>
            <a:pPr lvl="2" algn="just"/>
            <a:r>
              <a:rPr lang="en-US" sz="2000" i="0" dirty="0">
                <a:solidFill>
                  <a:srgbClr val="111111"/>
                </a:solidFill>
                <a:effectLst/>
                <a:latin typeface="Times New Roman" panose="02020603050405020304" pitchFamily="18" charset="0"/>
                <a:cs typeface="Times New Roman" panose="02020603050405020304" pitchFamily="18" charset="0"/>
              </a:rPr>
              <a:t>PriceGrabber</a:t>
            </a:r>
          </a:p>
          <a:p>
            <a:pPr lvl="2" algn="just"/>
            <a:r>
              <a:rPr lang="en-US" sz="2000" i="0" dirty="0">
                <a:solidFill>
                  <a:srgbClr val="111111"/>
                </a:solidFill>
                <a:effectLst/>
                <a:latin typeface="Times New Roman" panose="02020603050405020304" pitchFamily="18" charset="0"/>
                <a:cs typeface="Times New Roman" panose="02020603050405020304" pitchFamily="18" charset="0"/>
              </a:rPr>
              <a:t>Google Shopping</a:t>
            </a:r>
          </a:p>
          <a:p>
            <a:pPr lvl="2" algn="just"/>
            <a:r>
              <a:rPr lang="en-US" sz="2000" i="0" dirty="0">
                <a:solidFill>
                  <a:srgbClr val="111111"/>
                </a:solidFill>
                <a:effectLst/>
                <a:latin typeface="Times New Roman" panose="02020603050405020304" pitchFamily="18" charset="0"/>
                <a:cs typeface="Times New Roman" panose="02020603050405020304" pitchFamily="18" charset="0"/>
              </a:rPr>
              <a:t>Honey</a:t>
            </a:r>
          </a:p>
          <a:p>
            <a:pPr lvl="2" algn="just"/>
            <a:endParaRPr lang="en-US" sz="2000" i="0" dirty="0">
              <a:solidFill>
                <a:srgbClr val="11111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b="1" i="0" dirty="0">
                <a:solidFill>
                  <a:srgbClr val="111111"/>
                </a:solidFill>
                <a:effectLst/>
                <a:latin typeface="Times New Roman" panose="02020603050405020304" pitchFamily="18" charset="0"/>
                <a:cs typeface="Times New Roman" panose="02020603050405020304" pitchFamily="18" charset="0"/>
              </a:rPr>
              <a:t>Analysis of the Issues Present in the Surveyed Solutions:</a:t>
            </a:r>
            <a:endParaRPr lang="en-US" sz="24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Common challenges:</a:t>
            </a:r>
          </a:p>
          <a:p>
            <a:pPr lvl="2" algn="just"/>
            <a:r>
              <a:rPr lang="en-US" sz="2000" b="0" i="0" dirty="0">
                <a:solidFill>
                  <a:srgbClr val="111111"/>
                </a:solidFill>
                <a:effectLst/>
                <a:latin typeface="Times New Roman" panose="02020603050405020304" pitchFamily="18" charset="0"/>
                <a:cs typeface="Times New Roman" panose="02020603050405020304" pitchFamily="18" charset="0"/>
              </a:rPr>
              <a:t>Limited coverage for smaller or niche websites</a:t>
            </a:r>
          </a:p>
          <a:p>
            <a:pPr lvl="2" algn="just"/>
            <a:r>
              <a:rPr lang="en-US" sz="2000" b="0" i="0" dirty="0">
                <a:solidFill>
                  <a:srgbClr val="111111"/>
                </a:solidFill>
                <a:effectLst/>
                <a:latin typeface="Times New Roman" panose="02020603050405020304" pitchFamily="18" charset="0"/>
                <a:cs typeface="Times New Roman" panose="02020603050405020304" pitchFamily="18" charset="0"/>
              </a:rPr>
              <a:t>Potential inaccuracies in real-time pricing data</a:t>
            </a:r>
          </a:p>
          <a:p>
            <a:pPr lvl="2" algn="just"/>
            <a:r>
              <a:rPr lang="en-US" sz="2000" b="0" i="0" dirty="0">
                <a:solidFill>
                  <a:srgbClr val="111111"/>
                </a:solidFill>
                <a:effectLst/>
                <a:latin typeface="Times New Roman" panose="02020603050405020304" pitchFamily="18" charset="0"/>
                <a:cs typeface="Times New Roman" panose="02020603050405020304" pitchFamily="18" charset="0"/>
              </a:rPr>
              <a:t>Varying user experiences due to complex interfaces</a:t>
            </a:r>
          </a:p>
          <a:p>
            <a:pPr algn="just"/>
            <a:endParaRPr lang="en-US" sz="2400" i="0" dirty="0">
              <a:solidFill>
                <a:srgbClr val="111111"/>
              </a:solidFill>
              <a:effectLst/>
              <a:latin typeface="Times New Roman" panose="02020603050405020304" pitchFamily="18" charset="0"/>
              <a:cs typeface="Times New Roman" panose="02020603050405020304" pitchFamily="18" charset="0"/>
            </a:endParaRPr>
          </a:p>
          <a:p>
            <a:pPr algn="just"/>
            <a:endParaRPr lang="en-US" sz="2400" i="0" dirty="0">
              <a:solidFill>
                <a:srgbClr val="111111"/>
              </a:solidFill>
              <a:effectLst/>
              <a:latin typeface="Times New Roman" panose="02020603050405020304" pitchFamily="18" charset="0"/>
              <a:cs typeface="Times New Roman" panose="02020603050405020304" pitchFamily="18" charset="0"/>
            </a:endParaRPr>
          </a:p>
          <a:p>
            <a:pPr algn="just"/>
            <a:endParaRPr lang="en-US" sz="2400" i="0" dirty="0">
              <a:solidFill>
                <a:srgbClr val="111111"/>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400" i="0" dirty="0">
              <a:solidFill>
                <a:srgbClr val="111111"/>
              </a:solidFill>
              <a:effectLst/>
              <a:latin typeface="Times New Roman" panose="02020603050405020304" pitchFamily="18" charset="0"/>
              <a:cs typeface="Times New Roman" panose="02020603050405020304" pitchFamily="18" charset="0"/>
            </a:endParaRPr>
          </a:p>
          <a:p>
            <a:pPr algn="ctr"/>
            <a:endParaRPr lang="en-IN" sz="3600" b="1" dirty="0">
              <a:latin typeface="Times New Roman" panose="02020603050405020304" pitchFamily="18" charset="0"/>
              <a:cs typeface="Times New Roman" panose="02020603050405020304" pitchFamily="18" charset="0"/>
            </a:endParaRPr>
          </a:p>
          <a:p>
            <a:pPr algn="ct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58396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B36AC37-8877-5CF0-80EB-2C1CA41555E9}"/>
              </a:ext>
            </a:extLst>
          </p:cNvPr>
          <p:cNvSpPr>
            <a:spLocks noChangeArrowheads="1"/>
          </p:cNvSpPr>
          <p:nvPr/>
        </p:nvSpPr>
        <p:spPr bwMode="auto">
          <a:xfrm>
            <a:off x="1980049" y="1604330"/>
            <a:ext cx="8229024" cy="4760612"/>
          </a:xfrm>
          <a:prstGeom prst="rect">
            <a:avLst/>
          </a:prstGeom>
          <a:noFill/>
          <a:ln>
            <a:noFill/>
          </a:ln>
          <a:effectLst/>
        </p:spPr>
        <p:txBody>
          <a:bodyPr lIns="0" tIns="2874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266"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2903"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177"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EDF3D-779E-8FE2-1E60-F9DCEA746A66}"/>
              </a:ext>
            </a:extLst>
          </p:cNvPr>
          <p:cNvSpPr txBox="1"/>
          <p:nvPr/>
        </p:nvSpPr>
        <p:spPr>
          <a:xfrm>
            <a:off x="1693754" y="1810320"/>
            <a:ext cx="8801614" cy="923330"/>
          </a:xfrm>
          <a:prstGeom prst="rect">
            <a:avLst/>
          </a:prstGeom>
          <a:noFill/>
        </p:spPr>
        <p:txBody>
          <a:bodyPr wrap="square">
            <a:spAutoFit/>
          </a:bodyPr>
          <a:lstStyle/>
          <a:p>
            <a:pPr algn="ctr" eaLnBrk="1" fontAlgn="auto" hangingPunct="1">
              <a:spcBef>
                <a:spcPts val="0"/>
              </a:spcBef>
              <a:spcAft>
                <a:spcPts val="0"/>
              </a:spcAft>
              <a:defRPr/>
            </a:pPr>
            <a:endParaRPr lang="en-US" sz="36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1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52747B-20C2-A590-868D-41A67BC5F610}"/>
              </a:ext>
            </a:extLst>
          </p:cNvPr>
          <p:cNvSpPr txBox="1"/>
          <p:nvPr/>
        </p:nvSpPr>
        <p:spPr>
          <a:xfrm>
            <a:off x="675396" y="799148"/>
            <a:ext cx="10838329" cy="6370975"/>
          </a:xfrm>
          <a:prstGeom prst="rect">
            <a:avLst/>
          </a:prstGeom>
          <a:noFill/>
        </p:spPr>
        <p:txBody>
          <a:bodyPr wrap="square">
            <a:spAutoFit/>
          </a:bodyPr>
          <a:lstStyle/>
          <a:p>
            <a:pPr marL="342900" indent="-342900" algn="just">
              <a:buFont typeface="Wingdings" panose="05000000000000000000" pitchFamily="2" charset="2"/>
              <a:buChar char="Ø"/>
            </a:pPr>
            <a:r>
              <a:rPr lang="en-US" sz="2400" b="1" i="0" dirty="0">
                <a:solidFill>
                  <a:srgbClr val="111111"/>
                </a:solidFill>
                <a:effectLst/>
                <a:latin typeface="Times New Roman" panose="02020603050405020304" pitchFamily="18" charset="0"/>
                <a:cs typeface="Times New Roman" panose="02020603050405020304" pitchFamily="18" charset="0"/>
              </a:rPr>
              <a:t>Survey of Users’ Requirements and Expected Improvements:</a:t>
            </a:r>
            <a:endParaRPr lang="en-US" sz="24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0" i="0" dirty="0">
                <a:solidFill>
                  <a:srgbClr val="111111"/>
                </a:solidFill>
                <a:effectLst/>
                <a:latin typeface="Times New Roman" panose="02020603050405020304" pitchFamily="18" charset="0"/>
                <a:cs typeface="Times New Roman" panose="02020603050405020304" pitchFamily="18" charset="0"/>
              </a:rPr>
              <a:t>User surveys reveal demand for:</a:t>
            </a:r>
          </a:p>
          <a:p>
            <a:pPr lvl="2" algn="just"/>
            <a:r>
              <a:rPr lang="en-US" sz="2000" b="0" i="0" dirty="0">
                <a:solidFill>
                  <a:srgbClr val="111111"/>
                </a:solidFill>
                <a:effectLst/>
                <a:latin typeface="Times New Roman" panose="02020603050405020304" pitchFamily="18" charset="0"/>
                <a:cs typeface="Times New Roman" panose="02020603050405020304" pitchFamily="18" charset="0"/>
              </a:rPr>
              <a:t>User-friendly interfaces</a:t>
            </a:r>
          </a:p>
          <a:p>
            <a:pPr lvl="2" algn="just"/>
            <a:r>
              <a:rPr lang="en-US" sz="2000" b="0" i="0" dirty="0">
                <a:solidFill>
                  <a:srgbClr val="111111"/>
                </a:solidFill>
                <a:effectLst/>
                <a:latin typeface="Times New Roman" panose="02020603050405020304" pitchFamily="18" charset="0"/>
                <a:cs typeface="Times New Roman" panose="02020603050405020304" pitchFamily="18" charset="0"/>
              </a:rPr>
              <a:t>High data accuracy</a:t>
            </a:r>
          </a:p>
          <a:p>
            <a:pPr lvl="2" algn="just"/>
            <a:r>
              <a:rPr lang="en-US" sz="2000" b="0" i="0" dirty="0">
                <a:solidFill>
                  <a:srgbClr val="111111"/>
                </a:solidFill>
                <a:effectLst/>
                <a:latin typeface="Times New Roman" panose="02020603050405020304" pitchFamily="18" charset="0"/>
                <a:cs typeface="Times New Roman" panose="02020603050405020304" pitchFamily="18" charset="0"/>
              </a:rPr>
              <a:t>Comprehensive coverage of e-commerce websites</a:t>
            </a:r>
          </a:p>
          <a:p>
            <a:pPr lvl="2" algn="just"/>
            <a:r>
              <a:rPr lang="en-US" sz="2000" b="0" i="0" dirty="0">
                <a:solidFill>
                  <a:srgbClr val="111111"/>
                </a:solidFill>
                <a:effectLst/>
                <a:latin typeface="Times New Roman" panose="02020603050405020304" pitchFamily="18" charset="0"/>
                <a:cs typeface="Times New Roman" panose="02020603050405020304" pitchFamily="18" charset="0"/>
              </a:rPr>
              <a:t>Tools simplifying decision-making and providing reliable information</a:t>
            </a:r>
          </a:p>
          <a:p>
            <a:pPr lvl="2" algn="just"/>
            <a:endParaRPr lang="en-US" sz="2000" dirty="0">
              <a:solidFill>
                <a:srgbClr val="11111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sz="2400" b="1" i="0" dirty="0">
                <a:solidFill>
                  <a:srgbClr val="111111"/>
                </a:solidFill>
                <a:effectLst/>
                <a:latin typeface="Times New Roman" panose="02020603050405020304" pitchFamily="18" charset="0"/>
                <a:cs typeface="Times New Roman" panose="02020603050405020304" pitchFamily="18" charset="0"/>
              </a:rPr>
              <a:t>Survey of Technologies and Methodologies Used:</a:t>
            </a:r>
            <a:endParaRPr lang="en-IN" sz="2400" b="0" i="0" dirty="0">
              <a:solidFill>
                <a:srgbClr val="11111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IN" sz="2000" b="0" i="0" dirty="0">
                <a:solidFill>
                  <a:srgbClr val="111111"/>
                </a:solidFill>
                <a:effectLst/>
                <a:latin typeface="Times New Roman" panose="02020603050405020304" pitchFamily="18" charset="0"/>
                <a:cs typeface="Times New Roman" panose="02020603050405020304" pitchFamily="18" charset="0"/>
              </a:rPr>
              <a:t>Technologies:</a:t>
            </a:r>
          </a:p>
          <a:p>
            <a:pPr lvl="2" algn="l"/>
            <a:r>
              <a:rPr lang="en-IN" sz="2000" b="0" i="0" dirty="0">
                <a:solidFill>
                  <a:srgbClr val="111111"/>
                </a:solidFill>
                <a:effectLst/>
                <a:latin typeface="Times New Roman" panose="02020603050405020304" pitchFamily="18" charset="0"/>
                <a:cs typeface="Times New Roman" panose="02020603050405020304" pitchFamily="18" charset="0"/>
              </a:rPr>
              <a:t>Web scraping</a:t>
            </a:r>
          </a:p>
          <a:p>
            <a:pPr lvl="2" algn="l"/>
            <a:r>
              <a:rPr lang="en-IN" sz="2000" b="0" i="0" dirty="0">
                <a:solidFill>
                  <a:srgbClr val="111111"/>
                </a:solidFill>
                <a:effectLst/>
                <a:latin typeface="Times New Roman" panose="02020603050405020304" pitchFamily="18" charset="0"/>
                <a:cs typeface="Times New Roman" panose="02020603050405020304" pitchFamily="18" charset="0"/>
              </a:rPr>
              <a:t>API integrations</a:t>
            </a:r>
          </a:p>
          <a:p>
            <a:pPr lvl="2" algn="l"/>
            <a:r>
              <a:rPr lang="en-IN" sz="2000" b="0" i="0" dirty="0">
                <a:solidFill>
                  <a:srgbClr val="111111"/>
                </a:solidFill>
                <a:effectLst/>
                <a:latin typeface="Times New Roman" panose="02020603050405020304" pitchFamily="18" charset="0"/>
                <a:cs typeface="Times New Roman" panose="02020603050405020304" pitchFamily="18" charset="0"/>
              </a:rPr>
              <a:t>Data mining</a:t>
            </a:r>
          </a:p>
          <a:p>
            <a:pPr marL="742950" lvl="1" indent="-285750" algn="l">
              <a:buFont typeface="Arial" panose="020B0604020202020204" pitchFamily="34" charset="0"/>
              <a:buChar char="•"/>
            </a:pPr>
            <a:r>
              <a:rPr lang="en-IN" sz="2000" b="0" i="0" dirty="0">
                <a:solidFill>
                  <a:srgbClr val="111111"/>
                </a:solidFill>
                <a:effectLst/>
                <a:latin typeface="Times New Roman" panose="02020603050405020304" pitchFamily="18" charset="0"/>
                <a:cs typeface="Times New Roman" panose="02020603050405020304" pitchFamily="18" charset="0"/>
              </a:rPr>
              <a:t>Methodologies:</a:t>
            </a:r>
          </a:p>
          <a:p>
            <a:pPr lvl="2" algn="l"/>
            <a:r>
              <a:rPr lang="en-IN" sz="2000" b="0" i="0" dirty="0">
                <a:solidFill>
                  <a:srgbClr val="111111"/>
                </a:solidFill>
                <a:effectLst/>
                <a:latin typeface="Times New Roman" panose="02020603050405020304" pitchFamily="18" charset="0"/>
                <a:cs typeface="Times New Roman" panose="02020603050405020304" pitchFamily="18" charset="0"/>
              </a:rPr>
              <a:t>Pattern recognition</a:t>
            </a:r>
          </a:p>
          <a:p>
            <a:pPr lvl="2" algn="l"/>
            <a:r>
              <a:rPr lang="en-IN" sz="2000" b="0" i="0" dirty="0">
                <a:solidFill>
                  <a:srgbClr val="111111"/>
                </a:solidFill>
                <a:effectLst/>
                <a:latin typeface="Times New Roman" panose="02020603050405020304" pitchFamily="18" charset="0"/>
                <a:cs typeface="Times New Roman" panose="02020603050405020304" pitchFamily="18" charset="0"/>
              </a:rPr>
              <a:t>Recommendation systems</a:t>
            </a:r>
          </a:p>
          <a:p>
            <a:pPr lvl="2" algn="l"/>
            <a:r>
              <a:rPr lang="en-IN" sz="2000" b="0" i="0" dirty="0">
                <a:solidFill>
                  <a:srgbClr val="111111"/>
                </a:solidFill>
                <a:effectLst/>
                <a:latin typeface="Times New Roman" panose="02020603050405020304" pitchFamily="18" charset="0"/>
                <a:cs typeface="Times New Roman" panose="02020603050405020304" pitchFamily="18" charset="0"/>
              </a:rPr>
              <a:t>Data analytics</a:t>
            </a:r>
          </a:p>
          <a:p>
            <a:pPr lvl="2" algn="just"/>
            <a:endParaRPr lang="en-US" sz="2000" b="0" i="0" dirty="0">
              <a:solidFill>
                <a:srgbClr val="111111"/>
              </a:solidFill>
              <a:effectLst/>
              <a:latin typeface="Times New Roman" panose="02020603050405020304" pitchFamily="18" charset="0"/>
              <a:cs typeface="Times New Roman" panose="02020603050405020304" pitchFamily="18" charset="0"/>
            </a:endParaRPr>
          </a:p>
          <a:p>
            <a:pPr lvl="2" algn="just"/>
            <a:endParaRPr lang="en-US" sz="2000" b="0" i="0" dirty="0">
              <a:solidFill>
                <a:srgbClr val="111111"/>
              </a:solidFill>
              <a:effectLst/>
              <a:latin typeface="Times New Roman" panose="02020603050405020304" pitchFamily="18" charset="0"/>
              <a:cs typeface="Times New Roman" panose="02020603050405020304" pitchFamily="18" charset="0"/>
            </a:endParaRPr>
          </a:p>
          <a:p>
            <a:pPr lvl="2"/>
            <a:endParaRPr lang="en-US" sz="2000" dirty="0">
              <a:solidFill>
                <a:srgbClr val="111111"/>
              </a:solidFill>
              <a:latin typeface="Times New Roman" panose="02020603050405020304" pitchFamily="18" charset="0"/>
              <a:cs typeface="Times New Roman" panose="02020603050405020304" pitchFamily="18" charset="0"/>
            </a:endParaRPr>
          </a:p>
          <a:p>
            <a:pPr lvl="2" algn="l"/>
            <a:endParaRPr lang="en-US" sz="2000" b="0"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372258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B36AC37-8877-5CF0-80EB-2C1CA41555E9}"/>
              </a:ext>
            </a:extLst>
          </p:cNvPr>
          <p:cNvSpPr>
            <a:spLocks noChangeArrowheads="1"/>
          </p:cNvSpPr>
          <p:nvPr/>
        </p:nvSpPr>
        <p:spPr bwMode="auto">
          <a:xfrm>
            <a:off x="1980049" y="1604330"/>
            <a:ext cx="8229024" cy="4760612"/>
          </a:xfrm>
          <a:prstGeom prst="rect">
            <a:avLst/>
          </a:prstGeom>
          <a:noFill/>
          <a:ln>
            <a:noFill/>
          </a:ln>
          <a:effectLst/>
        </p:spPr>
        <p:txBody>
          <a:bodyPr lIns="0" tIns="2874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266"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2903"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177"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EDF3D-779E-8FE2-1E60-F9DCEA746A66}"/>
              </a:ext>
            </a:extLst>
          </p:cNvPr>
          <p:cNvSpPr txBox="1"/>
          <p:nvPr/>
        </p:nvSpPr>
        <p:spPr>
          <a:xfrm>
            <a:off x="1693754" y="1810320"/>
            <a:ext cx="8801614" cy="923330"/>
          </a:xfrm>
          <a:prstGeom prst="rect">
            <a:avLst/>
          </a:prstGeom>
          <a:noFill/>
        </p:spPr>
        <p:txBody>
          <a:bodyPr wrap="square">
            <a:spAutoFit/>
          </a:bodyPr>
          <a:lstStyle/>
          <a:p>
            <a:pPr algn="ctr" eaLnBrk="1" fontAlgn="auto" hangingPunct="1">
              <a:spcBef>
                <a:spcPts val="0"/>
              </a:spcBef>
              <a:spcAft>
                <a:spcPts val="0"/>
              </a:spcAft>
              <a:defRPr/>
            </a:pPr>
            <a:endParaRPr lang="en-US" sz="36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1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52747B-20C2-A590-868D-41A67BC5F610}"/>
              </a:ext>
            </a:extLst>
          </p:cNvPr>
          <p:cNvSpPr txBox="1"/>
          <p:nvPr/>
        </p:nvSpPr>
        <p:spPr>
          <a:xfrm>
            <a:off x="1753916" y="855742"/>
            <a:ext cx="8455157" cy="5509200"/>
          </a:xfrm>
          <a:prstGeom prst="rect">
            <a:avLst/>
          </a:prstGeom>
          <a:noFill/>
        </p:spPr>
        <p:txBody>
          <a:bodyPr wrap="square">
            <a:spAutoFit/>
          </a:bodyPr>
          <a:lstStyle/>
          <a:p>
            <a:pPr marL="342900" indent="-342900" algn="l">
              <a:buFont typeface="Wingdings" panose="05000000000000000000" pitchFamily="2" charset="2"/>
              <a:buChar char="Ø"/>
            </a:pPr>
            <a:r>
              <a:rPr lang="en-US" sz="2400" b="1" i="0" dirty="0">
                <a:solidFill>
                  <a:srgbClr val="222222"/>
                </a:solidFill>
                <a:effectLst/>
                <a:latin typeface="Times New Roman" panose="02020603050405020304" pitchFamily="18" charset="0"/>
                <a:cs typeface="Times New Roman" panose="02020603050405020304" pitchFamily="18" charset="0"/>
              </a:rPr>
              <a:t>Limitations:</a:t>
            </a:r>
          </a:p>
          <a:p>
            <a:pPr algn="l"/>
            <a:r>
              <a:rPr lang="en-US" sz="2000" b="0" i="0" dirty="0">
                <a:solidFill>
                  <a:srgbClr val="222222"/>
                </a:solidFill>
                <a:effectLst/>
                <a:latin typeface="Arial" panose="020B0604020202020204" pitchFamily="34" charset="0"/>
              </a:rPr>
              <a:t>          </a:t>
            </a:r>
            <a:r>
              <a:rPr lang="en-US" sz="2000" b="0" i="0" dirty="0">
                <a:solidFill>
                  <a:srgbClr val="222222"/>
                </a:solidFill>
                <a:effectLst/>
                <a:latin typeface="Times New Roman" panose="02020603050405020304" pitchFamily="18" charset="0"/>
                <a:cs typeface="Times New Roman" panose="02020603050405020304" pitchFamily="18" charset="0"/>
              </a:rPr>
              <a:t>Limited Website Support</a:t>
            </a:r>
          </a:p>
          <a:p>
            <a:pPr algn="l"/>
            <a:r>
              <a:rPr lang="en-US" sz="2000" b="0" i="0" dirty="0">
                <a:solidFill>
                  <a:srgbClr val="222222"/>
                </a:solidFill>
                <a:effectLst/>
                <a:latin typeface="Times New Roman" panose="02020603050405020304" pitchFamily="18" charset="0"/>
                <a:cs typeface="Times New Roman" panose="02020603050405020304" pitchFamily="18" charset="0"/>
              </a:rPr>
              <a:t>           Data Accuracy Challenges</a:t>
            </a:r>
          </a:p>
          <a:p>
            <a:pPr algn="l"/>
            <a:r>
              <a:rPr lang="en-US" sz="2000" b="0" i="0" dirty="0">
                <a:solidFill>
                  <a:srgbClr val="222222"/>
                </a:solidFill>
                <a:effectLst/>
                <a:latin typeface="Times New Roman" panose="02020603050405020304" pitchFamily="18" charset="0"/>
                <a:cs typeface="Times New Roman" panose="02020603050405020304" pitchFamily="18" charset="0"/>
              </a:rPr>
              <a:t>           User Interface Complexity</a:t>
            </a:r>
          </a:p>
          <a:p>
            <a:pPr algn="l"/>
            <a:endParaRPr lang="en-US" sz="2000" b="0" i="0" dirty="0">
              <a:solidFill>
                <a:srgbClr val="222222"/>
              </a:solidFill>
              <a:effectLst/>
              <a:latin typeface="Arial" panose="020B0604020202020204" pitchFamily="34" charset="0"/>
            </a:endParaRPr>
          </a:p>
          <a:p>
            <a:pPr marL="342900" indent="-342900" algn="l">
              <a:buFont typeface="Wingdings" panose="05000000000000000000" pitchFamily="2" charset="2"/>
              <a:buChar char="Ø"/>
            </a:pPr>
            <a:r>
              <a:rPr lang="en-US" sz="2400" b="1" i="0" dirty="0">
                <a:solidFill>
                  <a:srgbClr val="222222"/>
                </a:solidFill>
                <a:effectLst/>
                <a:latin typeface="Times New Roman" panose="02020603050405020304" pitchFamily="18" charset="0"/>
                <a:cs typeface="Times New Roman" panose="02020603050405020304" pitchFamily="18" charset="0"/>
              </a:rPr>
              <a:t>Advantages:</a:t>
            </a:r>
          </a:p>
          <a:p>
            <a:pPr algn="l"/>
            <a:r>
              <a:rPr lang="en-US" sz="2000" b="0" i="0" dirty="0">
                <a:solidFill>
                  <a:srgbClr val="222222"/>
                </a:solidFill>
                <a:effectLst/>
                <a:latin typeface="Times New Roman" panose="02020603050405020304" pitchFamily="18" charset="0"/>
                <a:cs typeface="Times New Roman" panose="02020603050405020304" pitchFamily="18" charset="0"/>
              </a:rPr>
              <a:t>          Quick Access to Pricing Information</a:t>
            </a:r>
          </a:p>
          <a:p>
            <a:pPr algn="l"/>
            <a:r>
              <a:rPr lang="en-US" sz="2000" b="0" i="0" dirty="0">
                <a:solidFill>
                  <a:srgbClr val="222222"/>
                </a:solidFill>
                <a:effectLst/>
                <a:latin typeface="Times New Roman" panose="02020603050405020304" pitchFamily="18" charset="0"/>
                <a:cs typeface="Times New Roman" panose="02020603050405020304" pitchFamily="18" charset="0"/>
              </a:rPr>
              <a:t>          Transparency</a:t>
            </a:r>
          </a:p>
          <a:p>
            <a:pPr algn="l"/>
            <a:r>
              <a:rPr lang="en-US" sz="2000" b="0" i="0" dirty="0">
                <a:solidFill>
                  <a:srgbClr val="222222"/>
                </a:solidFill>
                <a:effectLst/>
                <a:latin typeface="Times New Roman" panose="02020603050405020304" pitchFamily="18" charset="0"/>
                <a:cs typeface="Times New Roman" panose="02020603050405020304" pitchFamily="18" charset="0"/>
              </a:rPr>
              <a:t>          Empowerment of Users</a:t>
            </a:r>
          </a:p>
          <a:p>
            <a:pPr algn="l"/>
            <a:endParaRPr lang="en-US" sz="2000" b="0" i="0" dirty="0">
              <a:solidFill>
                <a:srgbClr val="222222"/>
              </a:solidFill>
              <a:effectLst/>
              <a:latin typeface="Arial" panose="020B0604020202020204" pitchFamily="34" charset="0"/>
            </a:endParaRPr>
          </a:p>
          <a:p>
            <a:pPr marL="342900" indent="-342900" algn="l">
              <a:buFont typeface="Wingdings" panose="05000000000000000000" pitchFamily="2" charset="2"/>
              <a:buChar char="Ø"/>
            </a:pPr>
            <a:r>
              <a:rPr lang="en-US" sz="2400" b="1" i="0" dirty="0">
                <a:solidFill>
                  <a:srgbClr val="222222"/>
                </a:solidFill>
                <a:effectLst/>
                <a:latin typeface="Times New Roman" panose="02020603050405020304" pitchFamily="18" charset="0"/>
                <a:cs typeface="Times New Roman" panose="02020603050405020304" pitchFamily="18" charset="0"/>
              </a:rPr>
              <a:t>Results Achieved:</a:t>
            </a:r>
          </a:p>
          <a:p>
            <a:pPr algn="l"/>
            <a:r>
              <a:rPr lang="en-US" sz="2000" b="0" i="0" dirty="0">
                <a:solidFill>
                  <a:srgbClr val="222222"/>
                </a:solidFill>
                <a:effectLst/>
                <a:latin typeface="Arial" panose="020B0604020202020204" pitchFamily="34" charset="0"/>
              </a:rPr>
              <a:t>         </a:t>
            </a:r>
            <a:r>
              <a:rPr lang="en-US" sz="2000" b="0" i="0" dirty="0">
                <a:solidFill>
                  <a:srgbClr val="222222"/>
                </a:solidFill>
                <a:effectLst/>
                <a:latin typeface="Times New Roman" panose="02020603050405020304" pitchFamily="18" charset="0"/>
                <a:cs typeface="Times New Roman" panose="02020603050405020304" pitchFamily="18" charset="0"/>
              </a:rPr>
              <a:t>Improved Decision-Making</a:t>
            </a:r>
          </a:p>
          <a:p>
            <a:pPr algn="l"/>
            <a:r>
              <a:rPr lang="en-US" sz="2000" b="0" i="0" dirty="0">
                <a:solidFill>
                  <a:srgbClr val="222222"/>
                </a:solidFill>
                <a:effectLst/>
                <a:latin typeface="Times New Roman" panose="02020603050405020304" pitchFamily="18" charset="0"/>
                <a:cs typeface="Times New Roman" panose="02020603050405020304" pitchFamily="18" charset="0"/>
              </a:rPr>
              <a:t>          Increased Awareness      </a:t>
            </a:r>
          </a:p>
          <a:p>
            <a:pPr algn="l"/>
            <a:r>
              <a:rPr lang="en-US" sz="2000" dirty="0">
                <a:solidFill>
                  <a:srgbClr val="222222"/>
                </a:solidFill>
                <a:latin typeface="Times New Roman" panose="02020603050405020304" pitchFamily="18" charset="0"/>
                <a:cs typeface="Times New Roman" panose="02020603050405020304" pitchFamily="18" charset="0"/>
              </a:rPr>
              <a:t>          </a:t>
            </a:r>
            <a:r>
              <a:rPr lang="en-US" sz="2000" b="0" i="0" dirty="0">
                <a:solidFill>
                  <a:srgbClr val="222222"/>
                </a:solidFill>
                <a:effectLst/>
                <a:latin typeface="Times New Roman" panose="02020603050405020304" pitchFamily="18" charset="0"/>
                <a:cs typeface="Times New Roman" panose="02020603050405020304" pitchFamily="18" charset="0"/>
              </a:rPr>
              <a:t>Enhanced User Satisfaction</a:t>
            </a:r>
            <a:endParaRPr lang="en-US" sz="2000" b="0" i="0" dirty="0">
              <a:solidFill>
                <a:srgbClr val="111111"/>
              </a:solidFill>
              <a:effectLst/>
              <a:latin typeface="Times New Roman" panose="02020603050405020304" pitchFamily="18" charset="0"/>
              <a:cs typeface="Times New Roman" panose="02020603050405020304" pitchFamily="18" charset="0"/>
            </a:endParaRPr>
          </a:p>
          <a:p>
            <a:pPr lvl="2" algn="just"/>
            <a:endParaRPr lang="en-US" sz="2000" b="0" i="0" dirty="0">
              <a:solidFill>
                <a:srgbClr val="111111"/>
              </a:solidFill>
              <a:effectLst/>
              <a:latin typeface="Times New Roman" panose="02020603050405020304" pitchFamily="18" charset="0"/>
              <a:cs typeface="Times New Roman" panose="02020603050405020304" pitchFamily="18" charset="0"/>
            </a:endParaRPr>
          </a:p>
          <a:p>
            <a:pPr lvl="2"/>
            <a:endParaRPr lang="en-US" sz="2000" dirty="0">
              <a:solidFill>
                <a:srgbClr val="111111"/>
              </a:solidFill>
              <a:latin typeface="Times New Roman" panose="02020603050405020304" pitchFamily="18" charset="0"/>
              <a:cs typeface="Times New Roman" panose="02020603050405020304" pitchFamily="18" charset="0"/>
            </a:endParaRPr>
          </a:p>
          <a:p>
            <a:pPr lvl="2" algn="l"/>
            <a:endParaRPr lang="en-US" sz="2000" b="0"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70445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B36AC37-8877-5CF0-80EB-2C1CA41555E9}"/>
              </a:ext>
            </a:extLst>
          </p:cNvPr>
          <p:cNvSpPr>
            <a:spLocks noChangeArrowheads="1"/>
          </p:cNvSpPr>
          <p:nvPr/>
        </p:nvSpPr>
        <p:spPr bwMode="auto">
          <a:xfrm>
            <a:off x="1980049" y="1604330"/>
            <a:ext cx="8229024" cy="4760612"/>
          </a:xfrm>
          <a:prstGeom prst="rect">
            <a:avLst/>
          </a:prstGeom>
          <a:noFill/>
          <a:ln>
            <a:noFill/>
          </a:ln>
          <a:effectLst/>
        </p:spPr>
        <p:txBody>
          <a:bodyPr lIns="0" tIns="2874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266"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2903"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177"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EDF3D-779E-8FE2-1E60-F9DCEA746A66}"/>
              </a:ext>
            </a:extLst>
          </p:cNvPr>
          <p:cNvSpPr txBox="1"/>
          <p:nvPr/>
        </p:nvSpPr>
        <p:spPr>
          <a:xfrm>
            <a:off x="1693754" y="1810320"/>
            <a:ext cx="8801614" cy="923330"/>
          </a:xfrm>
          <a:prstGeom prst="rect">
            <a:avLst/>
          </a:prstGeom>
          <a:noFill/>
        </p:spPr>
        <p:txBody>
          <a:bodyPr wrap="square">
            <a:spAutoFit/>
          </a:bodyPr>
          <a:lstStyle/>
          <a:p>
            <a:pPr algn="ctr" eaLnBrk="1" fontAlgn="auto" hangingPunct="1">
              <a:spcBef>
                <a:spcPts val="0"/>
              </a:spcBef>
              <a:spcAft>
                <a:spcPts val="0"/>
              </a:spcAft>
              <a:defRPr/>
            </a:pPr>
            <a:endParaRPr lang="en-US" sz="36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1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73A4303-348A-53A1-6C36-F2BC9967CEEB}"/>
              </a:ext>
            </a:extLst>
          </p:cNvPr>
          <p:cNvSpPr txBox="1"/>
          <p:nvPr/>
        </p:nvSpPr>
        <p:spPr>
          <a:xfrm>
            <a:off x="1693754" y="662399"/>
            <a:ext cx="8801614" cy="646331"/>
          </a:xfrm>
          <a:prstGeom prst="rect">
            <a:avLst/>
          </a:prstGeom>
          <a:noFill/>
        </p:spPr>
        <p:txBody>
          <a:bodyPr wrap="square">
            <a:spAutoFit/>
          </a:bodyPr>
          <a:lstStyle/>
          <a:p>
            <a:pPr algn="ctr" eaLnBrk="1" fontAlgn="auto" hangingPunct="1">
              <a:spcBef>
                <a:spcPts val="0"/>
              </a:spcBef>
              <a:spcAft>
                <a:spcPts val="0"/>
              </a:spcAft>
              <a:defRPr/>
            </a:pPr>
            <a:r>
              <a:rPr lang="en-IN" altLang="en-US" sz="3600" b="1" dirty="0">
                <a:solidFill>
                  <a:srgbClr val="000000"/>
                </a:solidFill>
                <a:latin typeface="Times New Roman" panose="02020603050405020304" pitchFamily="18" charset="0"/>
                <a:cs typeface="+mj-cs"/>
              </a:rPr>
              <a:t>LIMITATIONS OF EXISTING SYSTEMS</a:t>
            </a:r>
            <a:r>
              <a:rPr lang="en-IN" altLang="en-US" sz="3600" b="1" dirty="0">
                <a:solidFill>
                  <a:srgbClr val="000000"/>
                </a:solidFill>
                <a:latin typeface="Times New Roman" panose="02020603050405020304" pitchFamily="18" charset="0"/>
                <a:cs typeface="DejaVu Sans" charset="0"/>
              </a:rPr>
              <a:t> </a:t>
            </a:r>
          </a:p>
        </p:txBody>
      </p:sp>
      <p:sp>
        <p:nvSpPr>
          <p:cNvPr id="7" name="Rectangle 3">
            <a:extLst>
              <a:ext uri="{FF2B5EF4-FFF2-40B4-BE49-F238E27FC236}">
                <a16:creationId xmlns:a16="http://schemas.microsoft.com/office/drawing/2014/main" id="{0B18D54A-6AED-E266-A776-FA2AC25331EB}"/>
              </a:ext>
            </a:extLst>
          </p:cNvPr>
          <p:cNvSpPr>
            <a:spLocks noChangeArrowheads="1"/>
          </p:cNvSpPr>
          <p:nvPr/>
        </p:nvSpPr>
        <p:spPr bwMode="auto">
          <a:xfrm>
            <a:off x="2661654" y="1810320"/>
            <a:ext cx="6293223" cy="37298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342900" lvl="0" indent="-342900" defTabSz="9144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Limited Website Support </a:t>
            </a:r>
          </a:p>
          <a:p>
            <a:pPr marL="342900" lvl="0" indent="-342900" defTabSz="9144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Data Accuracy Challenges</a:t>
            </a:r>
          </a:p>
          <a:p>
            <a:pPr marL="342900" lvl="0" indent="-342900" defTabSz="9144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User Interface Complexity</a:t>
            </a:r>
          </a:p>
          <a:p>
            <a:pPr marL="342900" lvl="0" indent="-342900" defTabSz="9144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Incomplete Coverage   </a:t>
            </a:r>
          </a:p>
          <a:p>
            <a:pPr marL="342900" lvl="0" indent="-342900" defTabSz="9144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Lack of Standardization   </a:t>
            </a:r>
          </a:p>
          <a:p>
            <a:pPr marL="342900" lvl="0" indent="-342900" defTabSz="9144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Limited Comparative Analysis   </a:t>
            </a:r>
          </a:p>
          <a:p>
            <a:pPr marL="342900" lvl="0" indent="-342900" defTabSz="9144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Dependency on Web Scraping</a:t>
            </a:r>
          </a:p>
          <a:p>
            <a:pPr marL="342900" lvl="0" indent="-342900" defTabSz="9144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Incomplete User Requirements Understanding</a:t>
            </a:r>
          </a:p>
          <a:p>
            <a:pPr marL="342900" lvl="0" indent="-342900" defTabSz="9144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Limited Integration of Advanced Technologies   </a:t>
            </a:r>
          </a:p>
          <a:p>
            <a:pPr marL="342900" lvl="0" indent="-342900" defTabSz="914400">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Privacy Concerns </a:t>
            </a:r>
          </a:p>
        </p:txBody>
      </p:sp>
    </p:spTree>
    <p:extLst>
      <p:ext uri="{BB962C8B-B14F-4D97-AF65-F5344CB8AC3E}">
        <p14:creationId xmlns:p14="http://schemas.microsoft.com/office/powerpoint/2010/main" val="370047691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B36AC37-8877-5CF0-80EB-2C1CA41555E9}"/>
              </a:ext>
            </a:extLst>
          </p:cNvPr>
          <p:cNvSpPr>
            <a:spLocks noChangeArrowheads="1"/>
          </p:cNvSpPr>
          <p:nvPr/>
        </p:nvSpPr>
        <p:spPr bwMode="auto">
          <a:xfrm>
            <a:off x="1980049" y="1604330"/>
            <a:ext cx="8229024" cy="4760612"/>
          </a:xfrm>
          <a:prstGeom prst="rect">
            <a:avLst/>
          </a:prstGeom>
          <a:noFill/>
          <a:ln>
            <a:noFill/>
          </a:ln>
          <a:effectLst/>
        </p:spPr>
        <p:txBody>
          <a:bodyPr lIns="0" tIns="2874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266"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2903"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177"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EDF3D-779E-8FE2-1E60-F9DCEA746A66}"/>
              </a:ext>
            </a:extLst>
          </p:cNvPr>
          <p:cNvSpPr txBox="1"/>
          <p:nvPr/>
        </p:nvSpPr>
        <p:spPr>
          <a:xfrm>
            <a:off x="1693754" y="1810320"/>
            <a:ext cx="8801614" cy="923330"/>
          </a:xfrm>
          <a:prstGeom prst="rect">
            <a:avLst/>
          </a:prstGeom>
          <a:noFill/>
        </p:spPr>
        <p:txBody>
          <a:bodyPr wrap="square">
            <a:spAutoFit/>
          </a:bodyPr>
          <a:lstStyle/>
          <a:p>
            <a:pPr algn="ctr" eaLnBrk="1" fontAlgn="auto" hangingPunct="1">
              <a:spcBef>
                <a:spcPts val="0"/>
              </a:spcBef>
              <a:spcAft>
                <a:spcPts val="0"/>
              </a:spcAft>
              <a:defRPr/>
            </a:pPr>
            <a:endParaRPr lang="en-US" sz="36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1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E2E45E1-77EA-E37C-6F5A-FA7A76F7E9B7}"/>
              </a:ext>
            </a:extLst>
          </p:cNvPr>
          <p:cNvSpPr txBox="1"/>
          <p:nvPr/>
        </p:nvSpPr>
        <p:spPr>
          <a:xfrm>
            <a:off x="3037597" y="1259175"/>
            <a:ext cx="6113928" cy="4339650"/>
          </a:xfrm>
          <a:prstGeom prst="rect">
            <a:avLst/>
          </a:prstGeom>
          <a:noFill/>
        </p:spPr>
        <p:txBody>
          <a:bodyPr wrap="square">
            <a:spAutoFit/>
          </a:bodyPr>
          <a:lstStyle/>
          <a:p>
            <a:pPr algn="ctr"/>
            <a:r>
              <a:rPr lang="en-IN" altLang="en-US" sz="3600" b="1" dirty="0">
                <a:solidFill>
                  <a:srgbClr val="000000"/>
                </a:solidFill>
                <a:latin typeface="Times New Roman" panose="02020603050405020304" pitchFamily="18" charset="0"/>
              </a:rPr>
              <a:t>PROBLEM STATEMENT</a:t>
            </a:r>
          </a:p>
          <a:p>
            <a:pPr algn="ctr"/>
            <a:endParaRPr lang="en-IN" altLang="en-US" sz="3600" b="1" dirty="0">
              <a:solidFill>
                <a:srgbClr val="000000"/>
              </a:solidFill>
              <a:latin typeface="Times New Roman" panose="02020603050405020304" pitchFamily="18" charset="0"/>
            </a:endParaRPr>
          </a:p>
          <a:p>
            <a:pPr marL="342900" indent="-342900" algn="l">
              <a:buFont typeface="Wingdings" panose="05000000000000000000" pitchFamily="2" charset="2"/>
              <a:buChar char="Ø"/>
            </a:pPr>
            <a:r>
              <a:rPr lang="en-US" sz="2400" i="0" dirty="0">
                <a:solidFill>
                  <a:srgbClr val="111111"/>
                </a:solidFill>
                <a:effectLst/>
                <a:latin typeface="Times New Roman" panose="02020603050405020304" pitchFamily="18" charset="0"/>
                <a:cs typeface="Times New Roman" panose="02020603050405020304" pitchFamily="18" charset="0"/>
              </a:rPr>
              <a:t>E-commerce Growth:</a:t>
            </a:r>
          </a:p>
          <a:p>
            <a:pPr marL="742950" lvl="1" indent="-285750" algn="l">
              <a:buFont typeface="+mj-lt"/>
              <a:buAutoNum type="arabicPeriod"/>
            </a:pPr>
            <a:r>
              <a:rPr lang="en-US" sz="2000" i="0" dirty="0">
                <a:solidFill>
                  <a:srgbClr val="111111"/>
                </a:solidFill>
                <a:effectLst/>
                <a:latin typeface="Times New Roman" panose="02020603050405020304" pitchFamily="18" charset="0"/>
                <a:cs typeface="Times New Roman" panose="02020603050405020304" pitchFamily="18" charset="0"/>
              </a:rPr>
              <a:t>Exponential growth in the industry.</a:t>
            </a:r>
          </a:p>
          <a:p>
            <a:pPr marL="742950" lvl="1" indent="-285750" algn="l">
              <a:buFont typeface="+mj-lt"/>
              <a:buAutoNum type="arabicPeriod"/>
            </a:pPr>
            <a:r>
              <a:rPr lang="en-US" sz="2000" i="0" dirty="0">
                <a:solidFill>
                  <a:srgbClr val="111111"/>
                </a:solidFill>
                <a:effectLst/>
                <a:latin typeface="Times New Roman" panose="02020603050405020304" pitchFamily="18" charset="0"/>
                <a:cs typeface="Times New Roman" panose="02020603050405020304" pitchFamily="18" charset="0"/>
              </a:rPr>
              <a:t>Plethora of online platforms.</a:t>
            </a:r>
          </a:p>
          <a:p>
            <a:pPr marL="742950" lvl="1" indent="-285750" algn="l">
              <a:buFont typeface="+mj-lt"/>
              <a:buAutoNum type="arabicPeriod"/>
            </a:pPr>
            <a:endParaRPr lang="en-US" sz="2000" i="0" dirty="0">
              <a:solidFill>
                <a:srgbClr val="111111"/>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400" i="0" dirty="0">
                <a:solidFill>
                  <a:srgbClr val="111111"/>
                </a:solidFill>
                <a:effectLst/>
                <a:latin typeface="Times New Roman" panose="02020603050405020304" pitchFamily="18" charset="0"/>
                <a:cs typeface="Times New Roman" panose="02020603050405020304" pitchFamily="18" charset="0"/>
              </a:rPr>
              <a:t>Price Comparison Challenge:</a:t>
            </a:r>
          </a:p>
          <a:p>
            <a:pPr marL="742950" lvl="1" indent="-285750" algn="l">
              <a:buFont typeface="+mj-lt"/>
              <a:buAutoNum type="arabicPeriod"/>
            </a:pPr>
            <a:r>
              <a:rPr lang="en-US" sz="2000" i="0" dirty="0">
                <a:solidFill>
                  <a:srgbClr val="111111"/>
                </a:solidFill>
                <a:effectLst/>
                <a:latin typeface="Times New Roman" panose="02020603050405020304" pitchFamily="18" charset="0"/>
                <a:cs typeface="Times New Roman" panose="02020603050405020304" pitchFamily="18" charset="0"/>
              </a:rPr>
              <a:t>Challenging for users.</a:t>
            </a:r>
          </a:p>
          <a:p>
            <a:pPr marL="742950" lvl="1" indent="-285750" algn="l">
              <a:buFont typeface="+mj-lt"/>
              <a:buAutoNum type="arabicPeriod"/>
            </a:pPr>
            <a:r>
              <a:rPr lang="en-US" sz="2000" i="0" dirty="0">
                <a:solidFill>
                  <a:srgbClr val="111111"/>
                </a:solidFill>
                <a:effectLst/>
                <a:latin typeface="Times New Roman" panose="02020603050405020304" pitchFamily="18" charset="0"/>
                <a:cs typeface="Times New Roman" panose="02020603050405020304" pitchFamily="18" charset="0"/>
              </a:rPr>
              <a:t>Efficient price comparison.</a:t>
            </a:r>
          </a:p>
          <a:p>
            <a:pPr marL="742950" lvl="1" indent="-285750" algn="l">
              <a:buFont typeface="+mj-lt"/>
              <a:buAutoNum type="arabicPeriod"/>
            </a:pPr>
            <a:r>
              <a:rPr lang="en-US" sz="2000" i="0" dirty="0">
                <a:solidFill>
                  <a:srgbClr val="111111"/>
                </a:solidFill>
                <a:effectLst/>
                <a:latin typeface="Times New Roman" panose="02020603050405020304" pitchFamily="18" charset="0"/>
                <a:cs typeface="Times New Roman" panose="02020603050405020304" pitchFamily="18" charset="0"/>
              </a:rPr>
              <a:t>Informed decisions.</a:t>
            </a:r>
          </a:p>
          <a:p>
            <a:pPr algn="ctr"/>
            <a:r>
              <a:rPr lang="en-IN" altLang="en-US" sz="3600" b="1" dirty="0">
                <a:solidFill>
                  <a:srgbClr val="000000"/>
                </a:solidFill>
                <a:latin typeface="Times New Roman" panose="02020603050405020304" pitchFamily="18" charset="0"/>
              </a:rPr>
              <a:t> </a:t>
            </a:r>
            <a:endParaRPr lang="en-IN" sz="3600" dirty="0"/>
          </a:p>
        </p:txBody>
      </p:sp>
    </p:spTree>
    <p:extLst>
      <p:ext uri="{BB962C8B-B14F-4D97-AF65-F5344CB8AC3E}">
        <p14:creationId xmlns:p14="http://schemas.microsoft.com/office/powerpoint/2010/main" val="79658525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0B36AC37-8877-5CF0-80EB-2C1CA41555E9}"/>
              </a:ext>
            </a:extLst>
          </p:cNvPr>
          <p:cNvSpPr>
            <a:spLocks noChangeArrowheads="1"/>
          </p:cNvSpPr>
          <p:nvPr/>
        </p:nvSpPr>
        <p:spPr bwMode="auto">
          <a:xfrm>
            <a:off x="1980049" y="1604330"/>
            <a:ext cx="8229024" cy="4760612"/>
          </a:xfrm>
          <a:prstGeom prst="rect">
            <a:avLst/>
          </a:prstGeom>
          <a:noFill/>
          <a:ln>
            <a:noFill/>
          </a:ln>
          <a:effectLst/>
        </p:spPr>
        <p:txBody>
          <a:bodyPr lIns="0" tIns="2874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266"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2903"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sz="24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177"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5EEDF3D-779E-8FE2-1E60-F9DCEA746A66}"/>
              </a:ext>
            </a:extLst>
          </p:cNvPr>
          <p:cNvSpPr txBox="1"/>
          <p:nvPr/>
        </p:nvSpPr>
        <p:spPr>
          <a:xfrm>
            <a:off x="1693754" y="1810320"/>
            <a:ext cx="8801614" cy="923330"/>
          </a:xfrm>
          <a:prstGeom prst="rect">
            <a:avLst/>
          </a:prstGeom>
          <a:noFill/>
        </p:spPr>
        <p:txBody>
          <a:bodyPr wrap="square">
            <a:spAutoFit/>
          </a:bodyPr>
          <a:lstStyle/>
          <a:p>
            <a:pPr algn="ctr" eaLnBrk="1" fontAlgn="auto" hangingPunct="1">
              <a:spcBef>
                <a:spcPts val="0"/>
              </a:spcBef>
              <a:spcAft>
                <a:spcPts val="0"/>
              </a:spcAft>
              <a:defRPr/>
            </a:pPr>
            <a:endParaRPr lang="en-US" sz="3600" b="1" dirty="0">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US" sz="18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A197582-46DF-330F-96FC-B97199EE7EFE}"/>
              </a:ext>
            </a:extLst>
          </p:cNvPr>
          <p:cNvSpPr txBox="1"/>
          <p:nvPr/>
        </p:nvSpPr>
        <p:spPr>
          <a:xfrm>
            <a:off x="3136207" y="-127631"/>
            <a:ext cx="5916706"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SYSTEM DESIGN</a:t>
            </a:r>
          </a:p>
        </p:txBody>
      </p:sp>
      <p:pic>
        <p:nvPicPr>
          <p:cNvPr id="5" name="Picture 4">
            <a:extLst>
              <a:ext uri="{FF2B5EF4-FFF2-40B4-BE49-F238E27FC236}">
                <a16:creationId xmlns:a16="http://schemas.microsoft.com/office/drawing/2014/main" id="{20819B03-5A68-46EC-3160-C9F6EFC9D4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273" y="802164"/>
            <a:ext cx="7117237" cy="5834305"/>
          </a:xfrm>
          <a:prstGeom prst="rect">
            <a:avLst/>
          </a:prstGeom>
        </p:spPr>
      </p:pic>
    </p:spTree>
    <p:extLst>
      <p:ext uri="{BB962C8B-B14F-4D97-AF65-F5344CB8AC3E}">
        <p14:creationId xmlns:p14="http://schemas.microsoft.com/office/powerpoint/2010/main" val="63008539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2">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heme2" id="{6B15E44E-D043-4B4D-A3C5-911093AE8FCD}" vid="{DB35889A-A701-4A1F-931B-E2103B742C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213</TotalTime>
  <Words>1031</Words>
  <Application>Microsoft Office PowerPoint</Application>
  <PresentationFormat>Widescreen</PresentationFormat>
  <Paragraphs>274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Times New Roman</vt:lpstr>
      <vt:lpstr>Trebuchet MS</vt:lpstr>
      <vt:lpstr>Wingdings</vt:lpstr>
      <vt:lpstr>Wingdings 3</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pawar</dc:creator>
  <cp:lastModifiedBy>kunal pawar</cp:lastModifiedBy>
  <cp:revision>38</cp:revision>
  <dcterms:created xsi:type="dcterms:W3CDTF">2024-03-12T13:30:00Z</dcterms:created>
  <dcterms:modified xsi:type="dcterms:W3CDTF">2024-04-19T07:27:30Z</dcterms:modified>
</cp:coreProperties>
</file>