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6144C-7282-4EA0-8FF6-1AD02CE67EBF}"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BB85D7A-E7E5-439D-B3E9-5D333578D4B1}" type="slidenum">
              <a:rPr lang="en-IN" smtClean="0"/>
              <a:t>‹#›</a:t>
            </a:fld>
            <a:endParaRPr lang="en-IN"/>
          </a:p>
        </p:txBody>
      </p:sp>
    </p:spTree>
    <p:extLst>
      <p:ext uri="{BB962C8B-B14F-4D97-AF65-F5344CB8AC3E}">
        <p14:creationId xmlns:p14="http://schemas.microsoft.com/office/powerpoint/2010/main" val="347333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144C-7282-4EA0-8FF6-1AD02CE67EBF}"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327850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144C-7282-4EA0-8FF6-1AD02CE67EBF}"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307372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144C-7282-4EA0-8FF6-1AD02CE67EBF}"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167241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4F6144C-7282-4EA0-8FF6-1AD02CE67EBF}" type="datetimeFigureOut">
              <a:rPr lang="en-IN" smtClean="0"/>
              <a:t>10-07-2021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BB85D7A-E7E5-439D-B3E9-5D333578D4B1}" type="slidenum">
              <a:rPr lang="en-IN" smtClean="0"/>
              <a:t>‹#›</a:t>
            </a:fld>
            <a:endParaRPr lang="en-IN"/>
          </a:p>
        </p:txBody>
      </p:sp>
    </p:spTree>
    <p:extLst>
      <p:ext uri="{BB962C8B-B14F-4D97-AF65-F5344CB8AC3E}">
        <p14:creationId xmlns:p14="http://schemas.microsoft.com/office/powerpoint/2010/main" val="362840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6144C-7282-4EA0-8FF6-1AD02CE67EBF}"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184157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6144C-7282-4EA0-8FF6-1AD02CE67EBF}"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391302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F6144C-7282-4EA0-8FF6-1AD02CE67EBF}" type="datetimeFigureOut">
              <a:rPr lang="en-IN" smtClean="0"/>
              <a:t>10-07-2021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166125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6144C-7282-4EA0-8FF6-1AD02CE67EBF}" type="datetimeFigureOut">
              <a:rPr lang="en-IN" smtClean="0"/>
              <a:t>10-07-2021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161636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6144C-7282-4EA0-8FF6-1AD02CE67EBF}"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78671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6144C-7282-4EA0-8FF6-1AD02CE67EBF}" type="datetimeFigureOut">
              <a:rPr lang="en-IN" smtClean="0"/>
              <a:t>10-07-2021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416046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4F6144C-7282-4EA0-8FF6-1AD02CE67EBF}" type="datetimeFigureOut">
              <a:rPr lang="en-IN" smtClean="0"/>
              <a:t>10-07-2021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BB85D7A-E7E5-439D-B3E9-5D333578D4B1}" type="slidenum">
              <a:rPr lang="en-IN" smtClean="0"/>
              <a:t>‹#›</a:t>
            </a:fld>
            <a:endParaRPr lang="en-IN"/>
          </a:p>
        </p:txBody>
      </p:sp>
    </p:spTree>
    <p:extLst>
      <p:ext uri="{BB962C8B-B14F-4D97-AF65-F5344CB8AC3E}">
        <p14:creationId xmlns:p14="http://schemas.microsoft.com/office/powerpoint/2010/main" val="558712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C509-1CBE-4878-86D2-191832ED2746}"/>
              </a:ext>
            </a:extLst>
          </p:cNvPr>
          <p:cNvSpPr>
            <a:spLocks noGrp="1"/>
          </p:cNvSpPr>
          <p:nvPr>
            <p:ph type="ctrTitle"/>
          </p:nvPr>
        </p:nvSpPr>
        <p:spPr/>
        <p:txBody>
          <a:bodyPr/>
          <a:lstStyle/>
          <a:p>
            <a:pPr algn="ctr"/>
            <a:r>
              <a:rPr lang="en-US" dirty="0"/>
              <a:t>ESFP-II Project</a:t>
            </a:r>
            <a:endParaRPr lang="en-IN" dirty="0"/>
          </a:p>
        </p:txBody>
      </p:sp>
      <p:sp>
        <p:nvSpPr>
          <p:cNvPr id="3" name="Subtitle 2">
            <a:extLst>
              <a:ext uri="{FF2B5EF4-FFF2-40B4-BE49-F238E27FC236}">
                <a16:creationId xmlns:a16="http://schemas.microsoft.com/office/drawing/2014/main" id="{EC751527-8DED-4176-B7ED-8A4072B4AB4C}"/>
              </a:ext>
            </a:extLst>
          </p:cNvPr>
          <p:cNvSpPr>
            <a:spLocks noGrp="1"/>
          </p:cNvSpPr>
          <p:nvPr>
            <p:ph type="subTitle" idx="1"/>
          </p:nvPr>
        </p:nvSpPr>
        <p:spPr>
          <a:xfrm>
            <a:off x="1069848" y="4389120"/>
            <a:ext cx="7891272" cy="2045236"/>
          </a:xfrm>
        </p:spPr>
        <p:txBody>
          <a:bodyPr>
            <a:normAutofit fontScale="92500" lnSpcReduction="10000"/>
          </a:bodyPr>
          <a:lstStyle/>
          <a:p>
            <a:r>
              <a:rPr lang="en-US" dirty="0"/>
              <a:t>Team 3</a:t>
            </a:r>
          </a:p>
          <a:p>
            <a:r>
              <a:rPr lang="en-US" dirty="0"/>
              <a:t>Team Members </a:t>
            </a:r>
          </a:p>
          <a:p>
            <a:pPr marL="457200" indent="-457200">
              <a:buAutoNum type="arabicPeriod"/>
            </a:pPr>
            <a:r>
              <a:rPr lang="en-IN" dirty="0"/>
              <a:t>Krupal Patel</a:t>
            </a:r>
          </a:p>
          <a:p>
            <a:pPr marL="457200" indent="-457200">
              <a:buAutoNum type="arabicPeriod"/>
            </a:pPr>
            <a:r>
              <a:rPr lang="en-IN" dirty="0"/>
              <a:t>Yash Prajapati</a:t>
            </a:r>
          </a:p>
          <a:p>
            <a:pPr marL="457200" indent="-457200">
              <a:buAutoNum type="arabicPeriod"/>
            </a:pPr>
            <a:r>
              <a:rPr lang="en-IN" dirty="0"/>
              <a:t>Nitish Sharma</a:t>
            </a:r>
            <a:endParaRPr lang="en-US" dirty="0"/>
          </a:p>
        </p:txBody>
      </p:sp>
    </p:spTree>
    <p:extLst>
      <p:ext uri="{BB962C8B-B14F-4D97-AF65-F5344CB8AC3E}">
        <p14:creationId xmlns:p14="http://schemas.microsoft.com/office/powerpoint/2010/main" val="280020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Count_7()</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85000" lnSpcReduction="20000"/>
          </a:bodyPr>
          <a:lstStyle/>
          <a:p>
            <a:pPr marL="0" indent="0">
              <a:spcBef>
                <a:spcPts val="600"/>
              </a:spcBef>
              <a:buNone/>
            </a:pPr>
            <a:r>
              <a:rPr lang="en-US" dirty="0"/>
              <a:t>void count_7()	//counting vowels and consonants</a:t>
            </a:r>
          </a:p>
          <a:p>
            <a:pPr marL="0" indent="0">
              <a:spcBef>
                <a:spcPts val="600"/>
              </a:spcBef>
              <a:buNone/>
            </a:pPr>
            <a:r>
              <a:rPr lang="en-US" dirty="0"/>
              <a:t>{</a:t>
            </a:r>
          </a:p>
          <a:p>
            <a:pPr marL="0" indent="0">
              <a:spcBef>
                <a:spcPts val="600"/>
              </a:spcBef>
              <a:buNone/>
            </a:pPr>
            <a:r>
              <a:rPr lang="en-US" dirty="0"/>
              <a:t>	int </a:t>
            </a:r>
            <a:r>
              <a:rPr lang="en-US" dirty="0" err="1"/>
              <a:t>countvowel</a:t>
            </a:r>
            <a:r>
              <a:rPr lang="en-US" dirty="0"/>
              <a:t>=0 , </a:t>
            </a:r>
            <a:r>
              <a:rPr lang="en-US" dirty="0" err="1"/>
              <a:t>countcons</a:t>
            </a:r>
            <a:r>
              <a:rPr lang="en-US" dirty="0"/>
              <a:t>=0;</a:t>
            </a:r>
          </a:p>
          <a:p>
            <a:pPr marL="0" indent="0">
              <a:spcBef>
                <a:spcPts val="600"/>
              </a:spcBef>
              <a:buNone/>
            </a:pPr>
            <a:r>
              <a:rPr lang="en-US" dirty="0"/>
              <a:t>	char </a:t>
            </a:r>
            <a:r>
              <a:rPr lang="en-US" dirty="0" err="1"/>
              <a:t>ch</a:t>
            </a:r>
            <a:r>
              <a:rPr lang="en-US" dirty="0"/>
              <a:t>;</a:t>
            </a:r>
          </a:p>
          <a:p>
            <a:pPr marL="0" indent="0">
              <a:spcBef>
                <a:spcPts val="600"/>
              </a:spcBef>
              <a:buNone/>
            </a:pPr>
            <a:r>
              <a:rPr lang="en-US" dirty="0"/>
              <a:t>	FILE *</a:t>
            </a:r>
            <a:r>
              <a:rPr lang="en-US" dirty="0" err="1"/>
              <a:t>fp</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("D:\\xyz.txt","r");</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fp</a:t>
            </a:r>
            <a:r>
              <a:rPr lang="en-US" dirty="0"/>
              <a:t>))!=EOF)</a:t>
            </a:r>
          </a:p>
          <a:p>
            <a:pPr marL="0" indent="0">
              <a:spcBef>
                <a:spcPts val="600"/>
              </a:spcBef>
              <a:buNone/>
            </a:pPr>
            <a:r>
              <a:rPr lang="en-US" dirty="0"/>
              <a:t>	{</a:t>
            </a:r>
          </a:p>
          <a:p>
            <a:pPr marL="0" indent="0">
              <a:spcBef>
                <a:spcPts val="600"/>
              </a:spcBef>
              <a:buNone/>
            </a:pPr>
            <a:r>
              <a:rPr lang="en-US" dirty="0"/>
              <a:t>		if((</a:t>
            </a:r>
            <a:r>
              <a:rPr lang="en-US" dirty="0" err="1"/>
              <a:t>ch</a:t>
            </a:r>
            <a:r>
              <a:rPr lang="en-US" dirty="0"/>
              <a:t>&gt;=97&amp;&amp;</a:t>
            </a:r>
            <a:r>
              <a:rPr lang="en-US" dirty="0" err="1"/>
              <a:t>ch</a:t>
            </a:r>
            <a:r>
              <a:rPr lang="en-US" dirty="0"/>
              <a:t>&lt;=122) || (</a:t>
            </a:r>
            <a:r>
              <a:rPr lang="en-US" dirty="0" err="1"/>
              <a:t>ch</a:t>
            </a:r>
            <a:r>
              <a:rPr lang="en-US" dirty="0"/>
              <a:t>&gt;=65&amp;&amp;</a:t>
            </a:r>
            <a:r>
              <a:rPr lang="en-US" dirty="0" err="1"/>
              <a:t>ch</a:t>
            </a:r>
            <a:r>
              <a:rPr lang="en-US" dirty="0"/>
              <a:t>&lt;=90))</a:t>
            </a:r>
          </a:p>
          <a:p>
            <a:pPr marL="0" indent="0">
              <a:spcBef>
                <a:spcPts val="600"/>
              </a:spcBef>
              <a:buNone/>
            </a:pPr>
            <a:r>
              <a:rPr lang="en-US" dirty="0"/>
              <a:t>		{</a:t>
            </a:r>
          </a:p>
          <a:p>
            <a:pPr marL="0" indent="0">
              <a:spcBef>
                <a:spcPts val="600"/>
              </a:spcBef>
              <a:buNone/>
            </a:pPr>
            <a:r>
              <a:rPr lang="en-US" dirty="0"/>
              <a:t>			if(</a:t>
            </a:r>
            <a:r>
              <a:rPr lang="en-US" dirty="0" err="1"/>
              <a:t>ch</a:t>
            </a:r>
            <a:r>
              <a:rPr lang="en-US" dirty="0"/>
              <a:t>=='a'||</a:t>
            </a:r>
            <a:r>
              <a:rPr lang="en-US" dirty="0" err="1"/>
              <a:t>ch</a:t>
            </a:r>
            <a:r>
              <a:rPr lang="en-US" dirty="0"/>
              <a:t>=='e'||</a:t>
            </a:r>
            <a:r>
              <a:rPr lang="en-US" dirty="0" err="1"/>
              <a:t>ch</a:t>
            </a:r>
            <a:r>
              <a:rPr lang="en-US" dirty="0"/>
              <a:t>=='</a:t>
            </a:r>
            <a:r>
              <a:rPr lang="en-US" dirty="0" err="1"/>
              <a:t>i</a:t>
            </a:r>
            <a:r>
              <a:rPr lang="en-US" dirty="0"/>
              <a:t>'||</a:t>
            </a:r>
            <a:r>
              <a:rPr lang="en-US" dirty="0" err="1"/>
              <a:t>ch</a:t>
            </a:r>
            <a:r>
              <a:rPr lang="en-US" dirty="0"/>
              <a:t>=='o'||</a:t>
            </a:r>
            <a:r>
              <a:rPr lang="en-US" dirty="0" err="1"/>
              <a:t>ch</a:t>
            </a:r>
            <a:r>
              <a:rPr lang="en-US" dirty="0"/>
              <a:t>=='u'||</a:t>
            </a:r>
            <a:r>
              <a:rPr lang="en-US" dirty="0" err="1"/>
              <a:t>ch</a:t>
            </a:r>
            <a:r>
              <a:rPr lang="en-US" dirty="0"/>
              <a:t>=='A'||</a:t>
            </a:r>
            <a:r>
              <a:rPr lang="en-US" dirty="0" err="1"/>
              <a:t>ch</a:t>
            </a:r>
            <a:r>
              <a:rPr lang="en-US" dirty="0"/>
              <a:t>=='E'||</a:t>
            </a:r>
            <a:r>
              <a:rPr lang="en-US" dirty="0" err="1"/>
              <a:t>ch</a:t>
            </a:r>
            <a:r>
              <a:rPr lang="en-US" dirty="0"/>
              <a:t>=='I'||</a:t>
            </a:r>
            <a:r>
              <a:rPr lang="en-US" dirty="0" err="1"/>
              <a:t>ch</a:t>
            </a:r>
            <a:r>
              <a:rPr lang="en-US" dirty="0"/>
              <a:t>=='O'||</a:t>
            </a:r>
            <a:r>
              <a:rPr lang="en-US" dirty="0" err="1"/>
              <a:t>ch</a:t>
            </a:r>
            <a:r>
              <a:rPr lang="en-US" dirty="0"/>
              <a:t>=='U')</a:t>
            </a:r>
          </a:p>
          <a:p>
            <a:pPr marL="0" indent="0">
              <a:spcBef>
                <a:spcPts val="600"/>
              </a:spcBef>
              <a:buNone/>
            </a:pPr>
            <a:r>
              <a:rPr lang="en-US" dirty="0"/>
              <a:t>			{</a:t>
            </a:r>
          </a:p>
          <a:p>
            <a:pPr marL="0" indent="0">
              <a:spcBef>
                <a:spcPts val="600"/>
              </a:spcBef>
              <a:buNone/>
            </a:pPr>
            <a:r>
              <a:rPr lang="en-US" dirty="0"/>
              <a:t>				</a:t>
            </a:r>
            <a:r>
              <a:rPr lang="en-US" dirty="0" err="1"/>
              <a:t>countvowel</a:t>
            </a:r>
            <a:r>
              <a:rPr lang="en-US" dirty="0"/>
              <a:t>++;</a:t>
            </a:r>
          </a:p>
          <a:p>
            <a:pPr marL="0" indent="0">
              <a:spcBef>
                <a:spcPts val="600"/>
              </a:spcBef>
              <a:buNone/>
            </a:pPr>
            <a:r>
              <a:rPr lang="en-US" dirty="0"/>
              <a:t>			}</a:t>
            </a:r>
          </a:p>
          <a:p>
            <a:pPr marL="0" indent="0">
              <a:spcBef>
                <a:spcPts val="600"/>
              </a:spcBef>
              <a:buNone/>
            </a:pPr>
            <a:r>
              <a:rPr lang="en-US" dirty="0"/>
              <a:t>			else</a:t>
            </a:r>
          </a:p>
          <a:p>
            <a:pPr marL="0" indent="0">
              <a:spcBef>
                <a:spcPts val="600"/>
              </a:spcBef>
              <a:buNone/>
            </a:pPr>
            <a:r>
              <a:rPr lang="en-US" dirty="0"/>
              <a:t>			{</a:t>
            </a:r>
          </a:p>
          <a:p>
            <a:pPr marL="0" indent="0">
              <a:spcBef>
                <a:spcPts val="600"/>
              </a:spcBef>
              <a:buNone/>
            </a:pPr>
            <a:r>
              <a:rPr lang="en-US" dirty="0"/>
              <a:t>				</a:t>
            </a:r>
            <a:r>
              <a:rPr lang="en-US" dirty="0" err="1"/>
              <a:t>countcons</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vowels are : "&lt;&lt;</a:t>
            </a:r>
            <a:r>
              <a:rPr lang="en-US" dirty="0" err="1"/>
              <a:t>countvowel</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consonants are : "&lt;&lt;</a:t>
            </a:r>
            <a:r>
              <a:rPr lang="en-US" dirty="0" err="1"/>
              <a:t>countcons</a:t>
            </a:r>
            <a:r>
              <a:rPr lang="en-US" dirty="0"/>
              <a:t>;</a:t>
            </a:r>
          </a:p>
          <a:p>
            <a:pPr marL="0" indent="0">
              <a:spcBef>
                <a:spcPts val="600"/>
              </a:spcBef>
              <a:buNone/>
            </a:pPr>
            <a:r>
              <a:rPr lang="en-US" dirty="0"/>
              <a:t>	</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countvowel</a:t>
            </a:r>
            <a:r>
              <a:rPr lang="en-US" dirty="0"/>
              <a:t> , </a:t>
            </a:r>
            <a:r>
              <a:rPr lang="en-US" dirty="0" err="1"/>
              <a:t>countcons</a:t>
            </a:r>
            <a:r>
              <a:rPr lang="en-US" dirty="0"/>
              <a:t> are use for counting number of vowels and consonants character  in the file. </a:t>
            </a:r>
          </a:p>
          <a:p>
            <a:endParaRPr lang="en-US" dirty="0"/>
          </a:p>
          <a:p>
            <a:r>
              <a:rPr lang="en-US" dirty="0"/>
              <a:t>After opening file xyz.txt the function reads each character and checking is the character is vowel or consonants and storing count in particular variable and printing it.</a:t>
            </a:r>
            <a:endParaRPr lang="en-IN" dirty="0"/>
          </a:p>
        </p:txBody>
      </p:sp>
    </p:spTree>
    <p:extLst>
      <p:ext uri="{BB962C8B-B14F-4D97-AF65-F5344CB8AC3E}">
        <p14:creationId xmlns:p14="http://schemas.microsoft.com/office/powerpoint/2010/main" val="3144309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Count_8()</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55000" lnSpcReduction="20000"/>
          </a:bodyPr>
          <a:lstStyle/>
          <a:p>
            <a:pPr marL="0" indent="0">
              <a:spcBef>
                <a:spcPts val="600"/>
              </a:spcBef>
              <a:buNone/>
            </a:pPr>
            <a:r>
              <a:rPr lang="en-US" dirty="0"/>
              <a:t>void count_8()	//counting word with </a:t>
            </a:r>
            <a:r>
              <a:rPr lang="en-US" dirty="0" err="1"/>
              <a:t>atleast</a:t>
            </a:r>
            <a:r>
              <a:rPr lang="en-US" dirty="0"/>
              <a:t> 2 vowels</a:t>
            </a:r>
          </a:p>
          <a:p>
            <a:pPr marL="0" indent="0">
              <a:spcBef>
                <a:spcPts val="600"/>
              </a:spcBef>
              <a:buNone/>
            </a:pPr>
            <a:r>
              <a:rPr lang="en-US" dirty="0"/>
              <a:t>{</a:t>
            </a:r>
          </a:p>
          <a:p>
            <a:pPr marL="0" indent="0">
              <a:spcBef>
                <a:spcPts val="600"/>
              </a:spcBef>
              <a:buNone/>
            </a:pPr>
            <a:r>
              <a:rPr lang="en-US" dirty="0"/>
              <a:t>	char </a:t>
            </a:r>
            <a:r>
              <a:rPr lang="en-US" dirty="0" err="1"/>
              <a:t>ch</a:t>
            </a:r>
            <a:r>
              <a:rPr lang="en-US" dirty="0"/>
              <a:t> , word[20];</a:t>
            </a:r>
          </a:p>
          <a:p>
            <a:pPr marL="0" indent="0">
              <a:spcBef>
                <a:spcPts val="600"/>
              </a:spcBef>
              <a:buNone/>
            </a:pPr>
            <a:r>
              <a:rPr lang="en-US" dirty="0"/>
              <a:t>	int </a:t>
            </a:r>
            <a:r>
              <a:rPr lang="en-US" dirty="0" err="1"/>
              <a:t>i</a:t>
            </a:r>
            <a:r>
              <a:rPr lang="en-US" dirty="0"/>
              <a:t>=0 , </a:t>
            </a:r>
            <a:r>
              <a:rPr lang="en-US" dirty="0" err="1"/>
              <a:t>countword</a:t>
            </a:r>
            <a:r>
              <a:rPr lang="en-US" dirty="0"/>
              <a:t>=0 , count=0;</a:t>
            </a:r>
          </a:p>
          <a:p>
            <a:pPr marL="0" indent="0">
              <a:spcBef>
                <a:spcPts val="600"/>
              </a:spcBef>
              <a:buNone/>
            </a:pPr>
            <a:r>
              <a:rPr lang="en-US" dirty="0"/>
              <a:t>	FILE *</a:t>
            </a:r>
            <a:r>
              <a:rPr lang="en-US" dirty="0" err="1"/>
              <a:t>fp</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("D:\\xyz.txt","r");</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fp</a:t>
            </a:r>
            <a:r>
              <a:rPr lang="en-US" dirty="0"/>
              <a:t>))!=EOF)</a:t>
            </a:r>
          </a:p>
          <a:p>
            <a:pPr marL="0" indent="0">
              <a:spcBef>
                <a:spcPts val="600"/>
              </a:spcBef>
              <a:buNone/>
            </a:pPr>
            <a:r>
              <a:rPr lang="en-US" dirty="0"/>
              <a:t>	{</a:t>
            </a:r>
          </a:p>
          <a:p>
            <a:pPr marL="0" indent="0">
              <a:spcBef>
                <a:spcPts val="600"/>
              </a:spcBef>
              <a:buNone/>
            </a:pPr>
            <a:r>
              <a:rPr lang="en-US" dirty="0"/>
              <a:t>		if(</a:t>
            </a:r>
            <a:r>
              <a:rPr lang="en-US" dirty="0" err="1"/>
              <a:t>ch</a:t>
            </a:r>
            <a:r>
              <a:rPr lang="en-US" dirty="0"/>
              <a:t>==' ' || </a:t>
            </a:r>
            <a:r>
              <a:rPr lang="en-US" dirty="0" err="1"/>
              <a:t>ch</a:t>
            </a:r>
            <a:r>
              <a:rPr lang="en-US" dirty="0"/>
              <a:t>=='\0' || </a:t>
            </a:r>
            <a:r>
              <a:rPr lang="en-US" dirty="0" err="1"/>
              <a:t>ch</a:t>
            </a:r>
            <a:r>
              <a:rPr lang="en-US" dirty="0"/>
              <a:t>=='\n')</a:t>
            </a:r>
          </a:p>
          <a:p>
            <a:pPr marL="0" indent="0">
              <a:spcBef>
                <a:spcPts val="600"/>
              </a:spcBef>
              <a:buNone/>
            </a:pPr>
            <a:r>
              <a:rPr lang="en-US" dirty="0"/>
              <a:t>		{</a:t>
            </a:r>
          </a:p>
          <a:p>
            <a:pPr marL="0" indent="0">
              <a:spcBef>
                <a:spcPts val="600"/>
              </a:spcBef>
              <a:buNone/>
            </a:pPr>
            <a:r>
              <a:rPr lang="en-US" dirty="0"/>
              <a:t>			word[</a:t>
            </a:r>
            <a:r>
              <a:rPr lang="en-US" dirty="0" err="1"/>
              <a:t>i</a:t>
            </a:r>
            <a:r>
              <a:rPr lang="en-US" dirty="0"/>
              <a:t>]='\0';</a:t>
            </a:r>
          </a:p>
          <a:p>
            <a:pPr marL="0" indent="0">
              <a:spcBef>
                <a:spcPts val="600"/>
              </a:spcBef>
              <a:buNone/>
            </a:pPr>
            <a:r>
              <a:rPr lang="en-US" dirty="0"/>
              <a:t>			</a:t>
            </a:r>
            <a:r>
              <a:rPr lang="en-US" dirty="0" err="1"/>
              <a:t>i</a:t>
            </a:r>
            <a:r>
              <a:rPr lang="en-US" dirty="0"/>
              <a:t>=0;</a:t>
            </a:r>
          </a:p>
          <a:p>
            <a:pPr marL="0" indent="0">
              <a:spcBef>
                <a:spcPts val="600"/>
              </a:spcBef>
              <a:buNone/>
            </a:pPr>
            <a:r>
              <a:rPr lang="en-US" dirty="0"/>
              <a:t>			if(count&gt;=2)</a:t>
            </a:r>
          </a:p>
          <a:p>
            <a:pPr marL="0" indent="0">
              <a:spcBef>
                <a:spcPts val="600"/>
              </a:spcBef>
              <a:buNone/>
            </a:pPr>
            <a:r>
              <a:rPr lang="en-US" dirty="0"/>
              <a:t>			{</a:t>
            </a:r>
          </a:p>
          <a:p>
            <a:pPr marL="0" indent="0">
              <a:spcBef>
                <a:spcPts val="600"/>
              </a:spcBef>
              <a:buNone/>
            </a:pPr>
            <a:r>
              <a:rPr lang="en-US" dirty="0"/>
              <a:t>				</a:t>
            </a:r>
            <a:r>
              <a:rPr lang="en-US" dirty="0" err="1"/>
              <a:t>countword</a:t>
            </a:r>
            <a:r>
              <a:rPr lang="en-US" dirty="0"/>
              <a:t>++;</a:t>
            </a:r>
          </a:p>
          <a:p>
            <a:pPr marL="0" indent="0">
              <a:spcBef>
                <a:spcPts val="600"/>
              </a:spcBef>
              <a:buNone/>
            </a:pPr>
            <a:r>
              <a:rPr lang="en-US" dirty="0"/>
              <a:t>				//</a:t>
            </a:r>
            <a:r>
              <a:rPr lang="en-US" dirty="0" err="1"/>
              <a:t>strcpy</a:t>
            </a:r>
            <a:r>
              <a:rPr lang="en-US" dirty="0"/>
              <a:t>(word, "was");</a:t>
            </a:r>
          </a:p>
          <a:p>
            <a:pPr marL="0" indent="0">
              <a:spcBef>
                <a:spcPts val="600"/>
              </a:spcBef>
              <a:buNone/>
            </a:pPr>
            <a:r>
              <a:rPr lang="en-US" dirty="0"/>
              <a:t>			}</a:t>
            </a:r>
          </a:p>
          <a:p>
            <a:pPr marL="0" indent="0">
              <a:spcBef>
                <a:spcPts val="600"/>
              </a:spcBef>
              <a:buNone/>
            </a:pPr>
            <a:r>
              <a:rPr lang="en-US" dirty="0"/>
              <a:t>			count=0;</a:t>
            </a:r>
          </a:p>
          <a:p>
            <a:pPr marL="0" indent="0">
              <a:spcBef>
                <a:spcPts val="600"/>
              </a:spcBef>
              <a:buNone/>
            </a:pPr>
            <a:r>
              <a:rPr lang="en-US" dirty="0"/>
              <a:t>			//</a:t>
            </a:r>
            <a:r>
              <a:rPr lang="en-US" dirty="0" err="1"/>
              <a:t>fprintf</a:t>
            </a:r>
            <a:r>
              <a:rPr lang="en-US" dirty="0"/>
              <a:t>(</a:t>
            </a:r>
            <a:r>
              <a:rPr lang="en-US" dirty="0" err="1"/>
              <a:t>ofp</a:t>
            </a:r>
            <a:r>
              <a:rPr lang="en-US" dirty="0"/>
              <a:t>, "%</a:t>
            </a:r>
            <a:r>
              <a:rPr lang="en-US" dirty="0" err="1"/>
              <a:t>s%c</a:t>
            </a:r>
            <a:r>
              <a:rPr lang="en-US" dirty="0"/>
              <a:t>", word , </a:t>
            </a:r>
            <a:r>
              <a:rPr lang="en-US" dirty="0" err="1"/>
              <a:t>ch</a:t>
            </a:r>
            <a:r>
              <a:rPr lang="en-US" dirty="0"/>
              <a:t>);</a:t>
            </a:r>
          </a:p>
          <a:p>
            <a:pPr marL="0" indent="0">
              <a:spcBef>
                <a:spcPts val="600"/>
              </a:spcBef>
              <a:buNone/>
            </a:pPr>
            <a:r>
              <a:rPr lang="en-US" dirty="0"/>
              <a:t>		}</a:t>
            </a:r>
          </a:p>
          <a:p>
            <a:pPr marL="0" indent="0">
              <a:spcBef>
                <a:spcPts val="600"/>
              </a:spcBef>
              <a:buNone/>
            </a:pPr>
            <a:r>
              <a:rPr lang="en-US" dirty="0"/>
              <a:t>		else</a:t>
            </a:r>
          </a:p>
          <a:p>
            <a:pPr marL="0" indent="0">
              <a:spcBef>
                <a:spcPts val="600"/>
              </a:spcBef>
              <a:buNone/>
            </a:pPr>
            <a:r>
              <a:rPr lang="en-US" dirty="0"/>
              <a:t>		{</a:t>
            </a:r>
          </a:p>
          <a:p>
            <a:pPr marL="0" indent="0">
              <a:spcBef>
                <a:spcPts val="600"/>
              </a:spcBef>
              <a:buNone/>
            </a:pPr>
            <a:r>
              <a:rPr lang="en-US" dirty="0"/>
              <a:t>			word[</a:t>
            </a:r>
            <a:r>
              <a:rPr lang="en-US" dirty="0" err="1"/>
              <a:t>i</a:t>
            </a:r>
            <a:r>
              <a:rPr lang="en-US" dirty="0"/>
              <a:t>]=</a:t>
            </a:r>
            <a:r>
              <a:rPr lang="en-US" dirty="0" err="1"/>
              <a:t>ch</a:t>
            </a:r>
            <a:r>
              <a:rPr lang="en-US" dirty="0"/>
              <a:t>;</a:t>
            </a:r>
          </a:p>
          <a:p>
            <a:pPr marL="0" indent="0">
              <a:spcBef>
                <a:spcPts val="600"/>
              </a:spcBef>
              <a:buNone/>
            </a:pPr>
            <a:r>
              <a:rPr lang="en-US" dirty="0"/>
              <a:t>			++</a:t>
            </a:r>
            <a:r>
              <a:rPr lang="en-US" dirty="0" err="1"/>
              <a:t>i</a:t>
            </a:r>
            <a:r>
              <a:rPr lang="en-US" dirty="0"/>
              <a:t>;</a:t>
            </a:r>
          </a:p>
          <a:p>
            <a:pPr marL="0" indent="0">
              <a:spcBef>
                <a:spcPts val="600"/>
              </a:spcBef>
              <a:buNone/>
            </a:pPr>
            <a:r>
              <a:rPr lang="en-US" dirty="0"/>
              <a:t>			if(</a:t>
            </a:r>
            <a:r>
              <a:rPr lang="en-US" dirty="0" err="1"/>
              <a:t>ch</a:t>
            </a:r>
            <a:r>
              <a:rPr lang="en-US" dirty="0"/>
              <a:t>=='a'||</a:t>
            </a:r>
            <a:r>
              <a:rPr lang="en-US" dirty="0" err="1"/>
              <a:t>ch</a:t>
            </a:r>
            <a:r>
              <a:rPr lang="en-US" dirty="0"/>
              <a:t>=='e'||</a:t>
            </a:r>
            <a:r>
              <a:rPr lang="en-US" dirty="0" err="1"/>
              <a:t>ch</a:t>
            </a:r>
            <a:r>
              <a:rPr lang="en-US" dirty="0"/>
              <a:t>=='</a:t>
            </a:r>
            <a:r>
              <a:rPr lang="en-US" dirty="0" err="1"/>
              <a:t>i</a:t>
            </a:r>
            <a:r>
              <a:rPr lang="en-US" dirty="0"/>
              <a:t>'||</a:t>
            </a:r>
            <a:r>
              <a:rPr lang="en-US" dirty="0" err="1"/>
              <a:t>ch</a:t>
            </a:r>
            <a:r>
              <a:rPr lang="en-US" dirty="0"/>
              <a:t>=='o'||</a:t>
            </a:r>
            <a:r>
              <a:rPr lang="en-US" dirty="0" err="1"/>
              <a:t>ch</a:t>
            </a:r>
            <a:r>
              <a:rPr lang="en-US" dirty="0"/>
              <a:t>=='u'||</a:t>
            </a:r>
            <a:r>
              <a:rPr lang="en-US" dirty="0" err="1"/>
              <a:t>ch</a:t>
            </a:r>
            <a:r>
              <a:rPr lang="en-US" dirty="0"/>
              <a:t>=='A'||</a:t>
            </a:r>
            <a:r>
              <a:rPr lang="en-US" dirty="0" err="1"/>
              <a:t>ch</a:t>
            </a:r>
            <a:r>
              <a:rPr lang="en-US" dirty="0"/>
              <a:t>=='E'||</a:t>
            </a:r>
            <a:r>
              <a:rPr lang="en-US" dirty="0" err="1"/>
              <a:t>ch</a:t>
            </a:r>
            <a:r>
              <a:rPr lang="en-US" dirty="0"/>
              <a:t>=='I'||</a:t>
            </a:r>
            <a:r>
              <a:rPr lang="en-US" dirty="0" err="1"/>
              <a:t>ch</a:t>
            </a:r>
            <a:r>
              <a:rPr lang="en-US" dirty="0"/>
              <a:t>=='O'||</a:t>
            </a:r>
            <a:r>
              <a:rPr lang="en-US" dirty="0" err="1"/>
              <a:t>ch</a:t>
            </a:r>
            <a:r>
              <a:rPr lang="en-US" dirty="0"/>
              <a:t>=='U')</a:t>
            </a:r>
          </a:p>
          <a:p>
            <a:pPr marL="0" indent="0">
              <a:spcBef>
                <a:spcPts val="600"/>
              </a:spcBef>
              <a:buNone/>
            </a:pPr>
            <a:r>
              <a:rPr lang="en-US" dirty="0"/>
              <a:t>			{</a:t>
            </a:r>
          </a:p>
          <a:p>
            <a:pPr marL="0" indent="0">
              <a:spcBef>
                <a:spcPts val="600"/>
              </a:spcBef>
              <a:buNone/>
            </a:pPr>
            <a:r>
              <a:rPr lang="en-US" dirty="0"/>
              <a:t>				count++;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word with more than two vowel are : "&lt;&lt;</a:t>
            </a:r>
            <a:r>
              <a:rPr lang="en-US" dirty="0" err="1"/>
              <a:t>countword</a:t>
            </a:r>
            <a:r>
              <a:rPr lang="en-US" dirty="0"/>
              <a:t>;</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countword</a:t>
            </a:r>
            <a:r>
              <a:rPr lang="en-US" dirty="0"/>
              <a:t> is use for counting number of words with at least two vowels in the file. </a:t>
            </a:r>
          </a:p>
          <a:p>
            <a:endParaRPr lang="en-US" dirty="0"/>
          </a:p>
          <a:p>
            <a:r>
              <a:rPr lang="en-US" dirty="0"/>
              <a:t>After opening file xyz.txt and reading word from it after that counting number of vowels in the word and if vowel count is greater or equal to two then </a:t>
            </a:r>
            <a:r>
              <a:rPr lang="en-US" dirty="0" err="1"/>
              <a:t>countword</a:t>
            </a:r>
            <a:r>
              <a:rPr lang="en-US" dirty="0"/>
              <a:t> is increased after that printing the final count.</a:t>
            </a:r>
          </a:p>
        </p:txBody>
      </p:sp>
    </p:spTree>
    <p:extLst>
      <p:ext uri="{BB962C8B-B14F-4D97-AF65-F5344CB8AC3E}">
        <p14:creationId xmlns:p14="http://schemas.microsoft.com/office/powerpoint/2010/main" val="203628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St_1()</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40000" lnSpcReduction="20000"/>
          </a:bodyPr>
          <a:lstStyle/>
          <a:p>
            <a:pPr marL="0" indent="0">
              <a:spcBef>
                <a:spcPts val="600"/>
              </a:spcBef>
              <a:buNone/>
            </a:pPr>
            <a:r>
              <a:rPr lang="en-US" dirty="0"/>
              <a:t>void st_1()	//changing 'is' to 'was' and counting no of is</a:t>
            </a:r>
          </a:p>
          <a:p>
            <a:pPr marL="0" indent="0">
              <a:spcBef>
                <a:spcPts val="600"/>
              </a:spcBef>
              <a:buNone/>
            </a:pPr>
            <a:r>
              <a:rPr lang="en-US" dirty="0"/>
              <a:t>{</a:t>
            </a:r>
          </a:p>
          <a:p>
            <a:pPr marL="0" indent="0">
              <a:spcBef>
                <a:spcPts val="600"/>
              </a:spcBef>
              <a:buNone/>
            </a:pPr>
            <a:r>
              <a:rPr lang="en-US" dirty="0"/>
              <a:t>	FILE *</a:t>
            </a:r>
            <a:r>
              <a:rPr lang="en-US" dirty="0" err="1"/>
              <a:t>ifp</a:t>
            </a:r>
            <a:r>
              <a:rPr lang="en-US" dirty="0"/>
              <a:t>, *</a:t>
            </a:r>
            <a:r>
              <a:rPr lang="en-US" dirty="0" err="1"/>
              <a:t>ofp</a:t>
            </a:r>
            <a:r>
              <a:rPr lang="en-US" dirty="0"/>
              <a:t>;</a:t>
            </a:r>
          </a:p>
          <a:p>
            <a:pPr marL="0" indent="0">
              <a:spcBef>
                <a:spcPts val="600"/>
              </a:spcBef>
              <a:buNone/>
            </a:pPr>
            <a:r>
              <a:rPr lang="en-US" dirty="0"/>
              <a:t>    char </a:t>
            </a:r>
            <a:r>
              <a:rPr lang="en-US" dirty="0" err="1"/>
              <a:t>ch</a:t>
            </a:r>
            <a:r>
              <a:rPr lang="en-US" dirty="0"/>
              <a:t>, word[100];</a:t>
            </a:r>
          </a:p>
          <a:p>
            <a:pPr marL="0" indent="0">
              <a:spcBef>
                <a:spcPts val="600"/>
              </a:spcBef>
              <a:buNone/>
            </a:pPr>
            <a:r>
              <a:rPr lang="en-US" dirty="0"/>
              <a:t>  	int </a:t>
            </a:r>
            <a:r>
              <a:rPr lang="en-US" dirty="0" err="1"/>
              <a:t>countis</a:t>
            </a:r>
            <a:r>
              <a:rPr lang="en-US" dirty="0"/>
              <a:t>=0 , </a:t>
            </a:r>
            <a:r>
              <a:rPr lang="en-US" dirty="0" err="1"/>
              <a:t>i</a:t>
            </a:r>
            <a:r>
              <a:rPr lang="en-US" dirty="0"/>
              <a:t>=0;</a:t>
            </a:r>
          </a:p>
          <a:p>
            <a:pPr marL="0" indent="0">
              <a:spcBef>
                <a:spcPts val="600"/>
              </a:spcBef>
              <a:buNone/>
            </a:pPr>
            <a:r>
              <a:rPr lang="en-US" dirty="0"/>
              <a:t>    </a:t>
            </a:r>
            <a:r>
              <a:rPr lang="en-US" dirty="0" err="1"/>
              <a:t>ifp</a:t>
            </a:r>
            <a:r>
              <a:rPr lang="en-US" dirty="0"/>
              <a:t> = </a:t>
            </a:r>
            <a:r>
              <a:rPr lang="en-US" dirty="0" err="1"/>
              <a:t>fopen</a:t>
            </a:r>
            <a:r>
              <a:rPr lang="en-US" dirty="0"/>
              <a:t>("D:\\xyz.txt", "r");</a:t>
            </a:r>
          </a:p>
          <a:p>
            <a:pPr marL="0" indent="0">
              <a:spcBef>
                <a:spcPts val="600"/>
              </a:spcBef>
              <a:buNone/>
            </a:pPr>
            <a:r>
              <a:rPr lang="en-US" dirty="0"/>
              <a:t>    </a:t>
            </a:r>
            <a:r>
              <a:rPr lang="en-US" dirty="0" err="1"/>
              <a:t>ofp</a:t>
            </a:r>
            <a:r>
              <a:rPr lang="en-US" dirty="0"/>
              <a:t> = </a:t>
            </a:r>
            <a:r>
              <a:rPr lang="en-US" dirty="0" err="1"/>
              <a:t>fopen</a:t>
            </a:r>
            <a:r>
              <a:rPr lang="en-US" dirty="0"/>
              <a:t>("D:\\change.txt", "w");</a:t>
            </a:r>
          </a:p>
          <a:p>
            <a:pPr marL="0" indent="0">
              <a:spcBef>
                <a:spcPts val="600"/>
              </a:spcBef>
              <a:buNone/>
            </a:pPr>
            <a:r>
              <a:rPr lang="en-US" dirty="0"/>
              <a:t>    if (</a:t>
            </a:r>
            <a:r>
              <a:rPr lang="en-US" dirty="0" err="1"/>
              <a:t>ifp</a:t>
            </a:r>
            <a:r>
              <a:rPr lang="en-US" dirty="0"/>
              <a:t> == NULL || </a:t>
            </a:r>
            <a:r>
              <a:rPr lang="en-US" dirty="0" err="1"/>
              <a:t>ofp</a:t>
            </a:r>
            <a:r>
              <a:rPr lang="en-US" dirty="0"/>
              <a:t> == NULL) {</a:t>
            </a:r>
          </a:p>
          <a:p>
            <a:pPr marL="0" indent="0">
              <a:spcBef>
                <a:spcPts val="600"/>
              </a:spcBef>
              <a:buNone/>
            </a:pPr>
            <a:r>
              <a:rPr lang="en-US" dirty="0"/>
              <a:t>        </a:t>
            </a:r>
            <a:r>
              <a:rPr lang="en-US" dirty="0" err="1"/>
              <a:t>printf</a:t>
            </a:r>
            <a:r>
              <a:rPr lang="en-US" dirty="0"/>
              <a:t>("Can't open file.");</a:t>
            </a:r>
          </a:p>
          <a:p>
            <a:pPr marL="0" indent="0">
              <a:spcBef>
                <a:spcPts val="600"/>
              </a:spcBef>
              <a:buNone/>
            </a:pPr>
            <a:r>
              <a:rPr lang="en-US" dirty="0"/>
              <a:t>        exit(0);</a:t>
            </a:r>
          </a:p>
          <a:p>
            <a:pPr marL="0" indent="0">
              <a:spcBef>
                <a:spcPts val="600"/>
              </a:spcBef>
              <a:buNone/>
            </a:pPr>
            <a:r>
              <a:rPr lang="en-US" dirty="0"/>
              <a:t>    }</a:t>
            </a:r>
          </a:p>
          <a:p>
            <a:pPr marL="0" indent="0">
              <a:spcBef>
                <a:spcPts val="600"/>
              </a:spcBef>
              <a:buNone/>
            </a:pPr>
            <a:r>
              <a:rPr lang="en-US" dirty="0"/>
              <a:t>    // comparing word with file</a:t>
            </a:r>
          </a:p>
          <a:p>
            <a:pPr marL="0" indent="0">
              <a:spcBef>
                <a:spcPts val="600"/>
              </a:spcBef>
              <a:buNone/>
            </a:pPr>
            <a:r>
              <a:rPr lang="en-US" dirty="0"/>
              <a:t>    //rewind(</a:t>
            </a:r>
            <a:r>
              <a:rPr lang="en-US" dirty="0" err="1"/>
              <a:t>ifp</a:t>
            </a:r>
            <a:r>
              <a:rPr lang="en-US" dirty="0"/>
              <a:t>);</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ifp</a:t>
            </a:r>
            <a:r>
              <a:rPr lang="en-US" dirty="0"/>
              <a:t>))!=EOF)</a:t>
            </a:r>
          </a:p>
          <a:p>
            <a:pPr marL="0" indent="0">
              <a:spcBef>
                <a:spcPts val="600"/>
              </a:spcBef>
              <a:buNone/>
            </a:pPr>
            <a:r>
              <a:rPr lang="en-US" dirty="0"/>
              <a:t>	{</a:t>
            </a:r>
          </a:p>
          <a:p>
            <a:pPr marL="0" indent="0">
              <a:spcBef>
                <a:spcPts val="600"/>
              </a:spcBef>
              <a:buNone/>
            </a:pPr>
            <a:r>
              <a:rPr lang="en-US" dirty="0"/>
              <a:t>		if(</a:t>
            </a:r>
            <a:r>
              <a:rPr lang="en-US" dirty="0" err="1"/>
              <a:t>ch</a:t>
            </a:r>
            <a:r>
              <a:rPr lang="en-US" dirty="0"/>
              <a:t>==' ' || </a:t>
            </a:r>
            <a:r>
              <a:rPr lang="en-US" dirty="0" err="1"/>
              <a:t>ch</a:t>
            </a:r>
            <a:r>
              <a:rPr lang="en-US" dirty="0"/>
              <a:t>=='\0' || </a:t>
            </a:r>
            <a:r>
              <a:rPr lang="en-US" dirty="0" err="1"/>
              <a:t>ch</a:t>
            </a:r>
            <a:r>
              <a:rPr lang="en-US" dirty="0"/>
              <a:t>=='\n')</a:t>
            </a:r>
          </a:p>
          <a:p>
            <a:pPr marL="0" indent="0">
              <a:spcBef>
                <a:spcPts val="600"/>
              </a:spcBef>
              <a:buNone/>
            </a:pPr>
            <a:r>
              <a:rPr lang="en-US" dirty="0"/>
              <a:t>		{</a:t>
            </a:r>
          </a:p>
          <a:p>
            <a:pPr marL="0" indent="0">
              <a:spcBef>
                <a:spcPts val="600"/>
              </a:spcBef>
              <a:buNone/>
            </a:pPr>
            <a:r>
              <a:rPr lang="en-US" dirty="0"/>
              <a:t>			word[</a:t>
            </a:r>
            <a:r>
              <a:rPr lang="en-US" dirty="0" err="1"/>
              <a:t>i</a:t>
            </a:r>
            <a:r>
              <a:rPr lang="en-US" dirty="0"/>
              <a:t>]='\0';</a:t>
            </a:r>
          </a:p>
          <a:p>
            <a:pPr marL="0" indent="0">
              <a:spcBef>
                <a:spcPts val="600"/>
              </a:spcBef>
              <a:buNone/>
            </a:pPr>
            <a:r>
              <a:rPr lang="en-US" dirty="0"/>
              <a:t>			</a:t>
            </a:r>
            <a:r>
              <a:rPr lang="en-US" dirty="0" err="1"/>
              <a:t>i</a:t>
            </a:r>
            <a:r>
              <a:rPr lang="en-US" dirty="0"/>
              <a:t>=0;</a:t>
            </a:r>
          </a:p>
          <a:p>
            <a:pPr marL="0" indent="0">
              <a:spcBef>
                <a:spcPts val="600"/>
              </a:spcBef>
              <a:buNone/>
            </a:pPr>
            <a:r>
              <a:rPr lang="en-US" dirty="0"/>
              <a:t>			//count=0;</a:t>
            </a:r>
          </a:p>
          <a:p>
            <a:pPr marL="0" indent="0">
              <a:spcBef>
                <a:spcPts val="600"/>
              </a:spcBef>
              <a:buNone/>
            </a:pPr>
            <a:r>
              <a:rPr lang="en-US" dirty="0"/>
              <a:t>			if(</a:t>
            </a:r>
            <a:r>
              <a:rPr lang="en-US" dirty="0" err="1"/>
              <a:t>strcmp</a:t>
            </a:r>
            <a:r>
              <a:rPr lang="en-US" dirty="0"/>
              <a:t>(word, "is") == 0)</a:t>
            </a:r>
          </a:p>
          <a:p>
            <a:pPr marL="0" indent="0">
              <a:spcBef>
                <a:spcPts val="600"/>
              </a:spcBef>
              <a:buNone/>
            </a:pPr>
            <a:r>
              <a:rPr lang="en-US" dirty="0"/>
              <a:t>			{</a:t>
            </a:r>
          </a:p>
          <a:p>
            <a:pPr marL="0" indent="0">
              <a:spcBef>
                <a:spcPts val="600"/>
              </a:spcBef>
              <a:buNone/>
            </a:pPr>
            <a:r>
              <a:rPr lang="en-US" dirty="0"/>
              <a:t>				</a:t>
            </a:r>
            <a:r>
              <a:rPr lang="en-US" dirty="0" err="1"/>
              <a:t>countis</a:t>
            </a:r>
            <a:r>
              <a:rPr lang="en-US" dirty="0"/>
              <a:t>++;</a:t>
            </a:r>
          </a:p>
          <a:p>
            <a:pPr marL="0" indent="0">
              <a:spcBef>
                <a:spcPts val="600"/>
              </a:spcBef>
              <a:buNone/>
            </a:pPr>
            <a:r>
              <a:rPr lang="en-US" dirty="0"/>
              <a:t>				</a:t>
            </a:r>
            <a:r>
              <a:rPr lang="en-US" dirty="0" err="1"/>
              <a:t>strcpy</a:t>
            </a:r>
            <a:r>
              <a:rPr lang="en-US" dirty="0"/>
              <a:t>(word, "was");</a:t>
            </a:r>
          </a:p>
          <a:p>
            <a:pPr marL="0" indent="0">
              <a:spcBef>
                <a:spcPts val="600"/>
              </a:spcBef>
              <a:buNone/>
            </a:pPr>
            <a:r>
              <a:rPr lang="en-US" dirty="0"/>
              <a:t>			}</a:t>
            </a:r>
          </a:p>
          <a:p>
            <a:pPr marL="0" indent="0">
              <a:spcBef>
                <a:spcPts val="600"/>
              </a:spcBef>
              <a:buNone/>
            </a:pPr>
            <a:r>
              <a:rPr lang="en-US" dirty="0"/>
              <a:t>			</a:t>
            </a:r>
            <a:r>
              <a:rPr lang="en-US" dirty="0" err="1"/>
              <a:t>fprintf</a:t>
            </a:r>
            <a:r>
              <a:rPr lang="en-US" dirty="0"/>
              <a:t>(</a:t>
            </a:r>
            <a:r>
              <a:rPr lang="en-US" dirty="0" err="1"/>
              <a:t>ofp</a:t>
            </a:r>
            <a:r>
              <a:rPr lang="en-US" dirty="0"/>
              <a:t>, "%</a:t>
            </a:r>
            <a:r>
              <a:rPr lang="en-US" dirty="0" err="1"/>
              <a:t>s%c</a:t>
            </a:r>
            <a:r>
              <a:rPr lang="en-US" dirty="0"/>
              <a:t>", word , </a:t>
            </a:r>
            <a:r>
              <a:rPr lang="en-US" dirty="0" err="1"/>
              <a:t>ch</a:t>
            </a:r>
            <a:r>
              <a:rPr lang="en-US" dirty="0"/>
              <a:t>);</a:t>
            </a:r>
          </a:p>
          <a:p>
            <a:pPr marL="0" indent="0">
              <a:spcBef>
                <a:spcPts val="600"/>
              </a:spcBef>
              <a:buNone/>
            </a:pPr>
            <a:r>
              <a:rPr lang="en-US" dirty="0"/>
              <a:t>		}</a:t>
            </a:r>
          </a:p>
          <a:p>
            <a:pPr marL="0" indent="0">
              <a:spcBef>
                <a:spcPts val="600"/>
              </a:spcBef>
              <a:buNone/>
            </a:pPr>
            <a:r>
              <a:rPr lang="en-US" dirty="0"/>
              <a:t>		else</a:t>
            </a:r>
          </a:p>
          <a:p>
            <a:pPr marL="0" indent="0">
              <a:spcBef>
                <a:spcPts val="600"/>
              </a:spcBef>
              <a:buNone/>
            </a:pPr>
            <a:r>
              <a:rPr lang="en-US" dirty="0"/>
              <a:t>		{</a:t>
            </a:r>
          </a:p>
          <a:p>
            <a:pPr marL="0" indent="0">
              <a:spcBef>
                <a:spcPts val="600"/>
              </a:spcBef>
              <a:buNone/>
            </a:pPr>
            <a:r>
              <a:rPr lang="en-US" dirty="0"/>
              <a:t>			word[</a:t>
            </a:r>
            <a:r>
              <a:rPr lang="en-US" dirty="0" err="1"/>
              <a:t>i</a:t>
            </a:r>
            <a:r>
              <a:rPr lang="en-US" dirty="0"/>
              <a:t>]=</a:t>
            </a:r>
            <a:r>
              <a:rPr lang="en-US" dirty="0" err="1"/>
              <a:t>ch</a:t>
            </a:r>
            <a:r>
              <a:rPr lang="en-US" dirty="0"/>
              <a:t>;</a:t>
            </a:r>
          </a:p>
          <a:p>
            <a:pPr marL="0" indent="0">
              <a:spcBef>
                <a:spcPts val="600"/>
              </a:spcBef>
              <a:buNone/>
            </a:pPr>
            <a:r>
              <a:rPr lang="en-US" dirty="0"/>
              <a:t>			++</a:t>
            </a:r>
            <a:r>
              <a:rPr lang="en-US" dirty="0" err="1"/>
              <a:t>i</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ifp</a:t>
            </a:r>
            <a:r>
              <a:rPr lang="en-US" dirty="0"/>
              <a:t>);</a:t>
            </a:r>
          </a:p>
          <a:p>
            <a:pPr marL="0" indent="0">
              <a:spcBef>
                <a:spcPts val="600"/>
              </a:spcBef>
              <a:buNone/>
            </a:pPr>
            <a:r>
              <a:rPr lang="en-US" dirty="0"/>
              <a:t>    </a:t>
            </a:r>
            <a:r>
              <a:rPr lang="en-US" dirty="0" err="1"/>
              <a:t>fclose</a:t>
            </a:r>
            <a:r>
              <a:rPr lang="en-US" dirty="0"/>
              <a:t>(</a:t>
            </a:r>
            <a:r>
              <a:rPr lang="en-US" dirty="0" err="1"/>
              <a:t>ofp</a:t>
            </a:r>
            <a:r>
              <a:rPr lang="en-US" dirty="0"/>
              <a:t>);</a:t>
            </a:r>
          </a:p>
          <a:p>
            <a:pPr marL="0" indent="0">
              <a:spcBef>
                <a:spcPts val="600"/>
              </a:spcBef>
              <a:buNone/>
            </a:pPr>
            <a:r>
              <a:rPr lang="en-US" dirty="0"/>
              <a:t>    rename("D:\\change.txt", "D:\\temp.txt");</a:t>
            </a:r>
          </a:p>
          <a:p>
            <a:pPr marL="0" indent="0">
              <a:spcBef>
                <a:spcPts val="600"/>
              </a:spcBef>
              <a:buNone/>
            </a:pPr>
            <a:r>
              <a:rPr lang="en-US" dirty="0"/>
              <a:t>    remove("D:\\change.txt");</a:t>
            </a:r>
          </a:p>
          <a:p>
            <a:pPr marL="0" indent="0">
              <a:spcBef>
                <a:spcPts val="600"/>
              </a:spcBef>
              <a:buNone/>
            </a:pPr>
            <a:r>
              <a:rPr lang="en-US" dirty="0"/>
              <a:t>    remove("D:\\xyz.txt");</a:t>
            </a:r>
          </a:p>
          <a:p>
            <a:pPr marL="0" indent="0">
              <a:spcBef>
                <a:spcPts val="600"/>
              </a:spcBef>
              <a:buNone/>
            </a:pPr>
            <a:r>
              <a:rPr lang="en-US" dirty="0"/>
              <a:t>	rename("D:\\temp.txt", "D:\\xyz.txt");</a:t>
            </a:r>
          </a:p>
          <a:p>
            <a:pPr marL="0" indent="0">
              <a:spcBef>
                <a:spcPts val="600"/>
              </a:spcBef>
              <a:buNone/>
            </a:pPr>
            <a:r>
              <a:rPr lang="en-US" dirty="0"/>
              <a:t>	remove("D:\\temp.txt"); </a:t>
            </a:r>
          </a:p>
          <a:p>
            <a:pPr marL="0" indent="0">
              <a:spcBef>
                <a:spcPts val="600"/>
              </a:spcBef>
              <a:buNone/>
            </a:pPr>
            <a:r>
              <a:rPr lang="en-US" dirty="0"/>
              <a:t>	</a:t>
            </a:r>
            <a:r>
              <a:rPr lang="en-US" dirty="0" err="1"/>
              <a:t>cout</a:t>
            </a:r>
            <a:r>
              <a:rPr lang="en-US" dirty="0"/>
              <a:t>&lt;&lt;"\</a:t>
            </a:r>
            <a:r>
              <a:rPr lang="en-US" dirty="0" err="1"/>
              <a:t>nNo</a:t>
            </a:r>
            <a:r>
              <a:rPr lang="en-US" dirty="0"/>
              <a:t> of is are : "&lt;&lt;</a:t>
            </a:r>
            <a:r>
              <a:rPr lang="en-US" dirty="0" err="1"/>
              <a:t>countis</a:t>
            </a:r>
            <a:r>
              <a:rPr lang="en-US" dirty="0"/>
              <a:t>;</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countis</a:t>
            </a:r>
            <a:r>
              <a:rPr lang="en-US" dirty="0"/>
              <a:t> is use for counting number of “is” in the file and replacing it with “was”. </a:t>
            </a:r>
          </a:p>
          <a:p>
            <a:endParaRPr lang="en-US" dirty="0"/>
          </a:p>
          <a:p>
            <a:r>
              <a:rPr lang="en-US" dirty="0"/>
              <a:t>We have used two pointers in this one to read file xyz.txt and one to rite change.txt. We are sampling coping whole file word by word and if there is “is” it replace it with “was” and count the number of times “is” there in file , the old file is removed and new file is renamed with xyz.txt </a:t>
            </a:r>
          </a:p>
        </p:txBody>
      </p:sp>
    </p:spTree>
    <p:extLst>
      <p:ext uri="{BB962C8B-B14F-4D97-AF65-F5344CB8AC3E}">
        <p14:creationId xmlns:p14="http://schemas.microsoft.com/office/powerpoint/2010/main" val="345419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St_2()</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55000" lnSpcReduction="20000"/>
          </a:bodyPr>
          <a:lstStyle/>
          <a:p>
            <a:pPr marL="0" indent="0">
              <a:spcBef>
                <a:spcPts val="600"/>
              </a:spcBef>
              <a:buNone/>
            </a:pPr>
            <a:r>
              <a:rPr lang="en-US" dirty="0"/>
              <a:t>void st_2()	//changing "space" to '$' and counting no of space</a:t>
            </a:r>
          </a:p>
          <a:p>
            <a:pPr marL="0" indent="0">
              <a:spcBef>
                <a:spcPts val="600"/>
              </a:spcBef>
              <a:buNone/>
            </a:pPr>
            <a:r>
              <a:rPr lang="en-US" dirty="0"/>
              <a:t>{</a:t>
            </a:r>
          </a:p>
          <a:p>
            <a:pPr marL="0" indent="0">
              <a:spcBef>
                <a:spcPts val="600"/>
              </a:spcBef>
              <a:buNone/>
            </a:pPr>
            <a:r>
              <a:rPr lang="en-US" dirty="0"/>
              <a:t>	FILE *</a:t>
            </a:r>
            <a:r>
              <a:rPr lang="en-US" dirty="0" err="1"/>
              <a:t>ifp</a:t>
            </a:r>
            <a:r>
              <a:rPr lang="en-US" dirty="0"/>
              <a:t>, *</a:t>
            </a:r>
            <a:r>
              <a:rPr lang="en-US" dirty="0" err="1"/>
              <a:t>ofp</a:t>
            </a:r>
            <a:r>
              <a:rPr lang="en-US" dirty="0"/>
              <a:t>;</a:t>
            </a:r>
          </a:p>
          <a:p>
            <a:pPr marL="0" indent="0">
              <a:spcBef>
                <a:spcPts val="600"/>
              </a:spcBef>
              <a:buNone/>
            </a:pPr>
            <a:r>
              <a:rPr lang="en-US" dirty="0"/>
              <a:t>    char </a:t>
            </a:r>
            <a:r>
              <a:rPr lang="en-US" dirty="0" err="1"/>
              <a:t>ch</a:t>
            </a:r>
            <a:r>
              <a:rPr lang="en-US" dirty="0"/>
              <a:t>;</a:t>
            </a:r>
          </a:p>
          <a:p>
            <a:pPr marL="0" indent="0">
              <a:spcBef>
                <a:spcPts val="600"/>
              </a:spcBef>
              <a:buNone/>
            </a:pPr>
            <a:r>
              <a:rPr lang="en-US" dirty="0"/>
              <a:t>    int </a:t>
            </a:r>
            <a:r>
              <a:rPr lang="en-US" dirty="0" err="1"/>
              <a:t>countspace</a:t>
            </a:r>
            <a:r>
              <a:rPr lang="en-US" dirty="0"/>
              <a:t>=0;</a:t>
            </a:r>
          </a:p>
          <a:p>
            <a:pPr marL="0" indent="0">
              <a:spcBef>
                <a:spcPts val="600"/>
              </a:spcBef>
              <a:buNone/>
            </a:pPr>
            <a:r>
              <a:rPr lang="en-US" dirty="0"/>
              <a:t>    </a:t>
            </a:r>
            <a:r>
              <a:rPr lang="en-US" dirty="0" err="1"/>
              <a:t>ifp</a:t>
            </a:r>
            <a:r>
              <a:rPr lang="en-US" dirty="0"/>
              <a:t> = </a:t>
            </a:r>
            <a:r>
              <a:rPr lang="en-US" dirty="0" err="1"/>
              <a:t>fopen</a:t>
            </a:r>
            <a:r>
              <a:rPr lang="en-US" dirty="0"/>
              <a:t>("D:\\xyz.txt", "r");</a:t>
            </a:r>
          </a:p>
          <a:p>
            <a:pPr marL="0" indent="0">
              <a:spcBef>
                <a:spcPts val="600"/>
              </a:spcBef>
              <a:buNone/>
            </a:pPr>
            <a:r>
              <a:rPr lang="en-US" dirty="0"/>
              <a:t>    </a:t>
            </a:r>
            <a:r>
              <a:rPr lang="en-US" dirty="0" err="1"/>
              <a:t>ofp</a:t>
            </a:r>
            <a:r>
              <a:rPr lang="en-US" dirty="0"/>
              <a:t> = </a:t>
            </a:r>
            <a:r>
              <a:rPr lang="en-US" dirty="0" err="1"/>
              <a:t>fopen</a:t>
            </a:r>
            <a:r>
              <a:rPr lang="en-US" dirty="0"/>
              <a:t>("D:\\change.txt", "w");</a:t>
            </a:r>
          </a:p>
          <a:p>
            <a:pPr marL="0" indent="0">
              <a:spcBef>
                <a:spcPts val="600"/>
              </a:spcBef>
              <a:buNone/>
            </a:pPr>
            <a:r>
              <a:rPr lang="en-US" dirty="0"/>
              <a:t>    if (</a:t>
            </a:r>
            <a:r>
              <a:rPr lang="en-US" dirty="0" err="1"/>
              <a:t>ifp</a:t>
            </a:r>
            <a:r>
              <a:rPr lang="en-US" dirty="0"/>
              <a:t> == NULL || </a:t>
            </a:r>
            <a:r>
              <a:rPr lang="en-US" dirty="0" err="1"/>
              <a:t>ofp</a:t>
            </a:r>
            <a:r>
              <a:rPr lang="en-US" dirty="0"/>
              <a:t> == NULL) {</a:t>
            </a:r>
          </a:p>
          <a:p>
            <a:pPr marL="0" indent="0">
              <a:spcBef>
                <a:spcPts val="600"/>
              </a:spcBef>
              <a:buNone/>
            </a:pPr>
            <a:r>
              <a:rPr lang="en-US" dirty="0"/>
              <a:t>        </a:t>
            </a:r>
            <a:r>
              <a:rPr lang="en-US" dirty="0" err="1"/>
              <a:t>printf</a:t>
            </a:r>
            <a:r>
              <a:rPr lang="en-US" dirty="0"/>
              <a:t>("Can't open file.");</a:t>
            </a:r>
          </a:p>
          <a:p>
            <a:pPr marL="0" indent="0">
              <a:spcBef>
                <a:spcPts val="600"/>
              </a:spcBef>
              <a:buNone/>
            </a:pPr>
            <a:r>
              <a:rPr lang="en-US" dirty="0"/>
              <a:t>        exit(0);</a:t>
            </a:r>
          </a:p>
          <a:p>
            <a:pPr marL="0" indent="0">
              <a:spcBef>
                <a:spcPts val="600"/>
              </a:spcBef>
              <a:buNone/>
            </a:pPr>
            <a:r>
              <a:rPr lang="en-US" dirty="0"/>
              <a:t>    }</a:t>
            </a:r>
          </a:p>
          <a:p>
            <a:pPr marL="0" indent="0">
              <a:spcBef>
                <a:spcPts val="600"/>
              </a:spcBef>
              <a:buNone/>
            </a:pPr>
            <a:r>
              <a:rPr lang="en-US" dirty="0"/>
              <a:t>    // comparing word with file</a:t>
            </a:r>
          </a:p>
          <a:p>
            <a:pPr marL="0" indent="0">
              <a:spcBef>
                <a:spcPts val="600"/>
              </a:spcBef>
              <a:buNone/>
            </a:pPr>
            <a:r>
              <a:rPr lang="en-US" dirty="0"/>
              <a:t>    //rewind(</a:t>
            </a:r>
            <a:r>
              <a:rPr lang="en-US" dirty="0" err="1"/>
              <a:t>ifp</a:t>
            </a:r>
            <a:r>
              <a:rPr lang="en-US" dirty="0"/>
              <a:t>);</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ifp</a:t>
            </a:r>
            <a:r>
              <a:rPr lang="en-US" dirty="0"/>
              <a:t>))!=EOF)</a:t>
            </a:r>
          </a:p>
          <a:p>
            <a:pPr marL="0" indent="0">
              <a:spcBef>
                <a:spcPts val="600"/>
              </a:spcBef>
              <a:buNone/>
            </a:pPr>
            <a:r>
              <a:rPr lang="en-US" dirty="0"/>
              <a:t>	{</a:t>
            </a:r>
          </a:p>
          <a:p>
            <a:pPr marL="0" indent="0">
              <a:spcBef>
                <a:spcPts val="600"/>
              </a:spcBef>
              <a:buNone/>
            </a:pPr>
            <a:r>
              <a:rPr lang="en-US" dirty="0"/>
              <a:t>     //   </a:t>
            </a:r>
            <a:r>
              <a:rPr lang="en-US" dirty="0" err="1"/>
              <a:t>fscanf</a:t>
            </a:r>
            <a:r>
              <a:rPr lang="en-US" dirty="0"/>
              <a:t>(</a:t>
            </a:r>
            <a:r>
              <a:rPr lang="en-US" dirty="0" err="1"/>
              <a:t>ifp</a:t>
            </a:r>
            <a:r>
              <a:rPr lang="en-US" dirty="0"/>
              <a:t>, "%c", </a:t>
            </a:r>
            <a:r>
              <a:rPr lang="en-US" dirty="0" err="1"/>
              <a:t>ch</a:t>
            </a:r>
            <a:r>
              <a:rPr lang="en-US" dirty="0"/>
              <a:t>);</a:t>
            </a:r>
          </a:p>
          <a:p>
            <a:pPr marL="0" indent="0">
              <a:spcBef>
                <a:spcPts val="600"/>
              </a:spcBef>
              <a:buNone/>
            </a:pPr>
            <a:r>
              <a:rPr lang="en-US" dirty="0"/>
              <a:t>  </a:t>
            </a:r>
          </a:p>
          <a:p>
            <a:pPr marL="0" indent="0">
              <a:spcBef>
                <a:spcPts val="600"/>
              </a:spcBef>
              <a:buNone/>
            </a:pPr>
            <a:r>
              <a:rPr lang="en-US" dirty="0"/>
              <a:t>        if (</a:t>
            </a:r>
            <a:r>
              <a:rPr lang="en-US" dirty="0" err="1"/>
              <a:t>ch</a:t>
            </a:r>
            <a:r>
              <a:rPr lang="en-US" dirty="0"/>
              <a:t>==32){</a:t>
            </a:r>
          </a:p>
          <a:p>
            <a:pPr marL="0" indent="0">
              <a:spcBef>
                <a:spcPts val="600"/>
              </a:spcBef>
              <a:buNone/>
            </a:pPr>
            <a:r>
              <a:rPr lang="en-US" dirty="0"/>
              <a:t>  			</a:t>
            </a:r>
            <a:r>
              <a:rPr lang="en-US" dirty="0" err="1"/>
              <a:t>countspace</a:t>
            </a:r>
            <a:r>
              <a:rPr lang="en-US" dirty="0"/>
              <a:t>++;</a:t>
            </a:r>
          </a:p>
          <a:p>
            <a:pPr marL="0" indent="0">
              <a:spcBef>
                <a:spcPts val="600"/>
              </a:spcBef>
              <a:buNone/>
            </a:pPr>
            <a:r>
              <a:rPr lang="en-US" dirty="0"/>
              <a:t>            // for deleting the word</a:t>
            </a:r>
          </a:p>
          <a:p>
            <a:pPr marL="0" indent="0">
              <a:spcBef>
                <a:spcPts val="600"/>
              </a:spcBef>
              <a:buNone/>
            </a:pPr>
            <a:r>
              <a:rPr lang="en-US" dirty="0"/>
              <a:t>            </a:t>
            </a:r>
            <a:r>
              <a:rPr lang="en-US" dirty="0" err="1"/>
              <a:t>ch</a:t>
            </a:r>
            <a:r>
              <a:rPr lang="en-US" dirty="0"/>
              <a:t>=36;</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 In last loop it runs twice</a:t>
            </a:r>
          </a:p>
          <a:p>
            <a:pPr marL="0" indent="0">
              <a:spcBef>
                <a:spcPts val="600"/>
              </a:spcBef>
              <a:buNone/>
            </a:pPr>
            <a:r>
              <a:rPr lang="en-US" dirty="0"/>
              <a:t>        </a:t>
            </a:r>
            <a:r>
              <a:rPr lang="en-US" dirty="0" err="1"/>
              <a:t>fprintf</a:t>
            </a:r>
            <a:r>
              <a:rPr lang="en-US" dirty="0"/>
              <a:t>(</a:t>
            </a:r>
            <a:r>
              <a:rPr lang="en-US" dirty="0" err="1"/>
              <a:t>ofp</a:t>
            </a:r>
            <a:r>
              <a:rPr lang="en-US" dirty="0"/>
              <a:t>, "%c", </a:t>
            </a:r>
            <a:r>
              <a:rPr lang="en-US" dirty="0" err="1"/>
              <a:t>ch</a:t>
            </a:r>
            <a:r>
              <a:rPr lang="en-US" dirty="0"/>
              <a:t>);</a:t>
            </a:r>
          </a:p>
          <a:p>
            <a:pPr marL="0" indent="0">
              <a:spcBef>
                <a:spcPts val="600"/>
              </a:spcBef>
              <a:buNone/>
            </a:pPr>
            <a:r>
              <a:rPr lang="en-US" dirty="0"/>
              <a:t>    } </a:t>
            </a:r>
          </a:p>
          <a:p>
            <a:pPr marL="0" indent="0">
              <a:spcBef>
                <a:spcPts val="600"/>
              </a:spcBef>
              <a:buNone/>
            </a:pPr>
            <a:r>
              <a:rPr lang="en-US" dirty="0"/>
              <a:t>    </a:t>
            </a:r>
            <a:r>
              <a:rPr lang="en-US" dirty="0" err="1"/>
              <a:t>fclose</a:t>
            </a:r>
            <a:r>
              <a:rPr lang="en-US" dirty="0"/>
              <a:t>(</a:t>
            </a:r>
            <a:r>
              <a:rPr lang="en-US" dirty="0" err="1"/>
              <a:t>ifp</a:t>
            </a:r>
            <a:r>
              <a:rPr lang="en-US" dirty="0"/>
              <a:t>);</a:t>
            </a:r>
          </a:p>
          <a:p>
            <a:pPr marL="0" indent="0">
              <a:spcBef>
                <a:spcPts val="600"/>
              </a:spcBef>
              <a:buNone/>
            </a:pPr>
            <a:r>
              <a:rPr lang="en-US" dirty="0"/>
              <a:t>    </a:t>
            </a:r>
            <a:r>
              <a:rPr lang="en-US" dirty="0" err="1"/>
              <a:t>fclose</a:t>
            </a:r>
            <a:r>
              <a:rPr lang="en-US" dirty="0"/>
              <a:t>(</a:t>
            </a:r>
            <a:r>
              <a:rPr lang="en-US" dirty="0" err="1"/>
              <a:t>ofp</a:t>
            </a:r>
            <a:r>
              <a:rPr lang="en-US" dirty="0"/>
              <a:t>);</a:t>
            </a:r>
          </a:p>
          <a:p>
            <a:pPr marL="0" indent="0">
              <a:spcBef>
                <a:spcPts val="600"/>
              </a:spcBef>
              <a:buNone/>
            </a:pPr>
            <a:r>
              <a:rPr lang="en-US" dirty="0"/>
              <a:t>    rename("D:\\change.txt", "D:\\temp.txt");</a:t>
            </a:r>
          </a:p>
          <a:p>
            <a:pPr marL="0" indent="0">
              <a:spcBef>
                <a:spcPts val="600"/>
              </a:spcBef>
              <a:buNone/>
            </a:pPr>
            <a:r>
              <a:rPr lang="en-US" dirty="0"/>
              <a:t>    remove("D:\\change.txt");</a:t>
            </a:r>
          </a:p>
          <a:p>
            <a:pPr marL="0" indent="0">
              <a:spcBef>
                <a:spcPts val="600"/>
              </a:spcBef>
              <a:buNone/>
            </a:pPr>
            <a:r>
              <a:rPr lang="en-US" dirty="0"/>
              <a:t>    remove("D:\\xyz.txt");</a:t>
            </a:r>
          </a:p>
          <a:p>
            <a:pPr marL="0" indent="0">
              <a:spcBef>
                <a:spcPts val="600"/>
              </a:spcBef>
              <a:buNone/>
            </a:pPr>
            <a:r>
              <a:rPr lang="en-US" dirty="0"/>
              <a:t>	rename("D:\\temp.txt", "D:\\xyz.txt");</a:t>
            </a:r>
          </a:p>
          <a:p>
            <a:pPr marL="0" indent="0">
              <a:spcBef>
                <a:spcPts val="600"/>
              </a:spcBef>
              <a:buNone/>
            </a:pPr>
            <a:r>
              <a:rPr lang="en-US" dirty="0"/>
              <a:t>	remove("D:\\temp.txt");</a:t>
            </a:r>
          </a:p>
          <a:p>
            <a:pPr marL="0" indent="0">
              <a:spcBef>
                <a:spcPts val="600"/>
              </a:spcBef>
              <a:buNone/>
            </a:pPr>
            <a:r>
              <a:rPr lang="en-US" dirty="0"/>
              <a:t>	</a:t>
            </a:r>
            <a:r>
              <a:rPr lang="en-US" dirty="0" err="1"/>
              <a:t>cout</a:t>
            </a:r>
            <a:r>
              <a:rPr lang="en-US" dirty="0"/>
              <a:t>&lt;&lt;"\</a:t>
            </a:r>
            <a:r>
              <a:rPr lang="en-US" dirty="0" err="1"/>
              <a:t>nNo</a:t>
            </a:r>
            <a:r>
              <a:rPr lang="en-US" dirty="0"/>
              <a:t> of space are : "&lt;&lt;</a:t>
            </a:r>
            <a:r>
              <a:rPr lang="en-US" dirty="0" err="1"/>
              <a:t>countspace</a:t>
            </a:r>
            <a:r>
              <a:rPr lang="en-US" dirty="0"/>
              <a:t>;</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countspace</a:t>
            </a:r>
            <a:r>
              <a:rPr lang="en-US" dirty="0"/>
              <a:t> is use for counting number of “ ” in the file and replacing it with “$”. </a:t>
            </a:r>
          </a:p>
          <a:p>
            <a:endParaRPr lang="en-US" dirty="0"/>
          </a:p>
          <a:p>
            <a:r>
              <a:rPr lang="en-US" dirty="0"/>
              <a:t>We have used two pointers in this one to read file xyz.txt and one to write change.txt. We are sampling coping whole file word by word and if there is “ ” it replace it with “$” and count the number of times “ ” there in file , the old file is removed and new file is renamed with xyz.txt </a:t>
            </a:r>
          </a:p>
        </p:txBody>
      </p:sp>
    </p:spTree>
    <p:extLst>
      <p:ext uri="{BB962C8B-B14F-4D97-AF65-F5344CB8AC3E}">
        <p14:creationId xmlns:p14="http://schemas.microsoft.com/office/powerpoint/2010/main" val="247617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St_3()</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55000" lnSpcReduction="20000"/>
          </a:bodyPr>
          <a:lstStyle/>
          <a:p>
            <a:pPr marL="0" indent="0">
              <a:spcBef>
                <a:spcPts val="600"/>
              </a:spcBef>
              <a:buNone/>
            </a:pPr>
            <a:r>
              <a:rPr lang="en-US" dirty="0"/>
              <a:t>void st_3()	//changing '</a:t>
            </a:r>
            <a:r>
              <a:rPr lang="en-US" dirty="0" err="1"/>
              <a:t>lowwercase</a:t>
            </a:r>
            <a:r>
              <a:rPr lang="en-US" dirty="0"/>
              <a:t> alphabet' to 'uppercase </a:t>
            </a:r>
            <a:r>
              <a:rPr lang="en-US" dirty="0" err="1"/>
              <a:t>alphabet'and</a:t>
            </a:r>
            <a:r>
              <a:rPr lang="en-US" dirty="0"/>
              <a:t> counting no of </a:t>
            </a:r>
            <a:r>
              <a:rPr lang="en-US" dirty="0" err="1"/>
              <a:t>lowwercase</a:t>
            </a:r>
            <a:r>
              <a:rPr lang="en-US" dirty="0"/>
              <a:t> alphabet</a:t>
            </a:r>
          </a:p>
          <a:p>
            <a:pPr marL="0" indent="0">
              <a:spcBef>
                <a:spcPts val="600"/>
              </a:spcBef>
              <a:buNone/>
            </a:pPr>
            <a:r>
              <a:rPr lang="en-US" dirty="0"/>
              <a:t>{</a:t>
            </a:r>
          </a:p>
          <a:p>
            <a:pPr marL="0" indent="0">
              <a:spcBef>
                <a:spcPts val="600"/>
              </a:spcBef>
              <a:buNone/>
            </a:pPr>
            <a:r>
              <a:rPr lang="en-US" dirty="0"/>
              <a:t>	FILE *</a:t>
            </a:r>
            <a:r>
              <a:rPr lang="en-US" dirty="0" err="1"/>
              <a:t>ifp</a:t>
            </a:r>
            <a:r>
              <a:rPr lang="en-US" dirty="0"/>
              <a:t>, *</a:t>
            </a:r>
            <a:r>
              <a:rPr lang="en-US" dirty="0" err="1"/>
              <a:t>ofp</a:t>
            </a:r>
            <a:r>
              <a:rPr lang="en-US" dirty="0"/>
              <a:t>;</a:t>
            </a:r>
          </a:p>
          <a:p>
            <a:pPr marL="0" indent="0">
              <a:spcBef>
                <a:spcPts val="600"/>
              </a:spcBef>
              <a:buNone/>
            </a:pPr>
            <a:r>
              <a:rPr lang="en-US" dirty="0"/>
              <a:t>    char </a:t>
            </a:r>
            <a:r>
              <a:rPr lang="en-US" dirty="0" err="1"/>
              <a:t>ch</a:t>
            </a:r>
            <a:r>
              <a:rPr lang="en-US" dirty="0"/>
              <a:t>;</a:t>
            </a:r>
          </a:p>
          <a:p>
            <a:pPr marL="0" indent="0">
              <a:spcBef>
                <a:spcPts val="600"/>
              </a:spcBef>
              <a:buNone/>
            </a:pPr>
            <a:r>
              <a:rPr lang="en-US" dirty="0"/>
              <a:t>    int lowercase=0;</a:t>
            </a:r>
          </a:p>
          <a:p>
            <a:pPr marL="0" indent="0">
              <a:spcBef>
                <a:spcPts val="600"/>
              </a:spcBef>
              <a:buNone/>
            </a:pPr>
            <a:r>
              <a:rPr lang="en-US" dirty="0"/>
              <a:t>    </a:t>
            </a:r>
            <a:r>
              <a:rPr lang="en-US" dirty="0" err="1"/>
              <a:t>ifp</a:t>
            </a:r>
            <a:r>
              <a:rPr lang="en-US" dirty="0"/>
              <a:t> = </a:t>
            </a:r>
            <a:r>
              <a:rPr lang="en-US" dirty="0" err="1"/>
              <a:t>fopen</a:t>
            </a:r>
            <a:r>
              <a:rPr lang="en-US" dirty="0"/>
              <a:t>("D:\\xyz.txt", "r");</a:t>
            </a:r>
          </a:p>
          <a:p>
            <a:pPr marL="0" indent="0">
              <a:spcBef>
                <a:spcPts val="600"/>
              </a:spcBef>
              <a:buNone/>
            </a:pPr>
            <a:r>
              <a:rPr lang="en-US" dirty="0"/>
              <a:t>    </a:t>
            </a:r>
            <a:r>
              <a:rPr lang="en-US" dirty="0" err="1"/>
              <a:t>ofp</a:t>
            </a:r>
            <a:r>
              <a:rPr lang="en-US" dirty="0"/>
              <a:t> = </a:t>
            </a:r>
            <a:r>
              <a:rPr lang="en-US" dirty="0" err="1"/>
              <a:t>fopen</a:t>
            </a:r>
            <a:r>
              <a:rPr lang="en-US" dirty="0"/>
              <a:t>("D:\\change.txt", "w");</a:t>
            </a:r>
          </a:p>
          <a:p>
            <a:pPr marL="0" indent="0">
              <a:spcBef>
                <a:spcPts val="600"/>
              </a:spcBef>
              <a:buNone/>
            </a:pPr>
            <a:r>
              <a:rPr lang="en-US" dirty="0"/>
              <a:t>    if (</a:t>
            </a:r>
            <a:r>
              <a:rPr lang="en-US" dirty="0" err="1"/>
              <a:t>ifp</a:t>
            </a:r>
            <a:r>
              <a:rPr lang="en-US" dirty="0"/>
              <a:t> == NULL || </a:t>
            </a:r>
            <a:r>
              <a:rPr lang="en-US" dirty="0" err="1"/>
              <a:t>ofp</a:t>
            </a:r>
            <a:r>
              <a:rPr lang="en-US" dirty="0"/>
              <a:t> == NULL) {</a:t>
            </a:r>
          </a:p>
          <a:p>
            <a:pPr marL="0" indent="0">
              <a:spcBef>
                <a:spcPts val="600"/>
              </a:spcBef>
              <a:buNone/>
            </a:pPr>
            <a:r>
              <a:rPr lang="en-US" dirty="0"/>
              <a:t>        </a:t>
            </a:r>
            <a:r>
              <a:rPr lang="en-US" dirty="0" err="1"/>
              <a:t>printf</a:t>
            </a:r>
            <a:r>
              <a:rPr lang="en-US" dirty="0"/>
              <a:t>("Can't open file.");</a:t>
            </a:r>
          </a:p>
          <a:p>
            <a:pPr marL="0" indent="0">
              <a:spcBef>
                <a:spcPts val="600"/>
              </a:spcBef>
              <a:buNone/>
            </a:pPr>
            <a:r>
              <a:rPr lang="en-US" dirty="0"/>
              <a:t>        exit(0);</a:t>
            </a:r>
          </a:p>
          <a:p>
            <a:pPr marL="0" indent="0">
              <a:spcBef>
                <a:spcPts val="600"/>
              </a:spcBef>
              <a:buNone/>
            </a:pPr>
            <a:r>
              <a:rPr lang="en-US" dirty="0"/>
              <a:t>    }</a:t>
            </a:r>
          </a:p>
          <a:p>
            <a:pPr marL="0" indent="0">
              <a:spcBef>
                <a:spcPts val="600"/>
              </a:spcBef>
              <a:buNone/>
            </a:pPr>
            <a:r>
              <a:rPr lang="en-US" dirty="0"/>
              <a:t>    // comparing word with file</a:t>
            </a:r>
          </a:p>
          <a:p>
            <a:pPr marL="0" indent="0">
              <a:spcBef>
                <a:spcPts val="600"/>
              </a:spcBef>
              <a:buNone/>
            </a:pPr>
            <a:r>
              <a:rPr lang="en-US" dirty="0"/>
              <a:t>    //rewind(</a:t>
            </a:r>
            <a:r>
              <a:rPr lang="en-US" dirty="0" err="1"/>
              <a:t>ifp</a:t>
            </a:r>
            <a:r>
              <a:rPr lang="en-US" dirty="0"/>
              <a:t>);</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ifp</a:t>
            </a:r>
            <a:r>
              <a:rPr lang="en-US" dirty="0"/>
              <a:t>))!=EOF)</a:t>
            </a:r>
          </a:p>
          <a:p>
            <a:pPr marL="0" indent="0">
              <a:spcBef>
                <a:spcPts val="600"/>
              </a:spcBef>
              <a:buNone/>
            </a:pPr>
            <a:r>
              <a:rPr lang="en-US" dirty="0"/>
              <a:t>	{</a:t>
            </a:r>
          </a:p>
          <a:p>
            <a:pPr marL="0" indent="0">
              <a:spcBef>
                <a:spcPts val="600"/>
              </a:spcBef>
              <a:buNone/>
            </a:pPr>
            <a:r>
              <a:rPr lang="en-US" dirty="0"/>
              <a:t>     //   </a:t>
            </a:r>
            <a:r>
              <a:rPr lang="en-US" dirty="0" err="1"/>
              <a:t>fscanf</a:t>
            </a:r>
            <a:r>
              <a:rPr lang="en-US" dirty="0"/>
              <a:t>(</a:t>
            </a:r>
            <a:r>
              <a:rPr lang="en-US" dirty="0" err="1"/>
              <a:t>ifp</a:t>
            </a:r>
            <a:r>
              <a:rPr lang="en-US" dirty="0"/>
              <a:t>, "%c", </a:t>
            </a:r>
            <a:r>
              <a:rPr lang="en-US" dirty="0" err="1"/>
              <a:t>ch</a:t>
            </a:r>
            <a:r>
              <a:rPr lang="en-US" dirty="0"/>
              <a:t>);</a:t>
            </a:r>
          </a:p>
          <a:p>
            <a:pPr marL="0" indent="0">
              <a:spcBef>
                <a:spcPts val="600"/>
              </a:spcBef>
              <a:buNone/>
            </a:pPr>
            <a:r>
              <a:rPr lang="en-US" dirty="0"/>
              <a:t>  </a:t>
            </a:r>
          </a:p>
          <a:p>
            <a:pPr marL="0" indent="0">
              <a:spcBef>
                <a:spcPts val="600"/>
              </a:spcBef>
              <a:buNone/>
            </a:pPr>
            <a:r>
              <a:rPr lang="en-US" dirty="0"/>
              <a:t>        if (</a:t>
            </a:r>
            <a:r>
              <a:rPr lang="en-US" dirty="0" err="1"/>
              <a:t>ch</a:t>
            </a:r>
            <a:r>
              <a:rPr lang="en-US" dirty="0"/>
              <a:t>&gt;=97&amp;&amp;</a:t>
            </a:r>
            <a:r>
              <a:rPr lang="en-US" dirty="0" err="1"/>
              <a:t>ch</a:t>
            </a:r>
            <a:r>
              <a:rPr lang="en-US" dirty="0"/>
              <a:t>&lt;=122){</a:t>
            </a:r>
          </a:p>
          <a:p>
            <a:pPr marL="0" indent="0">
              <a:spcBef>
                <a:spcPts val="600"/>
              </a:spcBef>
              <a:buNone/>
            </a:pPr>
            <a:r>
              <a:rPr lang="en-US" dirty="0"/>
              <a:t>  			lowercase++;</a:t>
            </a:r>
          </a:p>
          <a:p>
            <a:pPr marL="0" indent="0">
              <a:spcBef>
                <a:spcPts val="600"/>
              </a:spcBef>
              <a:buNone/>
            </a:pPr>
            <a:r>
              <a:rPr lang="en-US" dirty="0"/>
              <a:t>            // for deleting the word</a:t>
            </a:r>
          </a:p>
          <a:p>
            <a:pPr marL="0" indent="0">
              <a:spcBef>
                <a:spcPts val="600"/>
              </a:spcBef>
              <a:buNone/>
            </a:pPr>
            <a:r>
              <a:rPr lang="en-US" dirty="0"/>
              <a:t>            </a:t>
            </a:r>
            <a:r>
              <a:rPr lang="en-US" dirty="0" err="1"/>
              <a:t>ch</a:t>
            </a:r>
            <a:r>
              <a:rPr lang="en-US" dirty="0"/>
              <a:t> -=32;</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 In last loop it runs twice</a:t>
            </a:r>
          </a:p>
          <a:p>
            <a:pPr marL="0" indent="0">
              <a:spcBef>
                <a:spcPts val="600"/>
              </a:spcBef>
              <a:buNone/>
            </a:pPr>
            <a:r>
              <a:rPr lang="en-US" dirty="0"/>
              <a:t>        </a:t>
            </a:r>
            <a:r>
              <a:rPr lang="en-US" dirty="0" err="1"/>
              <a:t>fprintf</a:t>
            </a:r>
            <a:r>
              <a:rPr lang="en-US" dirty="0"/>
              <a:t>(</a:t>
            </a:r>
            <a:r>
              <a:rPr lang="en-US" dirty="0" err="1"/>
              <a:t>ofp</a:t>
            </a:r>
            <a:r>
              <a:rPr lang="en-US" dirty="0"/>
              <a:t>, "%c", </a:t>
            </a:r>
            <a:r>
              <a:rPr lang="en-US" dirty="0" err="1"/>
              <a:t>ch</a:t>
            </a:r>
            <a:r>
              <a:rPr lang="en-US" dirty="0"/>
              <a:t>);</a:t>
            </a:r>
          </a:p>
          <a:p>
            <a:pPr marL="0" indent="0">
              <a:spcBef>
                <a:spcPts val="600"/>
              </a:spcBef>
              <a:buNone/>
            </a:pPr>
            <a:r>
              <a:rPr lang="en-US" dirty="0"/>
              <a:t>    } </a:t>
            </a:r>
          </a:p>
          <a:p>
            <a:pPr marL="0" indent="0">
              <a:spcBef>
                <a:spcPts val="600"/>
              </a:spcBef>
              <a:buNone/>
            </a:pPr>
            <a:r>
              <a:rPr lang="en-US" dirty="0"/>
              <a:t>    </a:t>
            </a:r>
            <a:r>
              <a:rPr lang="en-US" dirty="0" err="1"/>
              <a:t>fclose</a:t>
            </a:r>
            <a:r>
              <a:rPr lang="en-US" dirty="0"/>
              <a:t>(</a:t>
            </a:r>
            <a:r>
              <a:rPr lang="en-US" dirty="0" err="1"/>
              <a:t>ifp</a:t>
            </a:r>
            <a:r>
              <a:rPr lang="en-US" dirty="0"/>
              <a:t>);</a:t>
            </a:r>
          </a:p>
          <a:p>
            <a:pPr marL="0" indent="0">
              <a:spcBef>
                <a:spcPts val="600"/>
              </a:spcBef>
              <a:buNone/>
            </a:pPr>
            <a:r>
              <a:rPr lang="en-US" dirty="0"/>
              <a:t>    </a:t>
            </a:r>
            <a:r>
              <a:rPr lang="en-US" dirty="0" err="1"/>
              <a:t>fclose</a:t>
            </a:r>
            <a:r>
              <a:rPr lang="en-US" dirty="0"/>
              <a:t>(</a:t>
            </a:r>
            <a:r>
              <a:rPr lang="en-US" dirty="0" err="1"/>
              <a:t>ofp</a:t>
            </a:r>
            <a:r>
              <a:rPr lang="en-US" dirty="0"/>
              <a:t>);</a:t>
            </a:r>
          </a:p>
          <a:p>
            <a:pPr marL="0" indent="0">
              <a:spcBef>
                <a:spcPts val="600"/>
              </a:spcBef>
              <a:buNone/>
            </a:pPr>
            <a:r>
              <a:rPr lang="en-US" dirty="0"/>
              <a:t>    rename("D:\\change.txt", "D:\\temp.txt");</a:t>
            </a:r>
          </a:p>
          <a:p>
            <a:pPr marL="0" indent="0">
              <a:spcBef>
                <a:spcPts val="600"/>
              </a:spcBef>
              <a:buNone/>
            </a:pPr>
            <a:r>
              <a:rPr lang="en-US" dirty="0"/>
              <a:t>    remove("D:\\change.txt");</a:t>
            </a:r>
          </a:p>
          <a:p>
            <a:pPr marL="0" indent="0">
              <a:spcBef>
                <a:spcPts val="600"/>
              </a:spcBef>
              <a:buNone/>
            </a:pPr>
            <a:r>
              <a:rPr lang="en-US" dirty="0"/>
              <a:t>    remove("D:\\xyz.txt");</a:t>
            </a:r>
          </a:p>
          <a:p>
            <a:pPr marL="0" indent="0">
              <a:spcBef>
                <a:spcPts val="600"/>
              </a:spcBef>
              <a:buNone/>
            </a:pPr>
            <a:r>
              <a:rPr lang="en-US" dirty="0"/>
              <a:t>	rename("D:\\temp.txt", "D:\\xyz.txt");</a:t>
            </a:r>
          </a:p>
          <a:p>
            <a:pPr marL="0" indent="0">
              <a:spcBef>
                <a:spcPts val="600"/>
              </a:spcBef>
              <a:buNone/>
            </a:pPr>
            <a:r>
              <a:rPr lang="en-US" dirty="0"/>
              <a:t>	remove("D:\\temp.txt");</a:t>
            </a:r>
          </a:p>
          <a:p>
            <a:pPr marL="0" indent="0">
              <a:spcBef>
                <a:spcPts val="600"/>
              </a:spcBef>
              <a:buNone/>
            </a:pPr>
            <a:r>
              <a:rPr lang="en-US" dirty="0"/>
              <a:t>	</a:t>
            </a:r>
            <a:r>
              <a:rPr lang="en-US" dirty="0" err="1"/>
              <a:t>cout</a:t>
            </a:r>
            <a:r>
              <a:rPr lang="en-US" dirty="0"/>
              <a:t>&lt;&lt;"\</a:t>
            </a:r>
            <a:r>
              <a:rPr lang="en-US" dirty="0" err="1"/>
              <a:t>nNo</a:t>
            </a:r>
            <a:r>
              <a:rPr lang="en-US" dirty="0"/>
              <a:t> of lowercases are : "&lt;&lt;lowercase;</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lowercase is use for counting number of  lowercase character  in the file and replacing it with uppercase character. </a:t>
            </a:r>
          </a:p>
          <a:p>
            <a:endParaRPr lang="en-US" dirty="0"/>
          </a:p>
          <a:p>
            <a:r>
              <a:rPr lang="en-US" dirty="0"/>
              <a:t>We have used two pointers in this one to read file xyz.txt and one to write change.txt. We are coping whole file character by character and if there is a lowercase character then it replace it with uppercase character and count the number lowercase character there in file , the old file is removed and new file is renamed with xyz.txt </a:t>
            </a:r>
          </a:p>
        </p:txBody>
      </p:sp>
    </p:spTree>
    <p:extLst>
      <p:ext uri="{BB962C8B-B14F-4D97-AF65-F5344CB8AC3E}">
        <p14:creationId xmlns:p14="http://schemas.microsoft.com/office/powerpoint/2010/main" val="43580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Int main()</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47500" lnSpcReduction="20000"/>
          </a:bodyPr>
          <a:lstStyle/>
          <a:p>
            <a:pPr marL="0" indent="0">
              <a:spcBef>
                <a:spcPts val="600"/>
              </a:spcBef>
              <a:buNone/>
            </a:pPr>
            <a:r>
              <a:rPr lang="en-US" dirty="0"/>
              <a:t>int main()</a:t>
            </a:r>
          </a:p>
          <a:p>
            <a:pPr marL="0" indent="0">
              <a:spcBef>
                <a:spcPts val="600"/>
              </a:spcBef>
              <a:buNone/>
            </a:pPr>
            <a:endParaRPr lang="en-US" dirty="0"/>
          </a:p>
          <a:p>
            <a:pPr marL="0" indent="0">
              <a:spcBef>
                <a:spcPts val="600"/>
              </a:spcBef>
              <a:buNone/>
            </a:pPr>
            <a:r>
              <a:rPr lang="en-US" dirty="0"/>
              <a:t>{</a:t>
            </a:r>
          </a:p>
          <a:p>
            <a:pPr marL="0" indent="0">
              <a:spcBef>
                <a:spcPts val="600"/>
              </a:spcBef>
              <a:buNone/>
            </a:pPr>
            <a:r>
              <a:rPr lang="en-US" dirty="0"/>
              <a:t>	FILE *</a:t>
            </a:r>
            <a:r>
              <a:rPr lang="en-US" dirty="0" err="1"/>
              <a:t>fp</a:t>
            </a:r>
            <a:r>
              <a:rPr lang="en-US" dirty="0"/>
              <a:t>;</a:t>
            </a:r>
          </a:p>
          <a:p>
            <a:pPr marL="0" indent="0">
              <a:spcBef>
                <a:spcPts val="600"/>
              </a:spcBef>
              <a:buNone/>
            </a:pPr>
            <a:r>
              <a:rPr lang="en-US" dirty="0"/>
              <a:t>	int n , </a:t>
            </a:r>
            <a:r>
              <a:rPr lang="en-US" dirty="0" err="1"/>
              <a:t>countpara</a:t>
            </a:r>
            <a:r>
              <a:rPr lang="en-US" dirty="0"/>
              <a:t>=1;</a:t>
            </a:r>
          </a:p>
          <a:p>
            <a:pPr marL="0" indent="0">
              <a:spcBef>
                <a:spcPts val="600"/>
              </a:spcBef>
              <a:buNone/>
            </a:pPr>
            <a:r>
              <a:rPr lang="en-US" dirty="0"/>
              <a:t>	char name[100];</a:t>
            </a:r>
          </a:p>
          <a:p>
            <a:pPr marL="0" indent="0">
              <a:spcBef>
                <a:spcPts val="600"/>
              </a:spcBef>
              <a:buNone/>
            </a:pPr>
            <a:r>
              <a:rPr lang="en-US" dirty="0"/>
              <a:t>	//System(“</a:t>
            </a:r>
            <a:r>
              <a:rPr lang="en-US" dirty="0" err="1"/>
              <a:t>cls</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("D:\\xyz.txt","w");</a:t>
            </a:r>
          </a:p>
          <a:p>
            <a:pPr marL="0" indent="0">
              <a:spcBef>
                <a:spcPts val="600"/>
              </a:spcBef>
              <a:buNone/>
            </a:pPr>
            <a:r>
              <a:rPr lang="en-US" dirty="0"/>
              <a:t>	if (</a:t>
            </a:r>
            <a:r>
              <a:rPr lang="en-US" dirty="0" err="1"/>
              <a:t>fp</a:t>
            </a:r>
            <a:r>
              <a:rPr lang="en-US" dirty="0"/>
              <a:t>==NULL)</a:t>
            </a:r>
          </a:p>
          <a:p>
            <a:pPr marL="0" indent="0">
              <a:spcBef>
                <a:spcPts val="600"/>
              </a:spcBef>
              <a:buNone/>
            </a:pPr>
            <a:r>
              <a:rPr lang="en-US" dirty="0"/>
              <a:t>	{	</a:t>
            </a:r>
          </a:p>
          <a:p>
            <a:pPr marL="0" indent="0">
              <a:spcBef>
                <a:spcPts val="600"/>
              </a:spcBef>
              <a:buNone/>
            </a:pPr>
            <a:r>
              <a:rPr lang="en-US" dirty="0"/>
              <a:t>		</a:t>
            </a:r>
            <a:r>
              <a:rPr lang="en-US" dirty="0" err="1"/>
              <a:t>printf</a:t>
            </a:r>
            <a:r>
              <a:rPr lang="en-US" dirty="0"/>
              <a:t>("File does not exist");</a:t>
            </a:r>
          </a:p>
          <a:p>
            <a:pPr marL="0" indent="0">
              <a:spcBef>
                <a:spcPts val="600"/>
              </a:spcBef>
              <a:buNone/>
            </a:pPr>
            <a:r>
              <a:rPr lang="en-US" dirty="0"/>
              <a:t>		return 0;	</a:t>
            </a:r>
          </a:p>
          <a:p>
            <a:pPr marL="0" indent="0">
              <a:spcBef>
                <a:spcPts val="600"/>
              </a:spcBef>
              <a:buNone/>
            </a:pPr>
            <a:r>
              <a:rPr lang="en-US" dirty="0"/>
              <a:t>	}</a:t>
            </a:r>
          </a:p>
          <a:p>
            <a:pPr marL="0" indent="0">
              <a:spcBef>
                <a:spcPts val="600"/>
              </a:spcBef>
              <a:buNone/>
            </a:pPr>
            <a:r>
              <a:rPr lang="en-US" dirty="0"/>
              <a:t>	</a:t>
            </a:r>
            <a:r>
              <a:rPr lang="en-US" dirty="0" err="1"/>
              <a:t>printf</a:t>
            </a:r>
            <a:r>
              <a:rPr lang="en-US" dirty="0"/>
              <a:t>("Enter no of lines you want to enter : ");</a:t>
            </a:r>
          </a:p>
          <a:p>
            <a:pPr marL="0" indent="0">
              <a:spcBef>
                <a:spcPts val="600"/>
              </a:spcBef>
              <a:buNone/>
            </a:pPr>
            <a:r>
              <a:rPr lang="en-US" dirty="0"/>
              <a:t>	</a:t>
            </a:r>
            <a:r>
              <a:rPr lang="en-US" dirty="0" err="1"/>
              <a:t>cin</a:t>
            </a:r>
            <a:r>
              <a:rPr lang="en-US" dirty="0"/>
              <a:t>&gt;&gt;n;</a:t>
            </a:r>
          </a:p>
          <a:p>
            <a:pPr marL="0" indent="0">
              <a:spcBef>
                <a:spcPts val="600"/>
              </a:spcBef>
              <a:buNone/>
            </a:pPr>
            <a:r>
              <a:rPr lang="en-US" dirty="0"/>
              <a:t>	</a:t>
            </a:r>
            <a:r>
              <a:rPr lang="en-US" dirty="0" err="1"/>
              <a:t>cout</a:t>
            </a:r>
            <a:r>
              <a:rPr lang="en-US" dirty="0"/>
              <a:t>&lt;&lt;"=========================================E N T E R   Y O U R   T E X T==============================\n";</a:t>
            </a:r>
          </a:p>
          <a:p>
            <a:pPr marL="0" indent="0">
              <a:spcBef>
                <a:spcPts val="600"/>
              </a:spcBef>
              <a:buNone/>
            </a:pPr>
            <a:r>
              <a:rPr lang="en-US" dirty="0"/>
              <a:t>	//</a:t>
            </a:r>
            <a:r>
              <a:rPr lang="en-US" dirty="0" err="1"/>
              <a:t>cout</a:t>
            </a:r>
            <a:r>
              <a:rPr lang="en-US" dirty="0"/>
              <a:t>&lt;&lt;"1";</a:t>
            </a:r>
          </a:p>
          <a:p>
            <a:pPr marL="0" indent="0">
              <a:spcBef>
                <a:spcPts val="600"/>
              </a:spcBef>
              <a:buNone/>
            </a:pPr>
            <a:r>
              <a:rPr lang="en-US" dirty="0"/>
              <a:t>	gets(name);</a:t>
            </a:r>
          </a:p>
          <a:p>
            <a:pPr marL="0" indent="0">
              <a:spcBef>
                <a:spcPts val="600"/>
              </a:spcBef>
              <a:buNone/>
            </a:pPr>
            <a:r>
              <a:rPr lang="en-US" dirty="0"/>
              <a:t>	gets(name);</a:t>
            </a:r>
          </a:p>
          <a:p>
            <a:pPr marL="0" indent="0">
              <a:spcBef>
                <a:spcPts val="600"/>
              </a:spcBef>
              <a:buNone/>
            </a:pPr>
            <a:r>
              <a:rPr lang="en-US" dirty="0"/>
              <a:t>	if(</a:t>
            </a:r>
            <a:r>
              <a:rPr lang="en-US" dirty="0" err="1"/>
              <a:t>strcmp</a:t>
            </a:r>
            <a:r>
              <a:rPr lang="en-US" dirty="0"/>
              <a:t>(name,"\0")==0)	//count_9 counting Paragraph </a:t>
            </a:r>
          </a:p>
          <a:p>
            <a:pPr marL="0" indent="0">
              <a:spcBef>
                <a:spcPts val="600"/>
              </a:spcBef>
              <a:buNone/>
            </a:pPr>
            <a:r>
              <a:rPr lang="en-US" dirty="0"/>
              <a:t>	{</a:t>
            </a:r>
          </a:p>
          <a:p>
            <a:pPr marL="0" indent="0">
              <a:spcBef>
                <a:spcPts val="600"/>
              </a:spcBef>
              <a:buNone/>
            </a:pPr>
            <a:r>
              <a:rPr lang="en-US" dirty="0"/>
              <a:t>		</a:t>
            </a:r>
            <a:r>
              <a:rPr lang="en-US" dirty="0" err="1"/>
              <a:t>countpara</a:t>
            </a:r>
            <a:r>
              <a:rPr lang="en-US" dirty="0"/>
              <a:t>++;</a:t>
            </a:r>
          </a:p>
          <a:p>
            <a:pPr marL="0" indent="0">
              <a:spcBef>
                <a:spcPts val="600"/>
              </a:spcBef>
              <a:buNone/>
            </a:pPr>
            <a:r>
              <a:rPr lang="en-US" dirty="0"/>
              <a:t>	}</a:t>
            </a:r>
          </a:p>
          <a:p>
            <a:pPr marL="0" indent="0">
              <a:spcBef>
                <a:spcPts val="600"/>
              </a:spcBef>
              <a:buNone/>
            </a:pPr>
            <a:r>
              <a:rPr lang="en-US" dirty="0"/>
              <a:t>	</a:t>
            </a:r>
            <a:r>
              <a:rPr lang="en-US" dirty="0" err="1"/>
              <a:t>fprintf</a:t>
            </a:r>
            <a:r>
              <a:rPr lang="en-US" dirty="0"/>
              <a:t>(</a:t>
            </a:r>
            <a:r>
              <a:rPr lang="en-US" dirty="0" err="1"/>
              <a:t>fp</a:t>
            </a:r>
            <a:r>
              <a:rPr lang="en-US" dirty="0"/>
              <a:t>,"%s\</a:t>
            </a:r>
            <a:r>
              <a:rPr lang="en-US" dirty="0" err="1"/>
              <a:t>n",name</a:t>
            </a:r>
            <a:r>
              <a:rPr lang="en-US" dirty="0"/>
              <a:t>);</a:t>
            </a:r>
          </a:p>
          <a:p>
            <a:pPr marL="0" indent="0">
              <a:spcBef>
                <a:spcPts val="600"/>
              </a:spcBef>
              <a:buNone/>
            </a:pPr>
            <a:r>
              <a:rPr lang="en-US" dirty="0"/>
              <a:t>	for(int </a:t>
            </a:r>
            <a:r>
              <a:rPr lang="en-US" dirty="0" err="1"/>
              <a:t>i</a:t>
            </a:r>
            <a:r>
              <a:rPr lang="en-US" dirty="0"/>
              <a:t>=1 ; </a:t>
            </a:r>
            <a:r>
              <a:rPr lang="en-US" dirty="0" err="1"/>
              <a:t>i</a:t>
            </a:r>
            <a:r>
              <a:rPr lang="en-US" dirty="0"/>
              <a:t>&lt;n ; ++</a:t>
            </a:r>
            <a:r>
              <a:rPr lang="en-US" dirty="0" err="1"/>
              <a:t>i</a:t>
            </a:r>
            <a:r>
              <a:rPr lang="en-US" dirty="0"/>
              <a:t>)</a:t>
            </a:r>
          </a:p>
          <a:p>
            <a:pPr marL="0" indent="0">
              <a:spcBef>
                <a:spcPts val="600"/>
              </a:spcBef>
              <a:buNone/>
            </a:pPr>
            <a:r>
              <a:rPr lang="en-US" dirty="0"/>
              <a:t>	{</a:t>
            </a:r>
          </a:p>
          <a:p>
            <a:pPr marL="0" indent="0">
              <a:spcBef>
                <a:spcPts val="600"/>
              </a:spcBef>
              <a:buNone/>
            </a:pPr>
            <a:r>
              <a:rPr lang="en-US" dirty="0"/>
              <a:t>		//</a:t>
            </a:r>
            <a:r>
              <a:rPr lang="en-US" dirty="0" err="1"/>
              <a:t>cout</a:t>
            </a:r>
            <a:r>
              <a:rPr lang="en-US" dirty="0"/>
              <a:t>&lt;&lt;i+1;</a:t>
            </a:r>
          </a:p>
          <a:p>
            <a:pPr marL="0" indent="0">
              <a:spcBef>
                <a:spcPts val="600"/>
              </a:spcBef>
              <a:buNone/>
            </a:pPr>
            <a:r>
              <a:rPr lang="en-US" dirty="0"/>
              <a:t>		gets(name);</a:t>
            </a:r>
          </a:p>
          <a:p>
            <a:pPr marL="0" indent="0">
              <a:spcBef>
                <a:spcPts val="600"/>
              </a:spcBef>
              <a:buNone/>
            </a:pPr>
            <a:r>
              <a:rPr lang="en-US" dirty="0"/>
              <a:t>		if(</a:t>
            </a:r>
            <a:r>
              <a:rPr lang="en-US" dirty="0" err="1"/>
              <a:t>strcmp</a:t>
            </a:r>
            <a:r>
              <a:rPr lang="en-US" dirty="0"/>
              <a:t>(name,"\0")==0)</a:t>
            </a:r>
          </a:p>
          <a:p>
            <a:pPr marL="0" indent="0">
              <a:spcBef>
                <a:spcPts val="600"/>
              </a:spcBef>
              <a:buNone/>
            </a:pPr>
            <a:r>
              <a:rPr lang="en-US" dirty="0"/>
              <a:t>		{	</a:t>
            </a:r>
          </a:p>
          <a:p>
            <a:pPr marL="0" indent="0">
              <a:spcBef>
                <a:spcPts val="600"/>
              </a:spcBef>
              <a:buNone/>
            </a:pPr>
            <a:r>
              <a:rPr lang="en-US" dirty="0"/>
              <a:t>			</a:t>
            </a:r>
            <a:r>
              <a:rPr lang="en-US" dirty="0" err="1"/>
              <a:t>countpara</a:t>
            </a:r>
            <a:r>
              <a:rPr lang="en-US" dirty="0"/>
              <a:t>++;</a:t>
            </a:r>
          </a:p>
          <a:p>
            <a:pPr marL="0" indent="0">
              <a:spcBef>
                <a:spcPts val="600"/>
              </a:spcBef>
              <a:buNone/>
            </a:pPr>
            <a:r>
              <a:rPr lang="en-US" dirty="0"/>
              <a:t>		}</a:t>
            </a:r>
          </a:p>
          <a:p>
            <a:pPr marL="0" indent="0">
              <a:spcBef>
                <a:spcPts val="600"/>
              </a:spcBef>
              <a:buNone/>
            </a:pPr>
            <a:r>
              <a:rPr lang="en-US" dirty="0"/>
              <a:t>		</a:t>
            </a:r>
            <a:r>
              <a:rPr lang="en-US" dirty="0" err="1"/>
              <a:t>fprintf</a:t>
            </a:r>
            <a:r>
              <a:rPr lang="en-US" dirty="0"/>
              <a:t>(</a:t>
            </a:r>
            <a:r>
              <a:rPr lang="en-US" dirty="0" err="1"/>
              <a:t>fp</a:t>
            </a:r>
            <a:r>
              <a:rPr lang="en-US" dirty="0"/>
              <a:t>,"%s\</a:t>
            </a:r>
            <a:r>
              <a:rPr lang="en-US" dirty="0" err="1"/>
              <a:t>n",name</a:t>
            </a:r>
            <a:r>
              <a:rPr lang="en-US" dirty="0"/>
              <a:t>);</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system("CLS");</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normAutofit/>
          </a:bodyPr>
          <a:lstStyle/>
          <a:p>
            <a:r>
              <a:rPr lang="en-US" dirty="0"/>
              <a:t>PART – I //reading</a:t>
            </a:r>
          </a:p>
          <a:p>
            <a:r>
              <a:rPr lang="en-US" dirty="0"/>
              <a:t>Here we are reading text from user in xyz.txt and counting paragraph  and storing value in </a:t>
            </a:r>
            <a:r>
              <a:rPr lang="en-US" dirty="0" err="1"/>
              <a:t>countpara</a:t>
            </a:r>
            <a:r>
              <a:rPr lang="en-US" dirty="0"/>
              <a:t>.</a:t>
            </a:r>
          </a:p>
          <a:p>
            <a:endParaRPr lang="en-US" dirty="0"/>
          </a:p>
        </p:txBody>
      </p:sp>
    </p:spTree>
    <p:extLst>
      <p:ext uri="{BB962C8B-B14F-4D97-AF65-F5344CB8AC3E}">
        <p14:creationId xmlns:p14="http://schemas.microsoft.com/office/powerpoint/2010/main" val="3709979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Int main()</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77500" lnSpcReduction="20000"/>
          </a:bodyPr>
          <a:lstStyle/>
          <a:p>
            <a:pPr marL="0" indent="0">
              <a:spcBef>
                <a:spcPts val="600"/>
              </a:spcBef>
              <a:buNone/>
            </a:pPr>
            <a:r>
              <a:rPr lang="en-US" dirty="0" err="1"/>
              <a:t>cout</a:t>
            </a:r>
            <a:r>
              <a:rPr lang="en-US" dirty="0"/>
              <a:t>&lt;&lt;"========================S O L U T I O N=============================";</a:t>
            </a:r>
          </a:p>
          <a:p>
            <a:pPr marL="0" indent="0">
              <a:spcBef>
                <a:spcPts val="600"/>
              </a:spcBef>
              <a:buNone/>
            </a:pPr>
            <a:r>
              <a:rPr lang="en-US" dirty="0"/>
              <a:t>	count_123();</a:t>
            </a:r>
          </a:p>
          <a:p>
            <a:pPr marL="0" indent="0">
              <a:spcBef>
                <a:spcPts val="600"/>
              </a:spcBef>
              <a:buNone/>
            </a:pPr>
            <a:r>
              <a:rPr lang="en-US" dirty="0"/>
              <a:t>	count_4();</a:t>
            </a:r>
          </a:p>
          <a:p>
            <a:pPr marL="0" indent="0">
              <a:spcBef>
                <a:spcPts val="600"/>
              </a:spcBef>
              <a:buNone/>
            </a:pPr>
            <a:r>
              <a:rPr lang="en-US" dirty="0"/>
              <a:t>	count_5();</a:t>
            </a:r>
          </a:p>
          <a:p>
            <a:pPr marL="0" indent="0">
              <a:spcBef>
                <a:spcPts val="600"/>
              </a:spcBef>
              <a:buNone/>
            </a:pPr>
            <a:r>
              <a:rPr lang="en-US" dirty="0"/>
              <a:t>	count_6();</a:t>
            </a:r>
          </a:p>
          <a:p>
            <a:pPr marL="0" indent="0">
              <a:spcBef>
                <a:spcPts val="600"/>
              </a:spcBef>
              <a:buNone/>
            </a:pPr>
            <a:r>
              <a:rPr lang="en-US" dirty="0"/>
              <a:t>	count_7();</a:t>
            </a:r>
          </a:p>
          <a:p>
            <a:pPr marL="0" indent="0">
              <a:spcBef>
                <a:spcPts val="600"/>
              </a:spcBef>
              <a:buNone/>
            </a:pPr>
            <a:r>
              <a:rPr lang="en-US" dirty="0"/>
              <a:t>	count_8();</a:t>
            </a:r>
          </a:p>
          <a:p>
            <a:pPr marL="0" indent="0">
              <a:spcBef>
                <a:spcPts val="600"/>
              </a:spcBef>
              <a:buNone/>
            </a:pPr>
            <a:r>
              <a:rPr lang="en-US" dirty="0"/>
              <a:t>	</a:t>
            </a:r>
            <a:r>
              <a:rPr lang="en-US" dirty="0" err="1"/>
              <a:t>cout</a:t>
            </a:r>
            <a:r>
              <a:rPr lang="en-US" dirty="0"/>
              <a:t>&lt;&lt;"\</a:t>
            </a:r>
            <a:r>
              <a:rPr lang="en-US" dirty="0" err="1"/>
              <a:t>nNo</a:t>
            </a:r>
            <a:r>
              <a:rPr lang="en-US" dirty="0"/>
              <a:t> of Paragraph are : "&lt;&lt;</a:t>
            </a:r>
            <a:r>
              <a:rPr lang="en-US" dirty="0" err="1"/>
              <a:t>countpara</a:t>
            </a:r>
            <a:r>
              <a:rPr lang="en-US" dirty="0"/>
              <a:t>;</a:t>
            </a:r>
          </a:p>
          <a:p>
            <a:pPr marL="0" indent="0">
              <a:spcBef>
                <a:spcPts val="600"/>
              </a:spcBef>
              <a:buNone/>
            </a:pPr>
            <a:r>
              <a:rPr lang="en-US" dirty="0"/>
              <a:t>	</a:t>
            </a:r>
            <a:r>
              <a:rPr lang="en-US" dirty="0" err="1"/>
              <a:t>cout</a:t>
            </a:r>
            <a:r>
              <a:rPr lang="en-US" dirty="0"/>
              <a:t>&lt;&lt;"\n\n\t\t\</a:t>
            </a:r>
            <a:r>
              <a:rPr lang="en-US" dirty="0" err="1"/>
              <a:t>tSpecific</a:t>
            </a:r>
            <a:r>
              <a:rPr lang="en-US" dirty="0"/>
              <a:t> task\n\n";</a:t>
            </a:r>
          </a:p>
          <a:p>
            <a:pPr marL="0" indent="0">
              <a:spcBef>
                <a:spcPts val="600"/>
              </a:spcBef>
              <a:buNone/>
            </a:pPr>
            <a:r>
              <a:rPr lang="en-US" dirty="0"/>
              <a:t>	st_1();</a:t>
            </a:r>
          </a:p>
          <a:p>
            <a:pPr marL="0" indent="0">
              <a:spcBef>
                <a:spcPts val="600"/>
              </a:spcBef>
              <a:buNone/>
            </a:pPr>
            <a:r>
              <a:rPr lang="en-US" dirty="0"/>
              <a:t>	st_2();</a:t>
            </a:r>
          </a:p>
          <a:p>
            <a:pPr marL="0" indent="0">
              <a:spcBef>
                <a:spcPts val="600"/>
              </a:spcBef>
              <a:buNone/>
            </a:pPr>
            <a:r>
              <a:rPr lang="en-US" dirty="0"/>
              <a:t>	st_3();</a:t>
            </a:r>
          </a:p>
          <a:p>
            <a:pPr marL="0" indent="0">
              <a:spcBef>
                <a:spcPts val="600"/>
              </a:spcBef>
              <a:buNone/>
            </a:pPr>
            <a:r>
              <a:rPr lang="en-US" dirty="0"/>
              <a:t>	// Printing the content of the Output file</a:t>
            </a:r>
          </a:p>
          <a:p>
            <a:pPr marL="0" indent="0">
              <a:spcBef>
                <a:spcPts val="600"/>
              </a:spcBef>
              <a:buNone/>
            </a:pPr>
            <a:r>
              <a:rPr lang="en-US" dirty="0"/>
              <a:t>	</a:t>
            </a:r>
            <a:r>
              <a:rPr lang="en-US" dirty="0" err="1"/>
              <a:t>cout</a:t>
            </a:r>
            <a:r>
              <a:rPr lang="en-US" dirty="0"/>
              <a:t>&lt;&lt;"\n\n\t\t\</a:t>
            </a:r>
            <a:r>
              <a:rPr lang="en-US" dirty="0" err="1"/>
              <a:t>tOutput</a:t>
            </a:r>
            <a:r>
              <a:rPr lang="en-US" dirty="0"/>
              <a:t> .txt file\n\n";</a:t>
            </a:r>
          </a:p>
          <a:p>
            <a:pPr marL="0" indent="0">
              <a:spcBef>
                <a:spcPts val="600"/>
              </a:spcBef>
              <a:buNone/>
            </a:pPr>
            <a:r>
              <a:rPr lang="en-US" dirty="0"/>
              <a:t>    char </a:t>
            </a:r>
            <a:r>
              <a:rPr lang="en-US" dirty="0" err="1"/>
              <a:t>ch</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 , "r");</a:t>
            </a:r>
          </a:p>
          <a:p>
            <a:pPr marL="0" indent="0">
              <a:spcBef>
                <a:spcPts val="600"/>
              </a:spcBef>
              <a:buNone/>
            </a:pPr>
            <a:r>
              <a:rPr lang="en-US" dirty="0"/>
              <a:t>    while (1) {</a:t>
            </a:r>
          </a:p>
          <a:p>
            <a:pPr marL="0" indent="0">
              <a:spcBef>
                <a:spcPts val="600"/>
              </a:spcBef>
              <a:buNone/>
            </a:pPr>
            <a:r>
              <a:rPr lang="en-US" dirty="0"/>
              <a:t>        </a:t>
            </a:r>
            <a:r>
              <a:rPr lang="en-US" dirty="0" err="1"/>
              <a:t>ch</a:t>
            </a:r>
            <a:r>
              <a:rPr lang="en-US" dirty="0"/>
              <a:t> = </a:t>
            </a:r>
            <a:r>
              <a:rPr lang="en-US" dirty="0" err="1"/>
              <a:t>fgetc</a:t>
            </a:r>
            <a:r>
              <a:rPr lang="en-US" dirty="0"/>
              <a:t>(</a:t>
            </a:r>
            <a:r>
              <a:rPr lang="en-US" dirty="0" err="1"/>
              <a:t>fp</a:t>
            </a:r>
            <a:r>
              <a:rPr lang="en-US" dirty="0"/>
              <a:t>);</a:t>
            </a:r>
          </a:p>
          <a:p>
            <a:pPr marL="0" indent="0">
              <a:spcBef>
                <a:spcPts val="600"/>
              </a:spcBef>
              <a:buNone/>
            </a:pPr>
            <a:r>
              <a:rPr lang="en-US" dirty="0"/>
              <a:t>        if (</a:t>
            </a:r>
            <a:r>
              <a:rPr lang="en-US" dirty="0" err="1"/>
              <a:t>ch</a:t>
            </a:r>
            <a:r>
              <a:rPr lang="en-US" dirty="0"/>
              <a:t> == EOF) {</a:t>
            </a:r>
          </a:p>
          <a:p>
            <a:pPr marL="0" indent="0">
              <a:spcBef>
                <a:spcPts val="600"/>
              </a:spcBef>
              <a:buNone/>
            </a:pPr>
            <a:r>
              <a:rPr lang="en-US" dirty="0"/>
              <a:t>            break;</a:t>
            </a:r>
          </a:p>
          <a:p>
            <a:pPr marL="0" indent="0">
              <a:spcBef>
                <a:spcPts val="600"/>
              </a:spcBef>
              <a:buNone/>
            </a:pPr>
            <a:r>
              <a:rPr lang="en-US" dirty="0"/>
              <a:t>        }</a:t>
            </a:r>
          </a:p>
          <a:p>
            <a:pPr marL="0" indent="0">
              <a:spcBef>
                <a:spcPts val="600"/>
              </a:spcBef>
              <a:buNone/>
            </a:pPr>
            <a:r>
              <a:rPr lang="en-US" dirty="0"/>
              <a:t>        </a:t>
            </a:r>
            <a:r>
              <a:rPr lang="en-US" dirty="0" err="1"/>
              <a:t>printf</a:t>
            </a:r>
            <a:r>
              <a:rPr lang="en-US" dirty="0"/>
              <a:t>("%c", </a:t>
            </a:r>
            <a:r>
              <a:rPr lang="en-US" dirty="0" err="1"/>
              <a:t>ch</a:t>
            </a:r>
            <a:r>
              <a:rPr lang="en-US" dirty="0"/>
              <a:t>);</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return 0;</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normAutofit/>
          </a:bodyPr>
          <a:lstStyle/>
          <a:p>
            <a:r>
              <a:rPr lang="en-US" dirty="0"/>
              <a:t>PART – II // Solution</a:t>
            </a:r>
          </a:p>
          <a:p>
            <a:r>
              <a:rPr lang="en-US" dirty="0"/>
              <a:t>Here we are calling the user-defined function created to count characters and etc. and print the final file after changing it in specific task functions</a:t>
            </a:r>
          </a:p>
        </p:txBody>
      </p:sp>
    </p:spTree>
    <p:extLst>
      <p:ext uri="{BB962C8B-B14F-4D97-AF65-F5344CB8AC3E}">
        <p14:creationId xmlns:p14="http://schemas.microsoft.com/office/powerpoint/2010/main" val="40605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D17D-AE3E-453B-9B1C-7F64AD577425}"/>
              </a:ext>
            </a:extLst>
          </p:cNvPr>
          <p:cNvSpPr>
            <a:spLocks noGrp="1"/>
          </p:cNvSpPr>
          <p:nvPr>
            <p:ph type="title"/>
          </p:nvPr>
        </p:nvSpPr>
        <p:spPr/>
        <p:txBody>
          <a:bodyPr/>
          <a:lstStyle/>
          <a:p>
            <a:r>
              <a:rPr lang="en-US" dirty="0"/>
              <a:t>Screenshot - I</a:t>
            </a:r>
            <a:endParaRPr lang="en-IN" dirty="0"/>
          </a:p>
        </p:txBody>
      </p:sp>
      <p:pic>
        <p:nvPicPr>
          <p:cNvPr id="6" name="Content Placeholder 5">
            <a:extLst>
              <a:ext uri="{FF2B5EF4-FFF2-40B4-BE49-F238E27FC236}">
                <a16:creationId xmlns:a16="http://schemas.microsoft.com/office/drawing/2014/main" id="{3053F91D-2B01-4506-8240-B709742D8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7902"/>
            <a:ext cx="6711950" cy="3775471"/>
          </a:xfrm>
        </p:spPr>
      </p:pic>
      <p:sp>
        <p:nvSpPr>
          <p:cNvPr id="4" name="Text Placeholder 3">
            <a:extLst>
              <a:ext uri="{FF2B5EF4-FFF2-40B4-BE49-F238E27FC236}">
                <a16:creationId xmlns:a16="http://schemas.microsoft.com/office/drawing/2014/main" id="{3B8F1F4B-C05B-4F94-BA53-E335F0E8D6AD}"/>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2164445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D17D-AE3E-453B-9B1C-7F64AD577425}"/>
              </a:ext>
            </a:extLst>
          </p:cNvPr>
          <p:cNvSpPr>
            <a:spLocks noGrp="1"/>
          </p:cNvSpPr>
          <p:nvPr>
            <p:ph type="title"/>
          </p:nvPr>
        </p:nvSpPr>
        <p:spPr>
          <a:xfrm>
            <a:off x="8549639" y="685800"/>
            <a:ext cx="3262059" cy="1737360"/>
          </a:xfrm>
        </p:spPr>
        <p:txBody>
          <a:bodyPr/>
          <a:lstStyle/>
          <a:p>
            <a:r>
              <a:rPr lang="en-US" dirty="0"/>
              <a:t>Screenshot - </a:t>
            </a:r>
            <a:r>
              <a:rPr lang="en-US" dirty="0" err="1"/>
              <a:t>Ii</a:t>
            </a:r>
            <a:endParaRPr lang="en-IN" dirty="0"/>
          </a:p>
        </p:txBody>
      </p:sp>
      <p:sp>
        <p:nvSpPr>
          <p:cNvPr id="4" name="Text Placeholder 3">
            <a:extLst>
              <a:ext uri="{FF2B5EF4-FFF2-40B4-BE49-F238E27FC236}">
                <a16:creationId xmlns:a16="http://schemas.microsoft.com/office/drawing/2014/main" id="{3B8F1F4B-C05B-4F94-BA53-E335F0E8D6AD}"/>
              </a:ext>
            </a:extLst>
          </p:cNvPr>
          <p:cNvSpPr>
            <a:spLocks noGrp="1"/>
          </p:cNvSpPr>
          <p:nvPr>
            <p:ph type="body" sz="half" idx="2"/>
          </p:nvPr>
        </p:nvSpPr>
        <p:spPr/>
        <p:txBody>
          <a:bodyPr/>
          <a:lstStyle/>
          <a:p>
            <a:endParaRPr lang="en-IN" dirty="0"/>
          </a:p>
        </p:txBody>
      </p:sp>
      <p:pic>
        <p:nvPicPr>
          <p:cNvPr id="8" name="Content Placeholder 7">
            <a:extLst>
              <a:ext uri="{FF2B5EF4-FFF2-40B4-BE49-F238E27FC236}">
                <a16:creationId xmlns:a16="http://schemas.microsoft.com/office/drawing/2014/main" id="{A049EB08-389D-4050-AA8E-0F354B5AC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7902"/>
            <a:ext cx="6711950" cy="3775471"/>
          </a:xfrm>
        </p:spPr>
      </p:pic>
    </p:spTree>
    <p:extLst>
      <p:ext uri="{BB962C8B-B14F-4D97-AF65-F5344CB8AC3E}">
        <p14:creationId xmlns:p14="http://schemas.microsoft.com/office/powerpoint/2010/main" val="3026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8339-BB63-44CF-8A71-CD1EDD708749}"/>
              </a:ext>
            </a:extLst>
          </p:cNvPr>
          <p:cNvSpPr>
            <a:spLocks noGrp="1"/>
          </p:cNvSpPr>
          <p:nvPr>
            <p:ph type="title"/>
          </p:nvPr>
        </p:nvSpPr>
        <p:spPr/>
        <p:txBody>
          <a:bodyPr/>
          <a:lstStyle/>
          <a:p>
            <a:pPr algn="ctr"/>
            <a:r>
              <a:rPr lang="en-US" dirty="0"/>
              <a:t>Thank you</a:t>
            </a:r>
            <a:endParaRPr lang="en-IN" dirty="0"/>
          </a:p>
        </p:txBody>
      </p:sp>
      <p:sp>
        <p:nvSpPr>
          <p:cNvPr id="3" name="Text Placeholder 2">
            <a:extLst>
              <a:ext uri="{FF2B5EF4-FFF2-40B4-BE49-F238E27FC236}">
                <a16:creationId xmlns:a16="http://schemas.microsoft.com/office/drawing/2014/main" id="{4D002669-C8C3-4900-8A25-B1465E4BBBC2}"/>
              </a:ext>
            </a:extLst>
          </p:cNvPr>
          <p:cNvSpPr>
            <a:spLocks noGrp="1"/>
          </p:cNvSpPr>
          <p:nvPr>
            <p:ph type="body" idx="1"/>
          </p:nvPr>
        </p:nvSpPr>
        <p:spPr/>
        <p:txBody>
          <a:bodyPr/>
          <a:lstStyle/>
          <a:p>
            <a:r>
              <a:rPr lang="en-US" dirty="0"/>
              <a:t>ESFP – II Project </a:t>
            </a:r>
          </a:p>
          <a:p>
            <a:r>
              <a:rPr lang="en-US" dirty="0"/>
              <a:t>Team 3</a:t>
            </a:r>
            <a:endParaRPr lang="en-IN" dirty="0"/>
          </a:p>
        </p:txBody>
      </p:sp>
    </p:spTree>
    <p:extLst>
      <p:ext uri="{BB962C8B-B14F-4D97-AF65-F5344CB8AC3E}">
        <p14:creationId xmlns:p14="http://schemas.microsoft.com/office/powerpoint/2010/main" val="75271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82F6-EC63-44CE-A60C-8E0EBC4349D7}"/>
              </a:ext>
            </a:extLst>
          </p:cNvPr>
          <p:cNvSpPr>
            <a:spLocks noGrp="1"/>
          </p:cNvSpPr>
          <p:nvPr>
            <p:ph type="title"/>
          </p:nvPr>
        </p:nvSpPr>
        <p:spPr/>
        <p:txBody>
          <a:bodyPr/>
          <a:lstStyle/>
          <a:p>
            <a:r>
              <a:rPr lang="en-US" dirty="0"/>
              <a:t>Question</a:t>
            </a:r>
            <a:endParaRPr lang="en-IN" dirty="0"/>
          </a:p>
        </p:txBody>
      </p:sp>
      <p:sp>
        <p:nvSpPr>
          <p:cNvPr id="7" name="TextBox 6">
            <a:extLst>
              <a:ext uri="{FF2B5EF4-FFF2-40B4-BE49-F238E27FC236}">
                <a16:creationId xmlns:a16="http://schemas.microsoft.com/office/drawing/2014/main" id="{54CF7F1A-08FE-4E71-B137-13E5ED07D127}"/>
              </a:ext>
            </a:extLst>
          </p:cNvPr>
          <p:cNvSpPr txBox="1"/>
          <p:nvPr/>
        </p:nvSpPr>
        <p:spPr>
          <a:xfrm>
            <a:off x="740327" y="1646950"/>
            <a:ext cx="10970703" cy="4801314"/>
          </a:xfrm>
          <a:prstGeom prst="rect">
            <a:avLst/>
          </a:prstGeom>
          <a:noFill/>
        </p:spPr>
        <p:txBody>
          <a:bodyPr wrap="square">
            <a:spAutoFit/>
          </a:bodyPr>
          <a:lstStyle/>
          <a:p>
            <a:r>
              <a:rPr lang="en-US" dirty="0"/>
              <a:t>Implement File handling concept to Enter a word/docx file and perform following task. </a:t>
            </a:r>
          </a:p>
          <a:p>
            <a:r>
              <a:rPr lang="en-US" dirty="0"/>
              <a:t>	1. Count and display the total number of characters </a:t>
            </a:r>
          </a:p>
          <a:p>
            <a:r>
              <a:rPr lang="en-US" dirty="0"/>
              <a:t>	2. Count and display the total number of blank spaces. </a:t>
            </a:r>
          </a:p>
          <a:p>
            <a:r>
              <a:rPr lang="en-US" dirty="0"/>
              <a:t>	3. Count and display the total number of punctuators (,.””,’). </a:t>
            </a:r>
          </a:p>
          <a:p>
            <a:r>
              <a:rPr lang="en-US" dirty="0"/>
              <a:t>	4. Count and display the total number of articles used in the file. </a:t>
            </a:r>
          </a:p>
          <a:p>
            <a:r>
              <a:rPr lang="en-US" dirty="0"/>
              <a:t>	5. Count and display the total number of following parts of speech that is </a:t>
            </a:r>
          </a:p>
          <a:p>
            <a:r>
              <a:rPr lang="en-US" dirty="0"/>
              <a:t>		• Total number of pronouns. </a:t>
            </a:r>
          </a:p>
          <a:p>
            <a:r>
              <a:rPr lang="en-US" dirty="0"/>
              <a:t>		• Total number of interrogative words. </a:t>
            </a:r>
          </a:p>
          <a:p>
            <a:r>
              <a:rPr lang="en-US" dirty="0"/>
              <a:t>		• Total number of adverbs. </a:t>
            </a:r>
          </a:p>
          <a:p>
            <a:r>
              <a:rPr lang="en-US" dirty="0"/>
              <a:t>	6. Count the total number of uppercase and lowercase alphabets. </a:t>
            </a:r>
          </a:p>
          <a:p>
            <a:r>
              <a:rPr lang="en-US" dirty="0"/>
              <a:t>	7. Count the total number of vowels and consonants. </a:t>
            </a:r>
          </a:p>
          <a:p>
            <a:r>
              <a:rPr lang="en-US" dirty="0"/>
              <a:t>	8. Count the total number of total number of words that have at-least two vowels. </a:t>
            </a:r>
          </a:p>
          <a:p>
            <a:r>
              <a:rPr lang="en-US" dirty="0"/>
              <a:t>	9. Count the total number of paragraphs. </a:t>
            </a:r>
          </a:p>
          <a:p>
            <a:r>
              <a:rPr lang="en-US" dirty="0"/>
              <a:t>Specific task Group Member-1 &amp; 2 </a:t>
            </a:r>
          </a:p>
          <a:p>
            <a:r>
              <a:rPr lang="en-US" dirty="0"/>
              <a:t>	1. Count and replace total number of “is” with was in the file. </a:t>
            </a:r>
          </a:p>
          <a:p>
            <a:r>
              <a:rPr lang="en-US" dirty="0"/>
              <a:t>	2. Count and replace total number of blank-space with “$” in the file. </a:t>
            </a:r>
          </a:p>
          <a:p>
            <a:r>
              <a:rPr lang="en-US" dirty="0"/>
              <a:t>	3. Count and replace lowercase alphabets with uppercase</a:t>
            </a:r>
            <a:endParaRPr lang="en-IN" dirty="0"/>
          </a:p>
        </p:txBody>
      </p:sp>
    </p:spTree>
    <p:extLst>
      <p:ext uri="{BB962C8B-B14F-4D97-AF65-F5344CB8AC3E}">
        <p14:creationId xmlns:p14="http://schemas.microsoft.com/office/powerpoint/2010/main" val="410038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4D1B-BD8C-4D5F-A5FB-C7F82CD5E4D5}"/>
              </a:ext>
            </a:extLst>
          </p:cNvPr>
          <p:cNvSpPr>
            <a:spLocks noGrp="1"/>
          </p:cNvSpPr>
          <p:nvPr>
            <p:ph type="title"/>
          </p:nvPr>
        </p:nvSpPr>
        <p:spPr/>
        <p:txBody>
          <a:bodyPr/>
          <a:lstStyle/>
          <a:p>
            <a:r>
              <a:rPr lang="en-US" dirty="0"/>
              <a:t>Header files</a:t>
            </a:r>
            <a:endParaRPr lang="en-IN" dirty="0"/>
          </a:p>
        </p:txBody>
      </p:sp>
      <p:sp>
        <p:nvSpPr>
          <p:cNvPr id="3" name="Content Placeholder 2">
            <a:extLst>
              <a:ext uri="{FF2B5EF4-FFF2-40B4-BE49-F238E27FC236}">
                <a16:creationId xmlns:a16="http://schemas.microsoft.com/office/drawing/2014/main" id="{3E9E771A-E272-4737-A689-1BDADC25F6B3}"/>
              </a:ext>
            </a:extLst>
          </p:cNvPr>
          <p:cNvSpPr>
            <a:spLocks noGrp="1"/>
          </p:cNvSpPr>
          <p:nvPr>
            <p:ph idx="1"/>
          </p:nvPr>
        </p:nvSpPr>
        <p:spPr/>
        <p:txBody>
          <a:bodyPr/>
          <a:lstStyle/>
          <a:p>
            <a:r>
              <a:rPr lang="en-IN" dirty="0"/>
              <a:t>#include&lt;iostream&gt;</a:t>
            </a:r>
          </a:p>
          <a:p>
            <a:r>
              <a:rPr lang="en-IN" dirty="0"/>
              <a:t>#include&lt;stdio.h&gt;</a:t>
            </a:r>
          </a:p>
          <a:p>
            <a:r>
              <a:rPr lang="en-IN" dirty="0"/>
              <a:t>#include&lt;string.h&gt; </a:t>
            </a:r>
          </a:p>
          <a:p>
            <a:r>
              <a:rPr lang="en-IN" dirty="0"/>
              <a:t>#include&lt;conio.h&gt;</a:t>
            </a:r>
          </a:p>
        </p:txBody>
      </p:sp>
    </p:spTree>
    <p:extLst>
      <p:ext uri="{BB962C8B-B14F-4D97-AF65-F5344CB8AC3E}">
        <p14:creationId xmlns:p14="http://schemas.microsoft.com/office/powerpoint/2010/main" val="38493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C3D9-DF19-4D80-A8E5-8D8F6DA5901F}"/>
              </a:ext>
            </a:extLst>
          </p:cNvPr>
          <p:cNvSpPr>
            <a:spLocks noGrp="1"/>
          </p:cNvSpPr>
          <p:nvPr>
            <p:ph type="title"/>
          </p:nvPr>
        </p:nvSpPr>
        <p:spPr/>
        <p:txBody>
          <a:bodyPr/>
          <a:lstStyle/>
          <a:p>
            <a:r>
              <a:rPr lang="en-US" dirty="0"/>
              <a:t>Pre-Defined function used</a:t>
            </a:r>
            <a:endParaRPr lang="en-IN" dirty="0"/>
          </a:p>
        </p:txBody>
      </p:sp>
      <p:sp>
        <p:nvSpPr>
          <p:cNvPr id="3" name="Content Placeholder 2">
            <a:extLst>
              <a:ext uri="{FF2B5EF4-FFF2-40B4-BE49-F238E27FC236}">
                <a16:creationId xmlns:a16="http://schemas.microsoft.com/office/drawing/2014/main" id="{87244115-A617-4ED1-B17C-7B2482DDDE17}"/>
              </a:ext>
            </a:extLst>
          </p:cNvPr>
          <p:cNvSpPr>
            <a:spLocks noGrp="1"/>
          </p:cNvSpPr>
          <p:nvPr>
            <p:ph idx="1"/>
          </p:nvPr>
        </p:nvSpPr>
        <p:spPr/>
        <p:txBody>
          <a:bodyPr/>
          <a:lstStyle/>
          <a:p>
            <a:r>
              <a:rPr lang="en-US" dirty="0" err="1"/>
              <a:t>Strlen</a:t>
            </a:r>
            <a:r>
              <a:rPr lang="en-US" dirty="0"/>
              <a:t>() //To get string length</a:t>
            </a:r>
          </a:p>
          <a:p>
            <a:r>
              <a:rPr lang="en-US" dirty="0" err="1"/>
              <a:t>Strcpy</a:t>
            </a:r>
            <a:r>
              <a:rPr lang="en-US" dirty="0"/>
              <a:t>() //To copy strings</a:t>
            </a:r>
          </a:p>
          <a:p>
            <a:r>
              <a:rPr lang="en-US" dirty="0" err="1"/>
              <a:t>Strcmp</a:t>
            </a:r>
            <a:r>
              <a:rPr lang="en-US" dirty="0"/>
              <a:t>() //To compare strings</a:t>
            </a:r>
          </a:p>
          <a:p>
            <a:r>
              <a:rPr lang="en-US" dirty="0" err="1"/>
              <a:t>Fopen</a:t>
            </a:r>
            <a:r>
              <a:rPr lang="en-US" dirty="0"/>
              <a:t>() //To open .txt file</a:t>
            </a:r>
          </a:p>
          <a:p>
            <a:r>
              <a:rPr lang="en-US" dirty="0" err="1"/>
              <a:t>Fclose</a:t>
            </a:r>
            <a:r>
              <a:rPr lang="en-US" dirty="0"/>
              <a:t>() //To close .txt file</a:t>
            </a:r>
          </a:p>
          <a:p>
            <a:r>
              <a:rPr lang="en-US" dirty="0"/>
              <a:t>Gets , </a:t>
            </a:r>
            <a:r>
              <a:rPr lang="en-US" dirty="0" err="1"/>
              <a:t>printf</a:t>
            </a:r>
            <a:r>
              <a:rPr lang="en-US" dirty="0"/>
              <a:t> , </a:t>
            </a:r>
            <a:r>
              <a:rPr lang="en-US" dirty="0" err="1"/>
              <a:t>cin</a:t>
            </a:r>
            <a:r>
              <a:rPr lang="en-US" dirty="0"/>
              <a:t> , </a:t>
            </a:r>
            <a:r>
              <a:rPr lang="en-US" dirty="0" err="1"/>
              <a:t>cout</a:t>
            </a:r>
            <a:r>
              <a:rPr lang="en-US" dirty="0"/>
              <a:t> //for I/O </a:t>
            </a:r>
          </a:p>
          <a:p>
            <a:endParaRPr lang="en-IN" dirty="0"/>
          </a:p>
        </p:txBody>
      </p:sp>
    </p:spTree>
    <p:extLst>
      <p:ext uri="{BB962C8B-B14F-4D97-AF65-F5344CB8AC3E}">
        <p14:creationId xmlns:p14="http://schemas.microsoft.com/office/powerpoint/2010/main" val="134856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EADF-FCC9-427F-B1E1-4DD1BF32779C}"/>
              </a:ext>
            </a:extLst>
          </p:cNvPr>
          <p:cNvSpPr>
            <a:spLocks noGrp="1"/>
          </p:cNvSpPr>
          <p:nvPr>
            <p:ph type="title"/>
          </p:nvPr>
        </p:nvSpPr>
        <p:spPr/>
        <p:txBody>
          <a:bodyPr/>
          <a:lstStyle/>
          <a:p>
            <a:r>
              <a:rPr lang="en-US" dirty="0"/>
              <a:t>User-defined function used</a:t>
            </a:r>
            <a:endParaRPr lang="en-IN" dirty="0"/>
          </a:p>
        </p:txBody>
      </p:sp>
      <p:sp>
        <p:nvSpPr>
          <p:cNvPr id="3" name="Content Placeholder 2">
            <a:extLst>
              <a:ext uri="{FF2B5EF4-FFF2-40B4-BE49-F238E27FC236}">
                <a16:creationId xmlns:a16="http://schemas.microsoft.com/office/drawing/2014/main" id="{5D5FDCCA-0E14-40AB-AEA0-FBAA31465257}"/>
              </a:ext>
            </a:extLst>
          </p:cNvPr>
          <p:cNvSpPr>
            <a:spLocks noGrp="1"/>
          </p:cNvSpPr>
          <p:nvPr>
            <p:ph idx="1"/>
          </p:nvPr>
        </p:nvSpPr>
        <p:spPr/>
        <p:txBody>
          <a:bodyPr>
            <a:normAutofit/>
          </a:bodyPr>
          <a:lstStyle/>
          <a:p>
            <a:r>
              <a:rPr lang="en-US" dirty="0"/>
              <a:t>count_123() // Counting spaces , characters , punctions</a:t>
            </a:r>
          </a:p>
          <a:p>
            <a:r>
              <a:rPr lang="en-US" dirty="0"/>
              <a:t>count_4() // Counting articles</a:t>
            </a:r>
          </a:p>
          <a:p>
            <a:r>
              <a:rPr lang="en-US" dirty="0"/>
              <a:t>count_5() // Counting pronoun , interrogative word , adverb </a:t>
            </a:r>
          </a:p>
          <a:p>
            <a:r>
              <a:rPr lang="en-US" dirty="0"/>
              <a:t>count_6() // Counting Uppercase and Lowercase Character</a:t>
            </a:r>
          </a:p>
          <a:p>
            <a:r>
              <a:rPr lang="en-US" dirty="0"/>
              <a:t>count_7() // Counting vowels and consonants</a:t>
            </a:r>
          </a:p>
          <a:p>
            <a:r>
              <a:rPr lang="en-US" dirty="0"/>
              <a:t>count_8() // Counting words with at least 2 vowels</a:t>
            </a:r>
          </a:p>
          <a:p>
            <a:r>
              <a:rPr lang="en-US" dirty="0"/>
              <a:t>st_1() // Special Task 1 counting and replacing “is” to “was”</a:t>
            </a:r>
          </a:p>
          <a:p>
            <a:r>
              <a:rPr lang="en-US" dirty="0"/>
              <a:t>st_2() // Special Task 2 counting and replacing space to $ </a:t>
            </a:r>
          </a:p>
          <a:p>
            <a:r>
              <a:rPr lang="en-US" dirty="0"/>
              <a:t>st_3() // Special Task 3 counting and replacing lowercase to uppercase character</a:t>
            </a:r>
            <a:endParaRPr lang="en-IN" dirty="0"/>
          </a:p>
        </p:txBody>
      </p:sp>
    </p:spTree>
    <p:extLst>
      <p:ext uri="{BB962C8B-B14F-4D97-AF65-F5344CB8AC3E}">
        <p14:creationId xmlns:p14="http://schemas.microsoft.com/office/powerpoint/2010/main" val="315770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Count_123()</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62500" lnSpcReduction="20000"/>
          </a:bodyPr>
          <a:lstStyle/>
          <a:p>
            <a:pPr marL="0" indent="0">
              <a:spcBef>
                <a:spcPts val="600"/>
              </a:spcBef>
              <a:buNone/>
            </a:pPr>
            <a:r>
              <a:rPr lang="en-IN" dirty="0"/>
              <a:t>void count_123()	//counting character , blank space , punctuators</a:t>
            </a:r>
          </a:p>
          <a:p>
            <a:pPr marL="0" indent="0">
              <a:spcBef>
                <a:spcPts val="600"/>
              </a:spcBef>
              <a:buNone/>
            </a:pPr>
            <a:r>
              <a:rPr lang="en-IN" dirty="0"/>
              <a:t>{</a:t>
            </a:r>
          </a:p>
          <a:p>
            <a:pPr marL="0" indent="0">
              <a:spcBef>
                <a:spcPts val="600"/>
              </a:spcBef>
              <a:buNone/>
            </a:pPr>
            <a:r>
              <a:rPr lang="en-IN" dirty="0"/>
              <a:t>	int </a:t>
            </a:r>
            <a:r>
              <a:rPr lang="en-IN" dirty="0" err="1"/>
              <a:t>countchar</a:t>
            </a:r>
            <a:r>
              <a:rPr lang="en-IN" dirty="0"/>
              <a:t>=0 , </a:t>
            </a:r>
            <a:r>
              <a:rPr lang="en-IN" dirty="0" err="1"/>
              <a:t>countspace</a:t>
            </a:r>
            <a:r>
              <a:rPr lang="en-IN" dirty="0"/>
              <a:t>=0 , </a:t>
            </a:r>
            <a:r>
              <a:rPr lang="en-IN" dirty="0" err="1"/>
              <a:t>countpunct</a:t>
            </a:r>
            <a:r>
              <a:rPr lang="en-IN" dirty="0"/>
              <a:t>=0;</a:t>
            </a:r>
          </a:p>
          <a:p>
            <a:pPr marL="0" indent="0">
              <a:spcBef>
                <a:spcPts val="600"/>
              </a:spcBef>
              <a:buNone/>
            </a:pPr>
            <a:r>
              <a:rPr lang="en-IN" dirty="0"/>
              <a:t>	char </a:t>
            </a:r>
            <a:r>
              <a:rPr lang="en-IN" dirty="0" err="1"/>
              <a:t>ch</a:t>
            </a:r>
            <a:r>
              <a:rPr lang="en-IN" dirty="0"/>
              <a:t>;</a:t>
            </a:r>
          </a:p>
          <a:p>
            <a:pPr marL="0" indent="0">
              <a:spcBef>
                <a:spcPts val="600"/>
              </a:spcBef>
              <a:buNone/>
            </a:pPr>
            <a:r>
              <a:rPr lang="en-IN" dirty="0"/>
              <a:t>	FILE *</a:t>
            </a:r>
            <a:r>
              <a:rPr lang="en-IN" dirty="0" err="1"/>
              <a:t>fp</a:t>
            </a:r>
            <a:r>
              <a:rPr lang="en-IN" dirty="0"/>
              <a:t>;</a:t>
            </a:r>
          </a:p>
          <a:p>
            <a:pPr marL="0" indent="0">
              <a:spcBef>
                <a:spcPts val="600"/>
              </a:spcBef>
              <a:buNone/>
            </a:pPr>
            <a:r>
              <a:rPr lang="en-IN" dirty="0"/>
              <a:t>	</a:t>
            </a:r>
            <a:r>
              <a:rPr lang="en-IN" dirty="0" err="1"/>
              <a:t>fp</a:t>
            </a:r>
            <a:r>
              <a:rPr lang="en-IN" dirty="0"/>
              <a:t>=</a:t>
            </a:r>
            <a:r>
              <a:rPr lang="en-IN" dirty="0" err="1"/>
              <a:t>fopen</a:t>
            </a:r>
            <a:r>
              <a:rPr lang="en-IN" dirty="0"/>
              <a:t>("D:\\xyz.txt","r");</a:t>
            </a:r>
          </a:p>
          <a:p>
            <a:pPr marL="0" indent="0">
              <a:spcBef>
                <a:spcPts val="600"/>
              </a:spcBef>
              <a:buNone/>
            </a:pPr>
            <a:r>
              <a:rPr lang="en-IN" dirty="0"/>
              <a:t>	while((</a:t>
            </a:r>
            <a:r>
              <a:rPr lang="en-IN" dirty="0" err="1"/>
              <a:t>ch</a:t>
            </a:r>
            <a:r>
              <a:rPr lang="en-IN" dirty="0"/>
              <a:t>=</a:t>
            </a:r>
            <a:r>
              <a:rPr lang="en-IN" dirty="0" err="1"/>
              <a:t>fgetc</a:t>
            </a:r>
            <a:r>
              <a:rPr lang="en-IN" dirty="0"/>
              <a:t>(</a:t>
            </a:r>
            <a:r>
              <a:rPr lang="en-IN" dirty="0" err="1"/>
              <a:t>fp</a:t>
            </a:r>
            <a:r>
              <a:rPr lang="en-IN" dirty="0"/>
              <a:t>))!=EOF)</a:t>
            </a:r>
          </a:p>
          <a:p>
            <a:pPr marL="0" indent="0">
              <a:spcBef>
                <a:spcPts val="600"/>
              </a:spcBef>
              <a:buNone/>
            </a:pPr>
            <a:r>
              <a:rPr lang="en-IN" dirty="0"/>
              <a:t>	{</a:t>
            </a:r>
          </a:p>
          <a:p>
            <a:pPr marL="0" indent="0">
              <a:spcBef>
                <a:spcPts val="600"/>
              </a:spcBef>
              <a:buNone/>
            </a:pPr>
            <a:r>
              <a:rPr lang="en-IN" dirty="0"/>
              <a:t>		if(</a:t>
            </a:r>
            <a:r>
              <a:rPr lang="en-IN" dirty="0" err="1"/>
              <a:t>ch</a:t>
            </a:r>
            <a:r>
              <a:rPr lang="en-IN" dirty="0"/>
              <a:t>==' ')</a:t>
            </a:r>
          </a:p>
          <a:p>
            <a:pPr marL="0" indent="0">
              <a:spcBef>
                <a:spcPts val="600"/>
              </a:spcBef>
              <a:buNone/>
            </a:pPr>
            <a:r>
              <a:rPr lang="en-IN" dirty="0"/>
              <a:t>		{</a:t>
            </a:r>
          </a:p>
          <a:p>
            <a:pPr marL="0" indent="0">
              <a:spcBef>
                <a:spcPts val="600"/>
              </a:spcBef>
              <a:buNone/>
            </a:pPr>
            <a:r>
              <a:rPr lang="en-IN" dirty="0"/>
              <a:t>			</a:t>
            </a:r>
            <a:r>
              <a:rPr lang="en-IN" dirty="0" err="1"/>
              <a:t>countspace</a:t>
            </a:r>
            <a:r>
              <a:rPr lang="en-IN" dirty="0"/>
              <a:t>++;</a:t>
            </a:r>
          </a:p>
          <a:p>
            <a:pPr marL="0" indent="0">
              <a:spcBef>
                <a:spcPts val="600"/>
              </a:spcBef>
              <a:buNone/>
            </a:pPr>
            <a:r>
              <a:rPr lang="en-IN" dirty="0"/>
              <a:t>		}</a:t>
            </a:r>
          </a:p>
          <a:p>
            <a:pPr marL="0" indent="0">
              <a:spcBef>
                <a:spcPts val="600"/>
              </a:spcBef>
              <a:buNone/>
            </a:pPr>
            <a:r>
              <a:rPr lang="en-IN" dirty="0"/>
              <a:t>		else if(</a:t>
            </a:r>
            <a:r>
              <a:rPr lang="en-IN" dirty="0" err="1"/>
              <a:t>ch</a:t>
            </a:r>
            <a:r>
              <a:rPr lang="en-IN" dirty="0"/>
              <a:t>==39||</a:t>
            </a:r>
            <a:r>
              <a:rPr lang="en-IN" dirty="0" err="1"/>
              <a:t>ch</a:t>
            </a:r>
            <a:r>
              <a:rPr lang="en-IN" dirty="0"/>
              <a:t>==44||</a:t>
            </a:r>
            <a:r>
              <a:rPr lang="en-IN" dirty="0" err="1"/>
              <a:t>ch</a:t>
            </a:r>
            <a:r>
              <a:rPr lang="en-IN" dirty="0"/>
              <a:t>==34||</a:t>
            </a:r>
            <a:r>
              <a:rPr lang="en-IN" dirty="0" err="1"/>
              <a:t>ch</a:t>
            </a:r>
            <a:r>
              <a:rPr lang="en-IN" dirty="0"/>
              <a:t>==46)//39-' || 44-, || 34-" || 46-.        </a:t>
            </a:r>
          </a:p>
          <a:p>
            <a:pPr marL="0" indent="0">
              <a:spcBef>
                <a:spcPts val="600"/>
              </a:spcBef>
              <a:buNone/>
            </a:pPr>
            <a:r>
              <a:rPr lang="en-IN" dirty="0"/>
              <a:t>		{</a:t>
            </a:r>
          </a:p>
          <a:p>
            <a:pPr marL="0" indent="0">
              <a:spcBef>
                <a:spcPts val="600"/>
              </a:spcBef>
              <a:buNone/>
            </a:pPr>
            <a:r>
              <a:rPr lang="en-IN" dirty="0"/>
              <a:t>			</a:t>
            </a:r>
            <a:r>
              <a:rPr lang="en-IN" dirty="0" err="1"/>
              <a:t>countchar</a:t>
            </a:r>
            <a:r>
              <a:rPr lang="en-IN" dirty="0"/>
              <a:t>++;</a:t>
            </a:r>
          </a:p>
          <a:p>
            <a:pPr marL="0" indent="0">
              <a:spcBef>
                <a:spcPts val="600"/>
              </a:spcBef>
              <a:buNone/>
            </a:pPr>
            <a:r>
              <a:rPr lang="en-IN" dirty="0"/>
              <a:t>			</a:t>
            </a:r>
            <a:r>
              <a:rPr lang="en-IN" dirty="0" err="1"/>
              <a:t>countpunct</a:t>
            </a:r>
            <a:r>
              <a:rPr lang="en-IN" dirty="0"/>
              <a:t>++;</a:t>
            </a:r>
          </a:p>
          <a:p>
            <a:pPr marL="0" indent="0">
              <a:spcBef>
                <a:spcPts val="600"/>
              </a:spcBef>
              <a:buNone/>
            </a:pPr>
            <a:r>
              <a:rPr lang="en-IN" dirty="0"/>
              <a:t>		}</a:t>
            </a:r>
          </a:p>
          <a:p>
            <a:pPr marL="0" indent="0">
              <a:spcBef>
                <a:spcPts val="600"/>
              </a:spcBef>
              <a:buNone/>
            </a:pPr>
            <a:r>
              <a:rPr lang="en-IN" dirty="0"/>
              <a:t>		else if(</a:t>
            </a:r>
            <a:r>
              <a:rPr lang="en-IN" dirty="0" err="1"/>
              <a:t>ch</a:t>
            </a:r>
            <a:r>
              <a:rPr lang="en-IN" dirty="0"/>
              <a:t>=='\n')</a:t>
            </a:r>
          </a:p>
          <a:p>
            <a:pPr marL="0" indent="0">
              <a:spcBef>
                <a:spcPts val="600"/>
              </a:spcBef>
              <a:buNone/>
            </a:pPr>
            <a:r>
              <a:rPr lang="en-IN" dirty="0"/>
              <a:t>		{</a:t>
            </a:r>
          </a:p>
          <a:p>
            <a:pPr marL="0" indent="0">
              <a:spcBef>
                <a:spcPts val="600"/>
              </a:spcBef>
              <a:buNone/>
            </a:pPr>
            <a:r>
              <a:rPr lang="en-IN" dirty="0"/>
              <a:t>			</a:t>
            </a:r>
          </a:p>
          <a:p>
            <a:pPr marL="0" indent="0">
              <a:spcBef>
                <a:spcPts val="600"/>
              </a:spcBef>
              <a:buNone/>
            </a:pPr>
            <a:r>
              <a:rPr lang="en-IN" dirty="0"/>
              <a:t>		}</a:t>
            </a:r>
          </a:p>
          <a:p>
            <a:pPr marL="0" indent="0">
              <a:spcBef>
                <a:spcPts val="600"/>
              </a:spcBef>
              <a:buNone/>
            </a:pPr>
            <a:r>
              <a:rPr lang="en-IN" dirty="0"/>
              <a:t>		else </a:t>
            </a:r>
          </a:p>
          <a:p>
            <a:pPr marL="0" indent="0">
              <a:spcBef>
                <a:spcPts val="600"/>
              </a:spcBef>
              <a:buNone/>
            </a:pPr>
            <a:r>
              <a:rPr lang="en-IN" dirty="0"/>
              <a:t>		{</a:t>
            </a:r>
          </a:p>
          <a:p>
            <a:pPr marL="0" indent="0">
              <a:spcBef>
                <a:spcPts val="600"/>
              </a:spcBef>
              <a:buNone/>
            </a:pPr>
            <a:r>
              <a:rPr lang="en-IN" dirty="0"/>
              <a:t>			</a:t>
            </a:r>
            <a:r>
              <a:rPr lang="en-IN" dirty="0" err="1"/>
              <a:t>countchar</a:t>
            </a:r>
            <a:r>
              <a:rPr lang="en-IN" dirty="0"/>
              <a:t>++;</a:t>
            </a:r>
          </a:p>
          <a:p>
            <a:pPr marL="0" indent="0">
              <a:spcBef>
                <a:spcPts val="600"/>
              </a:spcBef>
              <a:buNone/>
            </a:pPr>
            <a:r>
              <a:rPr lang="en-IN" dirty="0"/>
              <a:t>		}</a:t>
            </a:r>
          </a:p>
          <a:p>
            <a:pPr marL="0" indent="0">
              <a:spcBef>
                <a:spcPts val="600"/>
              </a:spcBef>
              <a:buNone/>
            </a:pPr>
            <a:r>
              <a:rPr lang="en-IN" dirty="0"/>
              <a:t>	}</a:t>
            </a:r>
          </a:p>
          <a:p>
            <a:pPr marL="0" indent="0">
              <a:spcBef>
                <a:spcPts val="600"/>
              </a:spcBef>
              <a:buNone/>
            </a:pPr>
            <a:r>
              <a:rPr lang="en-IN" dirty="0"/>
              <a:t>	</a:t>
            </a:r>
            <a:r>
              <a:rPr lang="en-IN" dirty="0" err="1"/>
              <a:t>fclose</a:t>
            </a:r>
            <a:r>
              <a:rPr lang="en-IN" dirty="0"/>
              <a:t>(</a:t>
            </a:r>
            <a:r>
              <a:rPr lang="en-IN" dirty="0" err="1"/>
              <a:t>fp</a:t>
            </a:r>
            <a:r>
              <a:rPr lang="en-IN" dirty="0"/>
              <a:t>);</a:t>
            </a:r>
          </a:p>
          <a:p>
            <a:pPr marL="0" indent="0">
              <a:spcBef>
                <a:spcPts val="600"/>
              </a:spcBef>
              <a:buNone/>
            </a:pPr>
            <a:r>
              <a:rPr lang="en-IN" dirty="0"/>
              <a:t>	</a:t>
            </a:r>
            <a:r>
              <a:rPr lang="en-IN" dirty="0" err="1"/>
              <a:t>cout</a:t>
            </a:r>
            <a:r>
              <a:rPr lang="en-IN" dirty="0"/>
              <a:t>&lt;&lt;"\</a:t>
            </a:r>
            <a:r>
              <a:rPr lang="en-IN" dirty="0" err="1"/>
              <a:t>nNo</a:t>
            </a:r>
            <a:r>
              <a:rPr lang="en-IN" dirty="0"/>
              <a:t> of Characters are : "&lt;&lt;</a:t>
            </a:r>
            <a:r>
              <a:rPr lang="en-IN" dirty="0" err="1"/>
              <a:t>countchar</a:t>
            </a:r>
            <a:r>
              <a:rPr lang="en-IN" dirty="0"/>
              <a:t>;</a:t>
            </a:r>
          </a:p>
          <a:p>
            <a:pPr marL="0" indent="0">
              <a:spcBef>
                <a:spcPts val="600"/>
              </a:spcBef>
              <a:buNone/>
            </a:pPr>
            <a:r>
              <a:rPr lang="en-IN" dirty="0"/>
              <a:t>	</a:t>
            </a:r>
            <a:r>
              <a:rPr lang="en-IN" dirty="0" err="1"/>
              <a:t>cout</a:t>
            </a:r>
            <a:r>
              <a:rPr lang="en-IN" dirty="0"/>
              <a:t>&lt;&lt;"\</a:t>
            </a:r>
            <a:r>
              <a:rPr lang="en-IN" dirty="0" err="1"/>
              <a:t>nNo</a:t>
            </a:r>
            <a:r>
              <a:rPr lang="en-IN" dirty="0"/>
              <a:t> of Spaces are : "&lt;&lt;</a:t>
            </a:r>
            <a:r>
              <a:rPr lang="en-IN" dirty="0" err="1"/>
              <a:t>countspace</a:t>
            </a:r>
            <a:r>
              <a:rPr lang="en-IN" dirty="0"/>
              <a:t>;</a:t>
            </a:r>
          </a:p>
          <a:p>
            <a:pPr marL="0" indent="0">
              <a:spcBef>
                <a:spcPts val="600"/>
              </a:spcBef>
              <a:buNone/>
            </a:pPr>
            <a:r>
              <a:rPr lang="en-IN" dirty="0"/>
              <a:t>	</a:t>
            </a:r>
            <a:r>
              <a:rPr lang="en-IN" dirty="0" err="1"/>
              <a:t>cout</a:t>
            </a:r>
            <a:r>
              <a:rPr lang="en-IN" dirty="0"/>
              <a:t>&lt;&lt;"\</a:t>
            </a:r>
            <a:r>
              <a:rPr lang="en-IN" dirty="0" err="1"/>
              <a:t>nNo</a:t>
            </a:r>
            <a:r>
              <a:rPr lang="en-IN" dirty="0"/>
              <a:t> of Punction are : "&lt;&lt;</a:t>
            </a:r>
            <a:r>
              <a:rPr lang="en-IN" dirty="0" err="1"/>
              <a:t>countpunct</a:t>
            </a:r>
            <a:r>
              <a:rPr lang="en-IN" dirty="0"/>
              <a:t>;</a:t>
            </a:r>
          </a:p>
          <a:p>
            <a:pPr marL="0" indent="0">
              <a:spcBef>
                <a:spcPts val="600"/>
              </a:spcBef>
              <a:buNone/>
            </a:pPr>
            <a:r>
              <a:rPr lang="en-IN" dirty="0"/>
              <a:t>}</a:t>
            </a:r>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countspace</a:t>
            </a:r>
            <a:r>
              <a:rPr lang="en-US" dirty="0"/>
              <a:t> , </a:t>
            </a:r>
            <a:r>
              <a:rPr lang="en-US" dirty="0" err="1"/>
              <a:t>countchar</a:t>
            </a:r>
            <a:r>
              <a:rPr lang="en-US" dirty="0"/>
              <a:t> , </a:t>
            </a:r>
            <a:r>
              <a:rPr lang="en-US" dirty="0" err="1"/>
              <a:t>countpunct</a:t>
            </a:r>
            <a:r>
              <a:rPr lang="en-US" dirty="0"/>
              <a:t> are use for counting number of spaces , character ,  punctions respectively. </a:t>
            </a:r>
          </a:p>
          <a:p>
            <a:endParaRPr lang="en-US" dirty="0"/>
          </a:p>
          <a:p>
            <a:r>
              <a:rPr lang="en-US" dirty="0"/>
              <a:t>After opening file xyz.txt the function reads each character and check for space punctions and character using if else and incrementing the counter and at last printing it.</a:t>
            </a:r>
            <a:endParaRPr lang="en-IN" dirty="0"/>
          </a:p>
        </p:txBody>
      </p:sp>
    </p:spTree>
    <p:extLst>
      <p:ext uri="{BB962C8B-B14F-4D97-AF65-F5344CB8AC3E}">
        <p14:creationId xmlns:p14="http://schemas.microsoft.com/office/powerpoint/2010/main" val="205041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Count_4()</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70000" lnSpcReduction="20000"/>
          </a:bodyPr>
          <a:lstStyle/>
          <a:p>
            <a:pPr marL="0" indent="0">
              <a:spcBef>
                <a:spcPts val="600"/>
              </a:spcBef>
              <a:buNone/>
            </a:pPr>
            <a:r>
              <a:rPr lang="en-IN" dirty="0"/>
              <a:t>void count_4()	//counting </a:t>
            </a:r>
            <a:r>
              <a:rPr lang="en-IN" dirty="0" err="1"/>
              <a:t>artical</a:t>
            </a:r>
            <a:endParaRPr lang="en-IN" dirty="0"/>
          </a:p>
          <a:p>
            <a:pPr marL="0" indent="0">
              <a:spcBef>
                <a:spcPts val="600"/>
              </a:spcBef>
              <a:buNone/>
            </a:pPr>
            <a:r>
              <a:rPr lang="en-IN" dirty="0"/>
              <a:t>{</a:t>
            </a:r>
          </a:p>
          <a:p>
            <a:pPr marL="0" indent="0">
              <a:spcBef>
                <a:spcPts val="600"/>
              </a:spcBef>
              <a:buNone/>
            </a:pPr>
            <a:r>
              <a:rPr lang="en-IN" dirty="0"/>
              <a:t>	char </a:t>
            </a:r>
            <a:r>
              <a:rPr lang="en-IN" dirty="0" err="1"/>
              <a:t>ch</a:t>
            </a:r>
            <a:r>
              <a:rPr lang="en-IN" dirty="0"/>
              <a:t> , word[20];</a:t>
            </a:r>
          </a:p>
          <a:p>
            <a:pPr marL="0" indent="0">
              <a:spcBef>
                <a:spcPts val="600"/>
              </a:spcBef>
              <a:buNone/>
            </a:pPr>
            <a:r>
              <a:rPr lang="en-IN" dirty="0"/>
              <a:t>	int </a:t>
            </a:r>
            <a:r>
              <a:rPr lang="en-IN" dirty="0" err="1"/>
              <a:t>i</a:t>
            </a:r>
            <a:r>
              <a:rPr lang="en-IN" dirty="0"/>
              <a:t>=0 , </a:t>
            </a:r>
            <a:r>
              <a:rPr lang="en-IN" dirty="0" err="1"/>
              <a:t>countartical</a:t>
            </a:r>
            <a:r>
              <a:rPr lang="en-IN" dirty="0"/>
              <a:t>=0;</a:t>
            </a:r>
          </a:p>
          <a:p>
            <a:pPr marL="0" indent="0">
              <a:spcBef>
                <a:spcPts val="600"/>
              </a:spcBef>
              <a:buNone/>
            </a:pPr>
            <a:r>
              <a:rPr lang="en-IN" dirty="0"/>
              <a:t>	FILE *</a:t>
            </a:r>
            <a:r>
              <a:rPr lang="en-IN" dirty="0" err="1"/>
              <a:t>fp</a:t>
            </a:r>
            <a:r>
              <a:rPr lang="en-IN" dirty="0"/>
              <a:t>;</a:t>
            </a:r>
          </a:p>
          <a:p>
            <a:pPr marL="0" indent="0">
              <a:spcBef>
                <a:spcPts val="600"/>
              </a:spcBef>
              <a:buNone/>
            </a:pPr>
            <a:r>
              <a:rPr lang="en-IN" dirty="0"/>
              <a:t>	</a:t>
            </a:r>
            <a:r>
              <a:rPr lang="en-IN" dirty="0" err="1"/>
              <a:t>fp</a:t>
            </a:r>
            <a:r>
              <a:rPr lang="en-IN" dirty="0"/>
              <a:t>=</a:t>
            </a:r>
            <a:r>
              <a:rPr lang="en-IN" dirty="0" err="1"/>
              <a:t>fopen</a:t>
            </a:r>
            <a:r>
              <a:rPr lang="en-IN" dirty="0"/>
              <a:t>("D:\\xyz.txt","r");</a:t>
            </a:r>
          </a:p>
          <a:p>
            <a:pPr marL="0" indent="0">
              <a:spcBef>
                <a:spcPts val="600"/>
              </a:spcBef>
              <a:buNone/>
            </a:pPr>
            <a:r>
              <a:rPr lang="en-IN" dirty="0"/>
              <a:t>	while((</a:t>
            </a:r>
            <a:r>
              <a:rPr lang="en-IN" dirty="0" err="1"/>
              <a:t>ch</a:t>
            </a:r>
            <a:r>
              <a:rPr lang="en-IN" dirty="0"/>
              <a:t>=</a:t>
            </a:r>
            <a:r>
              <a:rPr lang="en-IN" dirty="0" err="1"/>
              <a:t>fgetc</a:t>
            </a:r>
            <a:r>
              <a:rPr lang="en-IN" dirty="0"/>
              <a:t>(</a:t>
            </a:r>
            <a:r>
              <a:rPr lang="en-IN" dirty="0" err="1"/>
              <a:t>fp</a:t>
            </a:r>
            <a:r>
              <a:rPr lang="en-IN" dirty="0"/>
              <a:t>))!=EOF)</a:t>
            </a:r>
          </a:p>
          <a:p>
            <a:pPr marL="0" indent="0">
              <a:spcBef>
                <a:spcPts val="600"/>
              </a:spcBef>
              <a:buNone/>
            </a:pPr>
            <a:r>
              <a:rPr lang="en-IN" dirty="0"/>
              <a:t>	{</a:t>
            </a:r>
          </a:p>
          <a:p>
            <a:pPr marL="0" indent="0">
              <a:spcBef>
                <a:spcPts val="600"/>
              </a:spcBef>
              <a:buNone/>
            </a:pPr>
            <a:r>
              <a:rPr lang="en-IN" dirty="0"/>
              <a:t>		if(</a:t>
            </a:r>
            <a:r>
              <a:rPr lang="en-IN" dirty="0" err="1"/>
              <a:t>ch</a:t>
            </a:r>
            <a:r>
              <a:rPr lang="en-IN" dirty="0"/>
              <a:t>==' ' || </a:t>
            </a:r>
            <a:r>
              <a:rPr lang="en-IN" dirty="0" err="1"/>
              <a:t>ch</a:t>
            </a:r>
            <a:r>
              <a:rPr lang="en-IN" dirty="0"/>
              <a:t>=='\0' || </a:t>
            </a:r>
            <a:r>
              <a:rPr lang="en-IN" dirty="0" err="1"/>
              <a:t>ch</a:t>
            </a:r>
            <a:r>
              <a:rPr lang="en-IN" dirty="0"/>
              <a:t>=='\n')</a:t>
            </a:r>
          </a:p>
          <a:p>
            <a:pPr marL="0" indent="0">
              <a:spcBef>
                <a:spcPts val="600"/>
              </a:spcBef>
              <a:buNone/>
            </a:pPr>
            <a:r>
              <a:rPr lang="en-IN" dirty="0"/>
              <a:t>		{</a:t>
            </a:r>
          </a:p>
          <a:p>
            <a:pPr marL="0" indent="0">
              <a:spcBef>
                <a:spcPts val="600"/>
              </a:spcBef>
              <a:buNone/>
            </a:pPr>
            <a:r>
              <a:rPr lang="en-IN" dirty="0"/>
              <a:t>			word[</a:t>
            </a:r>
            <a:r>
              <a:rPr lang="en-IN" dirty="0" err="1"/>
              <a:t>i</a:t>
            </a:r>
            <a:r>
              <a:rPr lang="en-IN" dirty="0"/>
              <a:t>]='\0';</a:t>
            </a:r>
          </a:p>
          <a:p>
            <a:pPr marL="0" indent="0">
              <a:spcBef>
                <a:spcPts val="600"/>
              </a:spcBef>
              <a:buNone/>
            </a:pPr>
            <a:r>
              <a:rPr lang="en-IN" dirty="0"/>
              <a:t>			</a:t>
            </a:r>
            <a:r>
              <a:rPr lang="en-IN" dirty="0" err="1"/>
              <a:t>i</a:t>
            </a:r>
            <a:r>
              <a:rPr lang="en-IN" dirty="0"/>
              <a:t>=0;</a:t>
            </a:r>
          </a:p>
          <a:p>
            <a:pPr marL="0" indent="0">
              <a:spcBef>
                <a:spcPts val="600"/>
              </a:spcBef>
              <a:buNone/>
            </a:pPr>
            <a:r>
              <a:rPr lang="en-IN" dirty="0"/>
              <a:t>			//count=0;</a:t>
            </a:r>
          </a:p>
          <a:p>
            <a:pPr marL="0" indent="0">
              <a:spcBef>
                <a:spcPts val="600"/>
              </a:spcBef>
              <a:buNone/>
            </a:pPr>
            <a:r>
              <a:rPr lang="en-IN" dirty="0"/>
              <a:t>			if(</a:t>
            </a:r>
            <a:r>
              <a:rPr lang="en-IN" dirty="0" err="1"/>
              <a:t>strcmp</a:t>
            </a:r>
            <a:r>
              <a:rPr lang="en-IN" dirty="0"/>
              <a:t>(word, "an") == 0 || </a:t>
            </a:r>
            <a:r>
              <a:rPr lang="en-IN" dirty="0" err="1"/>
              <a:t>strcmp</a:t>
            </a:r>
            <a:r>
              <a:rPr lang="en-IN" dirty="0"/>
              <a:t>(word, "a") == 0)</a:t>
            </a:r>
          </a:p>
          <a:p>
            <a:pPr marL="0" indent="0">
              <a:spcBef>
                <a:spcPts val="600"/>
              </a:spcBef>
              <a:buNone/>
            </a:pPr>
            <a:r>
              <a:rPr lang="en-IN" dirty="0"/>
              <a:t>			{</a:t>
            </a:r>
          </a:p>
          <a:p>
            <a:pPr marL="0" indent="0">
              <a:spcBef>
                <a:spcPts val="600"/>
              </a:spcBef>
              <a:buNone/>
            </a:pPr>
            <a:r>
              <a:rPr lang="en-IN" dirty="0"/>
              <a:t>				</a:t>
            </a:r>
            <a:r>
              <a:rPr lang="en-IN" dirty="0" err="1"/>
              <a:t>countartical</a:t>
            </a:r>
            <a:r>
              <a:rPr lang="en-IN" dirty="0"/>
              <a:t>++;</a:t>
            </a:r>
          </a:p>
          <a:p>
            <a:pPr marL="0" indent="0">
              <a:spcBef>
                <a:spcPts val="600"/>
              </a:spcBef>
              <a:buNone/>
            </a:pPr>
            <a:r>
              <a:rPr lang="en-IN" dirty="0"/>
              <a:t>				//</a:t>
            </a:r>
            <a:r>
              <a:rPr lang="en-IN" dirty="0" err="1"/>
              <a:t>strcpy</a:t>
            </a:r>
            <a:r>
              <a:rPr lang="en-IN" dirty="0"/>
              <a:t>(word, "was");</a:t>
            </a:r>
          </a:p>
          <a:p>
            <a:pPr marL="0" indent="0">
              <a:spcBef>
                <a:spcPts val="600"/>
              </a:spcBef>
              <a:buNone/>
            </a:pPr>
            <a:r>
              <a:rPr lang="en-IN" dirty="0"/>
              <a:t>			}</a:t>
            </a:r>
          </a:p>
          <a:p>
            <a:pPr marL="0" indent="0">
              <a:spcBef>
                <a:spcPts val="600"/>
              </a:spcBef>
              <a:buNone/>
            </a:pPr>
            <a:r>
              <a:rPr lang="en-IN" dirty="0"/>
              <a:t>			//count=0;</a:t>
            </a:r>
          </a:p>
          <a:p>
            <a:pPr marL="0" indent="0">
              <a:spcBef>
                <a:spcPts val="600"/>
              </a:spcBef>
              <a:buNone/>
            </a:pPr>
            <a:r>
              <a:rPr lang="en-IN" dirty="0"/>
              <a:t>			//</a:t>
            </a:r>
            <a:r>
              <a:rPr lang="en-IN" dirty="0" err="1"/>
              <a:t>fprintf</a:t>
            </a:r>
            <a:r>
              <a:rPr lang="en-IN" dirty="0"/>
              <a:t>(</a:t>
            </a:r>
            <a:r>
              <a:rPr lang="en-IN" dirty="0" err="1"/>
              <a:t>ofp</a:t>
            </a:r>
            <a:r>
              <a:rPr lang="en-IN" dirty="0"/>
              <a:t>, "%</a:t>
            </a:r>
            <a:r>
              <a:rPr lang="en-IN" dirty="0" err="1"/>
              <a:t>s%c</a:t>
            </a:r>
            <a:r>
              <a:rPr lang="en-IN" dirty="0"/>
              <a:t>", word , </a:t>
            </a:r>
            <a:r>
              <a:rPr lang="en-IN" dirty="0" err="1"/>
              <a:t>ch</a:t>
            </a:r>
            <a:r>
              <a:rPr lang="en-IN" dirty="0"/>
              <a:t>);</a:t>
            </a:r>
          </a:p>
          <a:p>
            <a:pPr marL="0" indent="0">
              <a:spcBef>
                <a:spcPts val="600"/>
              </a:spcBef>
              <a:buNone/>
            </a:pPr>
            <a:r>
              <a:rPr lang="en-IN" dirty="0"/>
              <a:t>		}</a:t>
            </a:r>
          </a:p>
          <a:p>
            <a:pPr marL="0" indent="0">
              <a:spcBef>
                <a:spcPts val="600"/>
              </a:spcBef>
              <a:buNone/>
            </a:pPr>
            <a:r>
              <a:rPr lang="en-IN" dirty="0"/>
              <a:t>		else</a:t>
            </a:r>
          </a:p>
          <a:p>
            <a:pPr marL="0" indent="0">
              <a:spcBef>
                <a:spcPts val="600"/>
              </a:spcBef>
              <a:buNone/>
            </a:pPr>
            <a:r>
              <a:rPr lang="en-IN" dirty="0"/>
              <a:t>		{</a:t>
            </a:r>
          </a:p>
          <a:p>
            <a:pPr marL="0" indent="0">
              <a:spcBef>
                <a:spcPts val="600"/>
              </a:spcBef>
              <a:buNone/>
            </a:pPr>
            <a:r>
              <a:rPr lang="en-IN" dirty="0"/>
              <a:t>			word[</a:t>
            </a:r>
            <a:r>
              <a:rPr lang="en-IN" dirty="0" err="1"/>
              <a:t>i</a:t>
            </a:r>
            <a:r>
              <a:rPr lang="en-IN" dirty="0"/>
              <a:t>]=</a:t>
            </a:r>
            <a:r>
              <a:rPr lang="en-IN" dirty="0" err="1"/>
              <a:t>ch</a:t>
            </a:r>
            <a:r>
              <a:rPr lang="en-IN" dirty="0"/>
              <a:t>;</a:t>
            </a:r>
          </a:p>
          <a:p>
            <a:pPr marL="0" indent="0">
              <a:spcBef>
                <a:spcPts val="600"/>
              </a:spcBef>
              <a:buNone/>
            </a:pPr>
            <a:r>
              <a:rPr lang="en-IN" dirty="0"/>
              <a:t>			++</a:t>
            </a:r>
            <a:r>
              <a:rPr lang="en-IN" dirty="0" err="1"/>
              <a:t>i</a:t>
            </a:r>
            <a:r>
              <a:rPr lang="en-IN" dirty="0"/>
              <a:t>;</a:t>
            </a:r>
          </a:p>
          <a:p>
            <a:pPr marL="0" indent="0">
              <a:spcBef>
                <a:spcPts val="600"/>
              </a:spcBef>
              <a:buNone/>
            </a:pPr>
            <a:r>
              <a:rPr lang="en-IN" dirty="0"/>
              <a:t>		}</a:t>
            </a:r>
          </a:p>
          <a:p>
            <a:pPr marL="0" indent="0">
              <a:spcBef>
                <a:spcPts val="600"/>
              </a:spcBef>
              <a:buNone/>
            </a:pPr>
            <a:r>
              <a:rPr lang="en-IN" dirty="0"/>
              <a:t>	}</a:t>
            </a:r>
          </a:p>
          <a:p>
            <a:pPr marL="0" indent="0">
              <a:spcBef>
                <a:spcPts val="600"/>
              </a:spcBef>
              <a:buNone/>
            </a:pPr>
            <a:r>
              <a:rPr lang="en-IN" dirty="0"/>
              <a:t>	</a:t>
            </a:r>
            <a:r>
              <a:rPr lang="en-IN" dirty="0" err="1"/>
              <a:t>fclose</a:t>
            </a:r>
            <a:r>
              <a:rPr lang="en-IN" dirty="0"/>
              <a:t>(</a:t>
            </a:r>
            <a:r>
              <a:rPr lang="en-IN" dirty="0" err="1"/>
              <a:t>fp</a:t>
            </a:r>
            <a:r>
              <a:rPr lang="en-IN" dirty="0"/>
              <a:t>);</a:t>
            </a:r>
          </a:p>
          <a:p>
            <a:pPr marL="0" indent="0">
              <a:spcBef>
                <a:spcPts val="600"/>
              </a:spcBef>
              <a:buNone/>
            </a:pPr>
            <a:r>
              <a:rPr lang="en-IN" dirty="0"/>
              <a:t>	</a:t>
            </a:r>
            <a:r>
              <a:rPr lang="en-IN" dirty="0" err="1"/>
              <a:t>cout</a:t>
            </a:r>
            <a:r>
              <a:rPr lang="en-IN" dirty="0"/>
              <a:t>&lt;&lt;"\</a:t>
            </a:r>
            <a:r>
              <a:rPr lang="en-IN" dirty="0" err="1"/>
              <a:t>nNo</a:t>
            </a:r>
            <a:r>
              <a:rPr lang="en-IN" dirty="0"/>
              <a:t> of </a:t>
            </a:r>
            <a:r>
              <a:rPr lang="en-IN" dirty="0" err="1"/>
              <a:t>Artical</a:t>
            </a:r>
            <a:r>
              <a:rPr lang="en-IN" dirty="0"/>
              <a:t> are : "&lt;&lt;</a:t>
            </a:r>
            <a:r>
              <a:rPr lang="en-IN" dirty="0" err="1"/>
              <a:t>countartical</a:t>
            </a:r>
            <a:r>
              <a:rPr lang="en-IN" dirty="0"/>
              <a:t>;	</a:t>
            </a:r>
          </a:p>
          <a:p>
            <a:pPr marL="0" indent="0">
              <a:spcBef>
                <a:spcPts val="600"/>
              </a:spcBef>
              <a:buNone/>
            </a:pPr>
            <a:r>
              <a:rPr lang="en-IN" dirty="0"/>
              <a:t>}</a:t>
            </a:r>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countartical</a:t>
            </a:r>
            <a:r>
              <a:rPr lang="en-US" dirty="0"/>
              <a:t> are use for counting number of article n the file. </a:t>
            </a:r>
          </a:p>
          <a:p>
            <a:endParaRPr lang="en-US" dirty="0"/>
          </a:p>
          <a:p>
            <a:r>
              <a:rPr lang="en-US" dirty="0"/>
              <a:t>After opening file xyz.txt the function reads each character and </a:t>
            </a:r>
            <a:r>
              <a:rPr lang="en-US" dirty="0" err="1"/>
              <a:t>and</a:t>
            </a:r>
            <a:r>
              <a:rPr lang="en-US" dirty="0"/>
              <a:t> converting it to word. Check word with a and an using </a:t>
            </a:r>
            <a:r>
              <a:rPr lang="en-US" dirty="0" err="1"/>
              <a:t>strcmp</a:t>
            </a:r>
            <a:r>
              <a:rPr lang="en-US" dirty="0"/>
              <a:t> function and counting the number of </a:t>
            </a:r>
            <a:r>
              <a:rPr lang="en-US" dirty="0" err="1"/>
              <a:t>occurance</a:t>
            </a:r>
            <a:r>
              <a:rPr lang="en-US" dirty="0"/>
              <a:t> and printing it.</a:t>
            </a:r>
            <a:endParaRPr lang="en-IN" dirty="0"/>
          </a:p>
        </p:txBody>
      </p:sp>
    </p:spTree>
    <p:extLst>
      <p:ext uri="{BB962C8B-B14F-4D97-AF65-F5344CB8AC3E}">
        <p14:creationId xmlns:p14="http://schemas.microsoft.com/office/powerpoint/2010/main" val="39127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Count_5()</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40000" lnSpcReduction="20000"/>
          </a:bodyPr>
          <a:lstStyle/>
          <a:p>
            <a:pPr marL="0" indent="0">
              <a:spcBef>
                <a:spcPts val="600"/>
              </a:spcBef>
              <a:buNone/>
            </a:pPr>
            <a:r>
              <a:rPr lang="en-US" dirty="0"/>
              <a:t>void count_5()	//counting pronouns , </a:t>
            </a:r>
            <a:r>
              <a:rPr lang="en-US" dirty="0" err="1"/>
              <a:t>interrogatve</a:t>
            </a:r>
            <a:r>
              <a:rPr lang="en-US" dirty="0"/>
              <a:t> , adverb</a:t>
            </a:r>
          </a:p>
          <a:p>
            <a:pPr marL="0" indent="0">
              <a:spcBef>
                <a:spcPts val="600"/>
              </a:spcBef>
              <a:buNone/>
            </a:pPr>
            <a:r>
              <a:rPr lang="en-US" dirty="0"/>
              <a:t>{</a:t>
            </a:r>
          </a:p>
          <a:p>
            <a:pPr marL="0" indent="0">
              <a:spcBef>
                <a:spcPts val="600"/>
              </a:spcBef>
              <a:buNone/>
            </a:pPr>
            <a:r>
              <a:rPr lang="en-US" dirty="0"/>
              <a:t>	int </a:t>
            </a:r>
            <a:r>
              <a:rPr lang="en-US" dirty="0" err="1"/>
              <a:t>countpro</a:t>
            </a:r>
            <a:r>
              <a:rPr lang="en-US" dirty="0"/>
              <a:t>=0 , </a:t>
            </a:r>
            <a:r>
              <a:rPr lang="en-US" dirty="0" err="1"/>
              <a:t>countintro</a:t>
            </a:r>
            <a:r>
              <a:rPr lang="en-US" dirty="0"/>
              <a:t>=0 , </a:t>
            </a:r>
            <a:r>
              <a:rPr lang="en-US" dirty="0" err="1"/>
              <a:t>countadverb</a:t>
            </a:r>
            <a:r>
              <a:rPr lang="en-US" dirty="0"/>
              <a:t>=0 , </a:t>
            </a:r>
            <a:r>
              <a:rPr lang="en-US" dirty="0" err="1"/>
              <a:t>len</a:t>
            </a:r>
            <a:r>
              <a:rPr lang="en-US" dirty="0"/>
              <a:t>=0; </a:t>
            </a:r>
          </a:p>
          <a:p>
            <a:pPr marL="0" indent="0">
              <a:spcBef>
                <a:spcPts val="600"/>
              </a:spcBef>
              <a:buNone/>
            </a:pPr>
            <a:r>
              <a:rPr lang="en-US" dirty="0"/>
              <a:t>	char </a:t>
            </a:r>
            <a:r>
              <a:rPr lang="en-US" dirty="0" err="1"/>
              <a:t>pronous</a:t>
            </a:r>
            <a:r>
              <a:rPr lang="en-US" dirty="0"/>
              <a:t>[24][5]={"I" , "</a:t>
            </a:r>
            <a:r>
              <a:rPr lang="en-US" dirty="0" err="1"/>
              <a:t>i</a:t>
            </a:r>
            <a:r>
              <a:rPr lang="en-US" dirty="0"/>
              <a:t>" , "He" , "he" , "Him" , "him" , "Her" , "her" , "It" , "it" , "Me" , "me" , "She" , "she" , "Them" , "them" , "They" , "they" , "Us" , "us" , "We" , "we" , "You" , "you"};</a:t>
            </a:r>
          </a:p>
          <a:p>
            <a:pPr marL="0" indent="0">
              <a:spcBef>
                <a:spcPts val="600"/>
              </a:spcBef>
              <a:buNone/>
            </a:pPr>
            <a:r>
              <a:rPr lang="en-US" dirty="0"/>
              <a:t>	char intro[16][7]={"What" , "what" , "Where" , "where" , "When" , "when" , "Why" , "why" , "Which" , "which" , "Who" , "who" , "Whose" , "whose" , "How" , "how"};</a:t>
            </a:r>
          </a:p>
          <a:p>
            <a:pPr marL="0" indent="0">
              <a:spcBef>
                <a:spcPts val="600"/>
              </a:spcBef>
              <a:buNone/>
            </a:pPr>
            <a:r>
              <a:rPr lang="en-US" dirty="0"/>
              <a:t>	//char adverb;</a:t>
            </a:r>
          </a:p>
          <a:p>
            <a:pPr marL="0" indent="0">
              <a:spcBef>
                <a:spcPts val="600"/>
              </a:spcBef>
              <a:buNone/>
            </a:pPr>
            <a:r>
              <a:rPr lang="en-US" dirty="0"/>
              <a:t>	FILE *</a:t>
            </a:r>
            <a:r>
              <a:rPr lang="en-US" dirty="0" err="1"/>
              <a:t>fp</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("D:\\xyz.txt","r");</a:t>
            </a:r>
          </a:p>
          <a:p>
            <a:pPr marL="0" indent="0">
              <a:spcBef>
                <a:spcPts val="600"/>
              </a:spcBef>
              <a:buNone/>
            </a:pPr>
            <a:r>
              <a:rPr lang="en-US" dirty="0"/>
              <a:t>	 if (</a:t>
            </a:r>
            <a:r>
              <a:rPr lang="en-US" dirty="0" err="1"/>
              <a:t>fp</a:t>
            </a:r>
            <a:r>
              <a:rPr lang="en-US" dirty="0"/>
              <a:t>==NULL)</a:t>
            </a:r>
          </a:p>
          <a:p>
            <a:pPr marL="0" indent="0">
              <a:spcBef>
                <a:spcPts val="600"/>
              </a:spcBef>
              <a:buNone/>
            </a:pPr>
            <a:r>
              <a:rPr lang="en-US" dirty="0"/>
              <a:t>    {</a:t>
            </a:r>
          </a:p>
          <a:p>
            <a:pPr marL="0" indent="0">
              <a:spcBef>
                <a:spcPts val="600"/>
              </a:spcBef>
              <a:buNone/>
            </a:pPr>
            <a:r>
              <a:rPr lang="en-US" dirty="0"/>
              <a:t>        </a:t>
            </a:r>
            <a:r>
              <a:rPr lang="en-US" dirty="0" err="1"/>
              <a:t>printf</a:t>
            </a:r>
            <a:r>
              <a:rPr lang="en-US" dirty="0"/>
              <a:t>("no such file.");</a:t>
            </a:r>
          </a:p>
          <a:p>
            <a:pPr marL="0" indent="0">
              <a:spcBef>
                <a:spcPts val="600"/>
              </a:spcBef>
              <a:buNone/>
            </a:pPr>
            <a:r>
              <a:rPr lang="en-US" dirty="0"/>
              <a:t>    }</a:t>
            </a:r>
          </a:p>
          <a:p>
            <a:pPr marL="0" indent="0">
              <a:spcBef>
                <a:spcPts val="600"/>
              </a:spcBef>
              <a:buNone/>
            </a:pPr>
            <a:r>
              <a:rPr lang="en-US" dirty="0"/>
              <a:t>	char word[100];</a:t>
            </a:r>
          </a:p>
          <a:p>
            <a:pPr marL="0" indent="0">
              <a:spcBef>
                <a:spcPts val="600"/>
              </a:spcBef>
              <a:buNone/>
            </a:pPr>
            <a:r>
              <a:rPr lang="en-US" dirty="0"/>
              <a:t>    while (</a:t>
            </a:r>
            <a:r>
              <a:rPr lang="en-US" dirty="0" err="1"/>
              <a:t>fscanf</a:t>
            </a:r>
            <a:r>
              <a:rPr lang="en-US" dirty="0"/>
              <a:t>(</a:t>
            </a:r>
            <a:r>
              <a:rPr lang="en-US" dirty="0" err="1"/>
              <a:t>fp</a:t>
            </a:r>
            <a:r>
              <a:rPr lang="en-US" dirty="0"/>
              <a:t>," %s ",word)==1)</a:t>
            </a:r>
          </a:p>
          <a:p>
            <a:pPr marL="0" indent="0">
              <a:spcBef>
                <a:spcPts val="600"/>
              </a:spcBef>
              <a:buNone/>
            </a:pPr>
            <a:r>
              <a:rPr lang="en-US" dirty="0"/>
              <a:t>    {</a:t>
            </a:r>
          </a:p>
          <a:p>
            <a:pPr marL="0" indent="0">
              <a:spcBef>
                <a:spcPts val="600"/>
              </a:spcBef>
              <a:buNone/>
            </a:pPr>
            <a:r>
              <a:rPr lang="en-US" dirty="0"/>
              <a:t>		for(int j=0 ; j&lt;24 ; ++j)	//counting pronouns</a:t>
            </a:r>
          </a:p>
          <a:p>
            <a:pPr marL="0" indent="0">
              <a:spcBef>
                <a:spcPts val="600"/>
              </a:spcBef>
              <a:buNone/>
            </a:pPr>
            <a:r>
              <a:rPr lang="en-US" dirty="0"/>
              <a:t>		{</a:t>
            </a:r>
          </a:p>
          <a:p>
            <a:pPr marL="0" indent="0">
              <a:spcBef>
                <a:spcPts val="600"/>
              </a:spcBef>
              <a:buNone/>
            </a:pPr>
            <a:r>
              <a:rPr lang="en-US" dirty="0"/>
              <a:t>			if(</a:t>
            </a:r>
            <a:r>
              <a:rPr lang="en-US" dirty="0" err="1"/>
              <a:t>strcmp</a:t>
            </a:r>
            <a:r>
              <a:rPr lang="en-US" dirty="0"/>
              <a:t>(</a:t>
            </a:r>
            <a:r>
              <a:rPr lang="en-US" dirty="0" err="1"/>
              <a:t>pronous</a:t>
            </a:r>
            <a:r>
              <a:rPr lang="en-US" dirty="0"/>
              <a:t>[j] , word)==0)</a:t>
            </a:r>
          </a:p>
          <a:p>
            <a:pPr marL="0" indent="0">
              <a:spcBef>
                <a:spcPts val="600"/>
              </a:spcBef>
              <a:buNone/>
            </a:pPr>
            <a:r>
              <a:rPr lang="en-US" dirty="0"/>
              <a:t>			{					</a:t>
            </a:r>
          </a:p>
          <a:p>
            <a:pPr marL="0" indent="0">
              <a:spcBef>
                <a:spcPts val="600"/>
              </a:spcBef>
              <a:buNone/>
            </a:pPr>
            <a:r>
              <a:rPr lang="en-US" dirty="0"/>
              <a:t>				</a:t>
            </a:r>
            <a:r>
              <a:rPr lang="en-US" dirty="0" err="1"/>
              <a:t>countpro</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for(int j=0 ; j&lt;16 ; ++j)	//counting </a:t>
            </a:r>
            <a:r>
              <a:rPr lang="en-US" dirty="0" err="1"/>
              <a:t>interrogrative</a:t>
            </a:r>
            <a:r>
              <a:rPr lang="en-US" dirty="0"/>
              <a:t> </a:t>
            </a:r>
          </a:p>
          <a:p>
            <a:pPr marL="0" indent="0">
              <a:spcBef>
                <a:spcPts val="600"/>
              </a:spcBef>
              <a:buNone/>
            </a:pPr>
            <a:r>
              <a:rPr lang="en-US" dirty="0"/>
              <a:t>		{</a:t>
            </a:r>
          </a:p>
          <a:p>
            <a:pPr marL="0" indent="0">
              <a:spcBef>
                <a:spcPts val="600"/>
              </a:spcBef>
              <a:buNone/>
            </a:pPr>
            <a:r>
              <a:rPr lang="en-US" dirty="0"/>
              <a:t>			if(</a:t>
            </a:r>
            <a:r>
              <a:rPr lang="en-US" dirty="0" err="1"/>
              <a:t>strcmp</a:t>
            </a:r>
            <a:r>
              <a:rPr lang="en-US" dirty="0"/>
              <a:t>(intro[j] , word)==0)</a:t>
            </a:r>
          </a:p>
          <a:p>
            <a:pPr marL="0" indent="0">
              <a:spcBef>
                <a:spcPts val="600"/>
              </a:spcBef>
              <a:buNone/>
            </a:pPr>
            <a:r>
              <a:rPr lang="en-US" dirty="0"/>
              <a:t>			{					</a:t>
            </a:r>
          </a:p>
          <a:p>
            <a:pPr marL="0" indent="0">
              <a:spcBef>
                <a:spcPts val="600"/>
              </a:spcBef>
              <a:buNone/>
            </a:pPr>
            <a:r>
              <a:rPr lang="en-US" dirty="0"/>
              <a:t>				</a:t>
            </a:r>
            <a:r>
              <a:rPr lang="en-US" dirty="0" err="1"/>
              <a:t>countintro</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len</a:t>
            </a:r>
            <a:r>
              <a:rPr lang="en-US" dirty="0"/>
              <a:t> = </a:t>
            </a:r>
            <a:r>
              <a:rPr lang="en-US" dirty="0" err="1"/>
              <a:t>strlen</a:t>
            </a:r>
            <a:r>
              <a:rPr lang="en-US" dirty="0"/>
              <a:t>(word);</a:t>
            </a:r>
          </a:p>
          <a:p>
            <a:pPr marL="0" indent="0">
              <a:spcBef>
                <a:spcPts val="600"/>
              </a:spcBef>
              <a:buNone/>
            </a:pPr>
            <a:r>
              <a:rPr lang="en-US" dirty="0"/>
              <a:t>		if(word[len-1]=='y' &amp;&amp; word[len-2]=='l')	//counting adverb</a:t>
            </a:r>
          </a:p>
          <a:p>
            <a:pPr marL="0" indent="0">
              <a:spcBef>
                <a:spcPts val="600"/>
              </a:spcBef>
              <a:buNone/>
            </a:pPr>
            <a:r>
              <a:rPr lang="en-US" dirty="0"/>
              <a:t>		{</a:t>
            </a:r>
          </a:p>
          <a:p>
            <a:pPr marL="0" indent="0">
              <a:spcBef>
                <a:spcPts val="600"/>
              </a:spcBef>
              <a:buNone/>
            </a:pPr>
            <a:r>
              <a:rPr lang="en-US" dirty="0"/>
              <a:t>			</a:t>
            </a:r>
            <a:r>
              <a:rPr lang="en-US" dirty="0" err="1"/>
              <a:t>countadverb</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Pronouns are : "&lt;&lt;</a:t>
            </a:r>
            <a:r>
              <a:rPr lang="en-US" dirty="0" err="1"/>
              <a:t>countpro</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Interrogatives are : "&lt;&lt;</a:t>
            </a:r>
            <a:r>
              <a:rPr lang="en-US" dirty="0" err="1"/>
              <a:t>countintro</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Adverbs are : "&lt;&lt;</a:t>
            </a:r>
            <a:r>
              <a:rPr lang="en-US" dirty="0" err="1"/>
              <a:t>countadverb</a:t>
            </a:r>
            <a:r>
              <a:rPr lang="en-US" dirty="0"/>
              <a:t>;</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countpro</a:t>
            </a:r>
            <a:r>
              <a:rPr lang="en-US" dirty="0"/>
              <a:t> , </a:t>
            </a:r>
            <a:r>
              <a:rPr lang="en-US" dirty="0" err="1"/>
              <a:t>countintro</a:t>
            </a:r>
            <a:r>
              <a:rPr lang="en-US" dirty="0"/>
              <a:t> , </a:t>
            </a:r>
            <a:r>
              <a:rPr lang="en-US" dirty="0" err="1"/>
              <a:t>countadverb</a:t>
            </a:r>
            <a:r>
              <a:rPr lang="en-US" dirty="0"/>
              <a:t> are use for counting number of pronoun , interrogative word , adverb respectively  in the file. </a:t>
            </a:r>
          </a:p>
          <a:p>
            <a:endParaRPr lang="en-US" dirty="0"/>
          </a:p>
          <a:p>
            <a:r>
              <a:rPr lang="en-US" dirty="0"/>
              <a:t>After opening file xyz.txt the function reads each character and </a:t>
            </a:r>
            <a:r>
              <a:rPr lang="en-US" dirty="0" err="1"/>
              <a:t>and</a:t>
            </a:r>
            <a:r>
              <a:rPr lang="en-US" dirty="0"/>
              <a:t> converting it to word. Check is word is Pronoun , interrogative word , adverb and storing there value in variable and printing it.</a:t>
            </a:r>
            <a:endParaRPr lang="en-IN" dirty="0"/>
          </a:p>
        </p:txBody>
      </p:sp>
    </p:spTree>
    <p:extLst>
      <p:ext uri="{BB962C8B-B14F-4D97-AF65-F5344CB8AC3E}">
        <p14:creationId xmlns:p14="http://schemas.microsoft.com/office/powerpoint/2010/main" val="381857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Count_6()</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92500" lnSpcReduction="10000"/>
          </a:bodyPr>
          <a:lstStyle/>
          <a:p>
            <a:pPr marL="0" indent="0">
              <a:spcBef>
                <a:spcPts val="600"/>
              </a:spcBef>
              <a:buNone/>
            </a:pPr>
            <a:r>
              <a:rPr lang="en-US" dirty="0"/>
              <a:t>void count_6()	//counting uppercase and lowercase</a:t>
            </a:r>
          </a:p>
          <a:p>
            <a:pPr marL="0" indent="0">
              <a:spcBef>
                <a:spcPts val="600"/>
              </a:spcBef>
              <a:buNone/>
            </a:pPr>
            <a:r>
              <a:rPr lang="en-US" dirty="0"/>
              <a:t>{</a:t>
            </a:r>
          </a:p>
          <a:p>
            <a:pPr marL="0" indent="0">
              <a:spcBef>
                <a:spcPts val="600"/>
              </a:spcBef>
              <a:buNone/>
            </a:pPr>
            <a:r>
              <a:rPr lang="en-US" dirty="0"/>
              <a:t>	int </a:t>
            </a:r>
            <a:r>
              <a:rPr lang="en-US" dirty="0" err="1"/>
              <a:t>countupper</a:t>
            </a:r>
            <a:r>
              <a:rPr lang="en-US" dirty="0"/>
              <a:t>=0 , </a:t>
            </a:r>
            <a:r>
              <a:rPr lang="en-US" dirty="0" err="1"/>
              <a:t>countlower</a:t>
            </a:r>
            <a:r>
              <a:rPr lang="en-US" dirty="0"/>
              <a:t>=0;</a:t>
            </a:r>
          </a:p>
          <a:p>
            <a:pPr marL="0" indent="0">
              <a:spcBef>
                <a:spcPts val="600"/>
              </a:spcBef>
              <a:buNone/>
            </a:pPr>
            <a:r>
              <a:rPr lang="en-US" dirty="0"/>
              <a:t>	char </a:t>
            </a:r>
            <a:r>
              <a:rPr lang="en-US" dirty="0" err="1"/>
              <a:t>ch</a:t>
            </a:r>
            <a:r>
              <a:rPr lang="en-US" dirty="0"/>
              <a:t>;</a:t>
            </a:r>
          </a:p>
          <a:p>
            <a:pPr marL="0" indent="0">
              <a:spcBef>
                <a:spcPts val="600"/>
              </a:spcBef>
              <a:buNone/>
            </a:pPr>
            <a:r>
              <a:rPr lang="en-US" dirty="0"/>
              <a:t>	FILE *</a:t>
            </a:r>
            <a:r>
              <a:rPr lang="en-US" dirty="0" err="1"/>
              <a:t>fp</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("D:\\xyz.txt","r");</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fp</a:t>
            </a:r>
            <a:r>
              <a:rPr lang="en-US" dirty="0"/>
              <a:t>))!=EOF)</a:t>
            </a:r>
          </a:p>
          <a:p>
            <a:pPr marL="0" indent="0">
              <a:spcBef>
                <a:spcPts val="600"/>
              </a:spcBef>
              <a:buNone/>
            </a:pPr>
            <a:r>
              <a:rPr lang="en-US" dirty="0"/>
              <a:t>	{</a:t>
            </a:r>
          </a:p>
          <a:p>
            <a:pPr marL="0" indent="0">
              <a:spcBef>
                <a:spcPts val="600"/>
              </a:spcBef>
              <a:buNone/>
            </a:pPr>
            <a:r>
              <a:rPr lang="en-US" dirty="0"/>
              <a:t>		if(</a:t>
            </a:r>
            <a:r>
              <a:rPr lang="en-US" dirty="0" err="1"/>
              <a:t>ch</a:t>
            </a:r>
            <a:r>
              <a:rPr lang="en-US" dirty="0"/>
              <a:t>&gt;=97&amp;&amp;</a:t>
            </a:r>
            <a:r>
              <a:rPr lang="en-US" dirty="0" err="1"/>
              <a:t>ch</a:t>
            </a:r>
            <a:r>
              <a:rPr lang="en-US" dirty="0"/>
              <a:t>&lt;=122)</a:t>
            </a:r>
          </a:p>
          <a:p>
            <a:pPr marL="0" indent="0">
              <a:spcBef>
                <a:spcPts val="600"/>
              </a:spcBef>
              <a:buNone/>
            </a:pPr>
            <a:r>
              <a:rPr lang="en-US" dirty="0"/>
              <a:t>		{</a:t>
            </a:r>
          </a:p>
          <a:p>
            <a:pPr marL="0" indent="0">
              <a:spcBef>
                <a:spcPts val="600"/>
              </a:spcBef>
              <a:buNone/>
            </a:pPr>
            <a:r>
              <a:rPr lang="en-US" dirty="0"/>
              <a:t>			</a:t>
            </a:r>
            <a:r>
              <a:rPr lang="en-US" dirty="0" err="1"/>
              <a:t>countlower</a:t>
            </a:r>
            <a:r>
              <a:rPr lang="en-US" dirty="0"/>
              <a:t>++;</a:t>
            </a:r>
          </a:p>
          <a:p>
            <a:pPr marL="0" indent="0">
              <a:spcBef>
                <a:spcPts val="600"/>
              </a:spcBef>
              <a:buNone/>
            </a:pPr>
            <a:r>
              <a:rPr lang="en-US" dirty="0"/>
              <a:t>		}</a:t>
            </a:r>
          </a:p>
          <a:p>
            <a:pPr marL="0" indent="0">
              <a:spcBef>
                <a:spcPts val="600"/>
              </a:spcBef>
              <a:buNone/>
            </a:pPr>
            <a:r>
              <a:rPr lang="en-US" dirty="0"/>
              <a:t>		else if(</a:t>
            </a:r>
            <a:r>
              <a:rPr lang="en-US" dirty="0" err="1"/>
              <a:t>ch</a:t>
            </a:r>
            <a:r>
              <a:rPr lang="en-US" dirty="0"/>
              <a:t>&gt;=65&amp;&amp;</a:t>
            </a:r>
            <a:r>
              <a:rPr lang="en-US" dirty="0" err="1"/>
              <a:t>ch</a:t>
            </a:r>
            <a:r>
              <a:rPr lang="en-US" dirty="0"/>
              <a:t>&lt;=90)</a:t>
            </a:r>
          </a:p>
          <a:p>
            <a:pPr marL="0" indent="0">
              <a:spcBef>
                <a:spcPts val="600"/>
              </a:spcBef>
              <a:buNone/>
            </a:pPr>
            <a:r>
              <a:rPr lang="en-US" dirty="0"/>
              <a:t>		{</a:t>
            </a:r>
          </a:p>
          <a:p>
            <a:pPr marL="0" indent="0">
              <a:spcBef>
                <a:spcPts val="600"/>
              </a:spcBef>
              <a:buNone/>
            </a:pPr>
            <a:r>
              <a:rPr lang="en-US" dirty="0"/>
              <a:t>			</a:t>
            </a:r>
            <a:r>
              <a:rPr lang="en-US" dirty="0" err="1"/>
              <a:t>countupper</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Uppercase Alphabet are : "&lt;&lt;</a:t>
            </a:r>
            <a:r>
              <a:rPr lang="en-US" dirty="0" err="1"/>
              <a:t>countupper</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Lowercase Alphabet are : "&lt;&lt;</a:t>
            </a:r>
            <a:r>
              <a:rPr lang="en-US" dirty="0" err="1"/>
              <a:t>countlower</a:t>
            </a:r>
            <a:r>
              <a:rPr lang="en-US" dirty="0"/>
              <a:t>;</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countupper</a:t>
            </a:r>
            <a:r>
              <a:rPr lang="en-US" dirty="0"/>
              <a:t> , </a:t>
            </a:r>
            <a:r>
              <a:rPr lang="en-US" dirty="0" err="1"/>
              <a:t>countlower</a:t>
            </a:r>
            <a:r>
              <a:rPr lang="en-US" dirty="0"/>
              <a:t> are use for counting number of uppercase and lowercase character  in the file. </a:t>
            </a:r>
          </a:p>
          <a:p>
            <a:endParaRPr lang="en-US" dirty="0"/>
          </a:p>
          <a:p>
            <a:r>
              <a:rPr lang="en-US" dirty="0"/>
              <a:t>After opening file xyz.txt the function reads each character and checking is the character is uppercase or lowercase and </a:t>
            </a:r>
            <a:r>
              <a:rPr lang="en-US" dirty="0" err="1"/>
              <a:t>stoing</a:t>
            </a:r>
            <a:r>
              <a:rPr lang="en-US" dirty="0"/>
              <a:t> count in particular variable and printing it.</a:t>
            </a:r>
            <a:endParaRPr lang="en-IN" dirty="0"/>
          </a:p>
        </p:txBody>
      </p:sp>
    </p:spTree>
    <p:extLst>
      <p:ext uri="{BB962C8B-B14F-4D97-AF65-F5344CB8AC3E}">
        <p14:creationId xmlns:p14="http://schemas.microsoft.com/office/powerpoint/2010/main" val="5131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398</TotalTime>
  <Words>3879</Words>
  <Application>Microsoft Office PowerPoint</Application>
  <PresentationFormat>Widescreen</PresentationFormat>
  <Paragraphs>447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Rockwell</vt:lpstr>
      <vt:lpstr>Rockwell Condensed</vt:lpstr>
      <vt:lpstr>Wingdings</vt:lpstr>
      <vt:lpstr>Wood Type</vt:lpstr>
      <vt:lpstr>ESFP-II Project</vt:lpstr>
      <vt:lpstr>Question</vt:lpstr>
      <vt:lpstr>Header files</vt:lpstr>
      <vt:lpstr>Pre-Defined function used</vt:lpstr>
      <vt:lpstr>User-defined function used</vt:lpstr>
      <vt:lpstr>Count_123()</vt:lpstr>
      <vt:lpstr>Count_4()</vt:lpstr>
      <vt:lpstr>Count_5()</vt:lpstr>
      <vt:lpstr>Count_6()</vt:lpstr>
      <vt:lpstr>Count_7()</vt:lpstr>
      <vt:lpstr>Count_8()</vt:lpstr>
      <vt:lpstr>St_1()</vt:lpstr>
      <vt:lpstr>St_2()</vt:lpstr>
      <vt:lpstr>St_3()</vt:lpstr>
      <vt:lpstr>Int main()</vt:lpstr>
      <vt:lpstr>Int main()</vt:lpstr>
      <vt:lpstr>Screenshot - I</vt:lpstr>
      <vt:lpstr>Screenshot - Ii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ESFP-II Project</dc:title>
  <dc:creator>Krupal Patel</dc:creator>
  <cp:lastModifiedBy>Yash</cp:lastModifiedBy>
  <cp:revision>12</cp:revision>
  <dcterms:created xsi:type="dcterms:W3CDTF">2021-07-09T21:20:23Z</dcterms:created>
  <dcterms:modified xsi:type="dcterms:W3CDTF">2021-07-10T04:06:04Z</dcterms:modified>
</cp:coreProperties>
</file>