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5" r:id="rId4"/>
    <p:sldId id="261" r:id="rId5"/>
    <p:sldId id="262" r:id="rId6"/>
    <p:sldId id="258" r:id="rId7"/>
    <p:sldId id="257" r:id="rId8"/>
    <p:sldId id="263" r:id="rId9"/>
    <p:sldId id="259" r:id="rId10"/>
    <p:sldId id="264" r:id="rId11"/>
    <p:sldId id="268" r:id="rId12"/>
    <p:sldId id="272" r:id="rId13"/>
    <p:sldId id="267" r:id="rId14"/>
    <p:sldId id="273" r:id="rId15"/>
    <p:sldId id="269" r:id="rId16"/>
    <p:sldId id="270" r:id="rId17"/>
    <p:sldId id="274" r:id="rId18"/>
    <p:sldId id="271" r:id="rId19"/>
    <p:sldId id="266" r:id="rId20"/>
    <p:sldId id="2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28C8BE-0D87-44F8-A5F0-71DA7DF14AE6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67A734-DE41-415C-A3AC-9D2DFDBEE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10C90-FDF8-484E-AA70-E90394199801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49189-1530-496F-A152-7056503C8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1EF88-85C4-4446-8CEF-D7A2DF1564B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041C-BBC2-4E84-8321-F5B732C29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1623C-4266-4055-955C-84A75355807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4FC1C-1D69-4FF0-9606-C3C507808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37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A3C3-2EF8-4164-B871-2FE19A979326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73775-5B2C-4445-BD4B-439958915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D3AC5-1B29-4D5C-9958-2F37E0E5F73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C377E-6440-4FAF-AB46-801DC93BF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E55B3-8814-48C6-9314-B3B39EECF9E4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D49C-60A3-4B01-AB90-08B080278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CFE6-4995-4185-B9FD-8B8C836EB081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FDA4-E634-4D10-9A75-23E089670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95F8C-9E46-4141-B969-1705E4A5453A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7AEE-0E67-45EA-B2AE-46AF25F8F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1770-0F3D-4B2E-B4F3-037AC2C9A895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64544-E6C0-40F5-B423-FBB5D99B7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55666-98B6-4C1A-A868-BBC3DE8B9959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350B-0B65-40F8-A9AD-2735F1C4C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620B-A4FB-4DED-85DA-2D7EE19C158C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CF7B-F950-41F6-B2CF-C1E90C0E2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F13379-4DB7-47D0-B692-DE99DD58A819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38D46B-92DE-4FE5-9088-44FA7BE09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413" y="2362200"/>
            <a:ext cx="5478359" cy="186204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AVL Tree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B21551-B52D-49EA-B1A2-F6DF921A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245458"/>
            <a:ext cx="7162800" cy="9906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chemeClr val="bg1"/>
                </a:solidFill>
              </a:rPr>
              <a:t>By</a:t>
            </a:r>
          </a:p>
          <a:p>
            <a:pPr eaLnBrk="1" hangingPunct="1"/>
            <a:r>
              <a:rPr lang="en-US" sz="4400" b="1" dirty="0">
                <a:solidFill>
                  <a:schemeClr val="bg1"/>
                </a:solidFill>
              </a:rPr>
              <a:t>(Prof.) Dr. Aparna Kumari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>
            <a:off x="3429000" y="2743200"/>
            <a:ext cx="838200" cy="838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2600" y="38862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2819400"/>
            <a:ext cx="68580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76600" y="0"/>
            <a:ext cx="262321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201044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Construct AVL Tree by inserting 1 to 10</a:t>
            </a:r>
          </a:p>
        </p:txBody>
      </p:sp>
      <p:sp>
        <p:nvSpPr>
          <p:cNvPr id="6" name="Oval 5"/>
          <p:cNvSpPr/>
          <p:nvPr/>
        </p:nvSpPr>
        <p:spPr>
          <a:xfrm>
            <a:off x="4038600" y="22098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029200" y="33528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172200" y="4572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3</a:t>
            </a:r>
            <a:endParaRPr lang="en-US" b="1" dirty="0"/>
          </a:p>
        </p:txBody>
      </p:sp>
      <p:pic>
        <p:nvPicPr>
          <p:cNvPr id="1026" name="Picture 1" descr="Description: enter image description he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943600" cy="4155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Description: final AVL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438400"/>
            <a:ext cx="5923085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6 0.15555 " pathEditMode="relative" ptsTypes="AA"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2.22222E-6 L -0.10833 -0.1666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-83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-0.17778 " pathEditMode="relative" ptsTypes="AA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0349" y="0"/>
            <a:ext cx="263572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Deletion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970" y="1219200"/>
            <a:ext cx="7937109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Deletion in AVL Tree have 3 cases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209800"/>
            <a:ext cx="847379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1. Deleting node without any child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971800"/>
            <a:ext cx="7704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2. Deleting node with one child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999" y="3635514"/>
            <a:ext cx="84753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3. Deleting node with two children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2400" y="1981200"/>
            <a:ext cx="8839200" cy="2743200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47379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1. Deleting node without any child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1: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753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Find given node in AVL Tree by performing search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2895600"/>
            <a:ext cx="723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Remove given node in AVL Tree by using ‘delete’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5622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3: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4095690"/>
            <a:ext cx="5806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Check balance factor of each node in AVL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7052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5238690"/>
            <a:ext cx="7627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If tree is not balanced perform suitable Rotation operation to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make tree balanced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791200" y="2819400"/>
            <a:ext cx="8382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0" idx="7"/>
          </p:cNvCxnSpPr>
          <p:nvPr/>
        </p:nvCxnSpPr>
        <p:spPr>
          <a:xfrm flipH="1">
            <a:off x="4841875" y="2667000"/>
            <a:ext cx="796925" cy="8731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81200" y="2819400"/>
            <a:ext cx="838200" cy="838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0" idx="7"/>
          </p:cNvCxnSpPr>
          <p:nvPr/>
        </p:nvCxnSpPr>
        <p:spPr>
          <a:xfrm flipH="1">
            <a:off x="3165475" y="1600200"/>
            <a:ext cx="949325" cy="796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0" y="28956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676400"/>
            <a:ext cx="9144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263572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Deletion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146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3528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962400" y="1143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4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2578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8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581400" y="4038600"/>
            <a:ext cx="838200" cy="838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24400" y="41148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76600" y="47244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5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191000" y="3429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6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029200" y="47244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7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58000" y="41148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24600" y="3429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9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7162800" y="47244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10</a:t>
            </a:r>
            <a:endParaRPr lang="en-US" sz="1100" b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05600" y="152400"/>
            <a:ext cx="190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itchFamily="34" charset="0"/>
              </a:rPr>
              <a:t>Delete: 5</a:t>
            </a:r>
          </a:p>
        </p:txBody>
      </p:sp>
      <p:sp>
        <p:nvSpPr>
          <p:cNvPr id="36" name="Striped Right Arrow 35"/>
          <p:cNvSpPr/>
          <p:nvPr/>
        </p:nvSpPr>
        <p:spPr>
          <a:xfrm rot="5400000">
            <a:off x="4038600" y="533400"/>
            <a:ext cx="609600" cy="457200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67 0.18889 " pathEditMode="relative" ptsTypes="AA">
                                      <p:cBhvr>
                                        <p:cTn id="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0.18889 L 0.025 0.3444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4445 L -0.08333 0.5222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720" y="228600"/>
            <a:ext cx="7704353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 Deleting node with one child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1: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753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Find given node in AVL Tree by performing search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9742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3: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730824"/>
            <a:ext cx="723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Remove given node in AVL Tree by using ‘delete’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39751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4930914"/>
            <a:ext cx="5806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Check balance factor of each node in AVL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54051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5: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6073914"/>
            <a:ext cx="7627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If tree is not balanced perform suitable Rotation operation to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make tree balanced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1906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2: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2724090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Make a link between its Parent and its Child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5410200" y="2819400"/>
            <a:ext cx="152400" cy="2057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91200" y="2819400"/>
            <a:ext cx="8382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24400" y="2667000"/>
            <a:ext cx="914401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81200" y="2819400"/>
            <a:ext cx="838200" cy="838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0" idx="7"/>
          </p:cNvCxnSpPr>
          <p:nvPr/>
        </p:nvCxnSpPr>
        <p:spPr>
          <a:xfrm flipH="1">
            <a:off x="3165475" y="1600200"/>
            <a:ext cx="949325" cy="796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0" y="28956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676400"/>
            <a:ext cx="9144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263572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Deletion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146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3528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962400" y="1143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4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2578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8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24400" y="41148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91000" y="3429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6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029200" y="47244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7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58000" y="41148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24600" y="3429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9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7162800" y="47244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10</a:t>
            </a:r>
            <a:endParaRPr lang="en-US" sz="1100" b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05600" y="152400"/>
            <a:ext cx="190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itchFamily="34" charset="0"/>
              </a:rPr>
              <a:t>Delete: 6</a:t>
            </a:r>
          </a:p>
        </p:txBody>
      </p:sp>
      <p:sp>
        <p:nvSpPr>
          <p:cNvPr id="36" name="Striped Right Arrow 35"/>
          <p:cNvSpPr/>
          <p:nvPr/>
        </p:nvSpPr>
        <p:spPr>
          <a:xfrm rot="5400000">
            <a:off x="4038600" y="533400"/>
            <a:ext cx="609600" cy="457200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67 0.18889 " pathEditMode="relative" ptsTypes="AA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0.18889 L 0.025 0.3444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8334 -0.1666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83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791200" y="2819400"/>
            <a:ext cx="8382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24400" y="2667000"/>
            <a:ext cx="914401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81200" y="2819400"/>
            <a:ext cx="838200" cy="838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0" idx="7"/>
          </p:cNvCxnSpPr>
          <p:nvPr/>
        </p:nvCxnSpPr>
        <p:spPr>
          <a:xfrm flipH="1">
            <a:off x="3165475" y="1600200"/>
            <a:ext cx="949325" cy="796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0" y="28956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676400"/>
            <a:ext cx="9144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263572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Deletion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146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3528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962400" y="1143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4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2578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8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1910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7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58000" y="41148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24600" y="3429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9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7162800" y="47244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10</a:t>
            </a:r>
            <a:endParaRPr lang="en-US" sz="1100" b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05600" y="152400"/>
            <a:ext cx="19039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itchFamily="34" charset="0"/>
              </a:rPr>
              <a:t>Delete: 7</a:t>
            </a:r>
          </a:p>
        </p:txBody>
      </p:sp>
      <p:sp>
        <p:nvSpPr>
          <p:cNvPr id="36" name="Striped Right Arrow 35"/>
          <p:cNvSpPr/>
          <p:nvPr/>
        </p:nvSpPr>
        <p:spPr>
          <a:xfrm rot="5400000">
            <a:off x="4038600" y="533400"/>
            <a:ext cx="609600" cy="457200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Curved Down Arrow 23"/>
          <p:cNvSpPr/>
          <p:nvPr/>
        </p:nvSpPr>
        <p:spPr>
          <a:xfrm flipH="1">
            <a:off x="4572000" y="1981200"/>
            <a:ext cx="2057400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67 0.18889 " pathEditMode="relative" ptsTypes="AA">
                                      <p:cBhvr>
                                        <p:cTn id="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0.18889 L 0.025 0.3444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7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770" decel="100000"/>
                                        <p:tgtEl>
                                          <p:spTgt spid="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1" dur="7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3" dur="7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9167 0.1666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830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0.02222 L -0.11667 -0.1666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720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2222 L -0.09167 -0.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7" grpId="0" animBg="1"/>
      <p:bldP spid="28" grpId="0" animBg="1"/>
      <p:bldP spid="34" grpId="0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98" y="228600"/>
            <a:ext cx="8475398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3. Deleting node with two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1: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753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Find given node in AVL Tree by performing search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86113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4: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4394538"/>
            <a:ext cx="723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Remove given node in AVL Tree by using ‘delete’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0231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5: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5235714"/>
            <a:ext cx="5806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Check balance factor of each node in AVL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61671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6150114"/>
            <a:ext cx="7627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If tree is not balanced perform suitable Rotation operation to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make tree balanced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0382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2: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2571690"/>
            <a:ext cx="5479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Find the Smallest node in its Right </a:t>
            </a:r>
            <a:r>
              <a:rPr lang="en-US" sz="2000" b="1" dirty="0" err="1">
                <a:solidFill>
                  <a:srgbClr val="FFC000"/>
                </a:solidFill>
              </a:rPr>
              <a:t>Subtree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895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– 3: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3429000"/>
            <a:ext cx="800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Swap both given node and the Smallest node in its right </a:t>
            </a:r>
            <a:r>
              <a:rPr lang="en-US" sz="2000" b="1" dirty="0" err="1">
                <a:solidFill>
                  <a:srgbClr val="FFC000"/>
                </a:solidFill>
              </a:rPr>
              <a:t>subtree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791200" y="2819400"/>
            <a:ext cx="8382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24400" y="2667000"/>
            <a:ext cx="914401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81200" y="2819400"/>
            <a:ext cx="838200" cy="838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0" idx="7"/>
          </p:cNvCxnSpPr>
          <p:nvPr/>
        </p:nvCxnSpPr>
        <p:spPr>
          <a:xfrm flipH="1">
            <a:off x="3165475" y="1600200"/>
            <a:ext cx="949325" cy="796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0" y="2895600"/>
            <a:ext cx="7620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676400"/>
            <a:ext cx="9144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263572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Deletion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146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3528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962400" y="1143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4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43434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8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257800" y="22860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9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6172200" y="3505200"/>
            <a:ext cx="7620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10</a:t>
            </a:r>
            <a:endParaRPr lang="en-US" sz="1100" b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05600" y="152400"/>
            <a:ext cx="19039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itchFamily="34" charset="0"/>
              </a:rPr>
              <a:t>Delete: 4</a:t>
            </a:r>
          </a:p>
        </p:txBody>
      </p:sp>
      <p:sp>
        <p:nvSpPr>
          <p:cNvPr id="36" name="Striped Right Arrow 35"/>
          <p:cNvSpPr/>
          <p:nvPr/>
        </p:nvSpPr>
        <p:spPr>
          <a:xfrm rot="5400000">
            <a:off x="4038600" y="533400"/>
            <a:ext cx="609600" cy="457200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902 -0.00718 0.21805 -0.01436 0.27135 0.05509 C 0.32465 0.12453 0.3592 0.36666 0.31996 0.41713 C 0.28073 0.46759 0.08298 0.36805 0.03559 0.3581 " pathEditMode="relative" ptsTypes="aaaA">
                                      <p:cBhvr>
                                        <p:cTn id="79" dur="50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052 0.1125 0.30121 0.225 0.36579 0.18287 C 0.43038 0.14074 0.40399 -0.15926 0.38715 -0.25347 C 0.37031 -0.34769 0.33507 -0.36736 0.26441 -0.38287 C 0.19375 -0.39838 0.07829 -0.37269 -0.03716 -0.34676 " pathEditMode="relative" ptsTypes="aaaaA">
                                      <p:cBhvr>
                                        <p:cTn id="8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1" animBg="1"/>
      <p:bldP spid="15" grpId="2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52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7685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Construct AVL Tree by inserting 10 to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7041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Write applications of AVL Trees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07" y="3087469"/>
            <a:ext cx="82555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Explain Deletion in AVL Tree in detail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52400"/>
            <a:ext cx="385028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68857" cy="14465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AVL Tree is also a Binary Search Tree but it is balanced tree.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Here balanced means the difference between height of right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/>
              <a:t>subtree</a:t>
            </a:r>
            <a:r>
              <a:rPr lang="en-US" sz="2800" b="1" dirty="0"/>
              <a:t> and left </a:t>
            </a:r>
            <a:r>
              <a:rPr lang="en-US" sz="2800" b="1" dirty="0" err="1"/>
              <a:t>subtree</a:t>
            </a:r>
            <a:r>
              <a:rPr lang="en-US" sz="2800" b="1" dirty="0"/>
              <a:t> must be </a:t>
            </a:r>
            <a:r>
              <a:rPr lang="en-US" sz="3200" b="1" dirty="0">
                <a:solidFill>
                  <a:srgbClr val="FFFF00"/>
                </a:solidFill>
              </a:rPr>
              <a:t>-1 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US" sz="3200" b="1" dirty="0">
                <a:solidFill>
                  <a:srgbClr val="FFFF00"/>
                </a:solidFill>
              </a:rPr>
              <a:t> 0 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US" sz="3200" b="1" dirty="0">
                <a:solidFill>
                  <a:srgbClr val="FFFF00"/>
                </a:solidFill>
              </a:rPr>
              <a:t> +1</a:t>
            </a:r>
            <a:r>
              <a:rPr lang="en-US" sz="2800" b="1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008293"/>
            <a:ext cx="8432117" cy="95410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In AVL Tree every node will have one extra information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known as  BALANCE FACTOR.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4876800"/>
            <a:ext cx="8991600" cy="50783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dirty="0" err="1"/>
              <a:t>BalanceFactor</a:t>
            </a:r>
            <a:r>
              <a:rPr lang="en-US" sz="2700" b="1" dirty="0"/>
              <a:t> = </a:t>
            </a:r>
            <a:r>
              <a:rPr lang="en-US" sz="2700" b="1" dirty="0" err="1"/>
              <a:t>HeightOfRightSubtree</a:t>
            </a:r>
            <a:r>
              <a:rPr lang="en-US" sz="2700" b="1" dirty="0"/>
              <a:t> – </a:t>
            </a:r>
            <a:r>
              <a:rPr lang="en-US" sz="2700" b="1" dirty="0" err="1"/>
              <a:t>HeightOfLeftSubtree</a:t>
            </a:r>
            <a:endParaRPr lang="en-US" sz="27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AAC3A-53A7-4313-8658-02A73F17ED22}"/>
              </a:ext>
            </a:extLst>
          </p:cNvPr>
          <p:cNvSpPr/>
          <p:nvPr/>
        </p:nvSpPr>
        <p:spPr>
          <a:xfrm>
            <a:off x="2363705" y="2967335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Thankyou !!!</a:t>
            </a:r>
          </a:p>
        </p:txBody>
      </p:sp>
    </p:spTree>
    <p:extLst>
      <p:ext uri="{BB962C8B-B14F-4D97-AF65-F5344CB8AC3E}">
        <p14:creationId xmlns:p14="http://schemas.microsoft.com/office/powerpoint/2010/main" val="16286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The AVL tree is named after its two inventors, G.M. </a:t>
            </a:r>
            <a:r>
              <a:rPr lang="en-US" sz="3200" b="1" dirty="0" err="1">
                <a:solidFill>
                  <a:schemeClr val="bg1"/>
                </a:solidFill>
              </a:rPr>
              <a:t>Adelson-Velsky</a:t>
            </a:r>
            <a:r>
              <a:rPr lang="en-US" sz="3200" b="1" dirty="0">
                <a:solidFill>
                  <a:schemeClr val="bg1"/>
                </a:solidFill>
              </a:rPr>
              <a:t> and E.M. Landis, who published it in their 1962.</a:t>
            </a:r>
          </a:p>
        </p:txBody>
      </p:sp>
      <p:pic>
        <p:nvPicPr>
          <p:cNvPr id="2050" name="Picture 4" descr="Description: File:AVLtreef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28700" y="3124200"/>
            <a:ext cx="72009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2362200"/>
            <a:ext cx="262321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9144000" cy="11541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bg1"/>
                </a:solidFill>
              </a:rPr>
              <a:t>After every insertion / deletion we need to check the BALANCE FACTOR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bg1"/>
                </a:solidFill>
              </a:rPr>
              <a:t>If it is other than -1 or 0 or +1 then we perform ROTATION to make the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bg1"/>
                </a:solidFill>
              </a:rPr>
              <a:t>Tree Balance.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04800" y="2286000"/>
            <a:ext cx="1905000" cy="1219200"/>
          </a:xfrm>
          <a:prstGeom prst="wedgeEllipseCallout">
            <a:avLst>
              <a:gd name="adj1" fmla="val 70272"/>
              <a:gd name="adj2" fmla="val 6977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Note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3810000"/>
            <a:ext cx="7391400" cy="2667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b="1" dirty="0"/>
              <a:t>All AVL Trees are Binary Search Trees but All Binary Search Trees need not be AVL 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b="1" dirty="0"/>
              <a:t>All Binary Search Trees are Binary Trees but All Binary Trees need not be Binary Search 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Callout 1 13"/>
          <p:cNvSpPr/>
          <p:nvPr/>
        </p:nvSpPr>
        <p:spPr>
          <a:xfrm>
            <a:off x="4495800" y="5486400"/>
            <a:ext cx="3733800" cy="762000"/>
          </a:xfrm>
          <a:prstGeom prst="borderCallout1">
            <a:avLst>
              <a:gd name="adj1" fmla="val 54750"/>
              <a:gd name="adj2" fmla="val 297"/>
              <a:gd name="adj3" fmla="val -14357"/>
              <a:gd name="adj4" fmla="val -34267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Right Left Rotation (RL)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495800" y="3962400"/>
            <a:ext cx="3733800" cy="762000"/>
          </a:xfrm>
          <a:prstGeom prst="borderCallout1">
            <a:avLst>
              <a:gd name="adj1" fmla="val 51321"/>
              <a:gd name="adj2" fmla="val 791"/>
              <a:gd name="adj3" fmla="val 138214"/>
              <a:gd name="adj4" fmla="val -3509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Left Right Rotation (LR)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4495800" y="3048000"/>
            <a:ext cx="3733800" cy="762000"/>
          </a:xfrm>
          <a:prstGeom prst="borderCallout1">
            <a:avLst>
              <a:gd name="adj1" fmla="val 54750"/>
              <a:gd name="adj2" fmla="val 297"/>
              <a:gd name="adj3" fmla="val -14357"/>
              <a:gd name="adj4" fmla="val -34267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Right Rotation (RR)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495800" y="1524000"/>
            <a:ext cx="3733800" cy="762000"/>
          </a:xfrm>
          <a:prstGeom prst="borderCallout1">
            <a:avLst>
              <a:gd name="adj1" fmla="val 51321"/>
              <a:gd name="adj2" fmla="val 791"/>
              <a:gd name="adj3" fmla="val 138214"/>
              <a:gd name="adj4" fmla="val -3509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Left Rotation (LL)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299024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Rotations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1676400" y="2057400"/>
            <a:ext cx="1828800" cy="1371600"/>
          </a:xfrm>
          <a:prstGeom prst="borderCallout2">
            <a:avLst>
              <a:gd name="adj1" fmla="val 50179"/>
              <a:gd name="adj2" fmla="val -476"/>
              <a:gd name="adj3" fmla="val 50179"/>
              <a:gd name="adj4" fmla="val -17381"/>
              <a:gd name="adj5" fmla="val 112500"/>
              <a:gd name="adj6" fmla="val -46667"/>
            </a:avLst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Single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Rotation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600200" y="4419600"/>
            <a:ext cx="1828800" cy="1371600"/>
          </a:xfrm>
          <a:prstGeom prst="borderCallout2">
            <a:avLst>
              <a:gd name="adj1" fmla="val 48274"/>
              <a:gd name="adj2" fmla="val 1667"/>
              <a:gd name="adj3" fmla="val 47321"/>
              <a:gd name="adj4" fmla="val -16667"/>
              <a:gd name="adj5" fmla="val -33214"/>
              <a:gd name="adj6" fmla="val -42381"/>
            </a:avLst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Double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Rotation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3429000"/>
            <a:ext cx="685800" cy="685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12" grpId="0" animBg="1"/>
      <p:bldP spid="9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5791200" y="4419600"/>
            <a:ext cx="838200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00400" y="2819400"/>
            <a:ext cx="6096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2743200"/>
            <a:ext cx="8382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19050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50292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35052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3276600" y="1066800"/>
            <a:ext cx="1676400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10668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30480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10668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44196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30480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2400" y="10668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76400" y="303907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340061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LL Rotation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91200" y="152400"/>
            <a:ext cx="2963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itchFamily="34" charset="0"/>
              </a:rPr>
              <a:t>Insert: A , B ,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3333 0.2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1666 L -0.14167 -0.2333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1111 L -0.13333 -0.205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714875" y="2667000"/>
            <a:ext cx="91440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90875" y="2667000"/>
            <a:ext cx="914400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01265" y="18288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81865" y="51816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53465" y="34290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648075" y="1143000"/>
            <a:ext cx="1762125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2265" y="9906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0065" y="32004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2265" y="9906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4665" y="46482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0065" y="32004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82265" y="9906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cxnSp>
        <p:nvCxnSpPr>
          <p:cNvPr id="19" name="Straight Connector 18"/>
          <p:cNvCxnSpPr>
            <a:stCxn id="0" idx="3"/>
          </p:cNvCxnSpPr>
          <p:nvPr/>
        </p:nvCxnSpPr>
        <p:spPr>
          <a:xfrm flipH="1">
            <a:off x="1895475" y="4405313"/>
            <a:ext cx="636588" cy="8524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87265" y="31242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96180" y="0"/>
            <a:ext cx="359297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RR Rotation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91200" y="152400"/>
            <a:ext cx="2963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itchFamily="34" charset="0"/>
              </a:rPr>
              <a:t>Insert: C , B ,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22222 " pathEditMode="relative" ptsTypes="AA">
                                      <p:cBhvr>
                                        <p:cTn id="1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2444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33 -0.26667 " pathEditMode="relative" ptsTypes="AA">
                                      <p:cBhvr>
                                        <p:cTn id="1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1905000" y="4724400"/>
            <a:ext cx="838200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0400" y="4724400"/>
            <a:ext cx="76200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3124200"/>
            <a:ext cx="8382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00400" y="3124200"/>
            <a:ext cx="6858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22098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55626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38400" y="38862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1981200" y="3505200"/>
            <a:ext cx="1981200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13716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35052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13716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50292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35052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2400" y="13716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19800" y="342007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1200" y="152400"/>
            <a:ext cx="2963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itchFamily="34" charset="0"/>
              </a:rPr>
              <a:t>Insert: C , A ,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8090" y="0"/>
            <a:ext cx="349679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LR Rotation</a:t>
            </a:r>
          </a:p>
        </p:txBody>
      </p:sp>
      <p:sp>
        <p:nvSpPr>
          <p:cNvPr id="25" name="Curved Down Arrow 24"/>
          <p:cNvSpPr/>
          <p:nvPr/>
        </p:nvSpPr>
        <p:spPr>
          <a:xfrm>
            <a:off x="3276600" y="1752600"/>
            <a:ext cx="1981200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0556 L -0.15 0.2555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5 -0.2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7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770" decel="100000"/>
                                        <p:tgtEl>
                                          <p:spTgt spid="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9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1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0.00556 L 0.14166 0.2555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25 L -0.01667 -0.4833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25556 L -0.00833 -0.0055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867400" y="4724400"/>
            <a:ext cx="838200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95800" y="4724400"/>
            <a:ext cx="6858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00400" y="3124200"/>
            <a:ext cx="6096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3048000"/>
            <a:ext cx="8382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22098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55626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3810000"/>
            <a:ext cx="1219200" cy="1143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4648200" y="3276600"/>
            <a:ext cx="1752600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13716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33528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13716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49530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33528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2400" y="1371600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76400" y="3505200"/>
            <a:ext cx="54213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1200" y="152400"/>
            <a:ext cx="2963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itchFamily="34" charset="0"/>
              </a:rPr>
              <a:t>Insert: A , C ,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8090" y="0"/>
            <a:ext cx="349679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+mn-cs"/>
              </a:rPr>
              <a:t>RL Rotation</a:t>
            </a:r>
          </a:p>
        </p:txBody>
      </p:sp>
      <p:sp>
        <p:nvSpPr>
          <p:cNvPr id="25" name="Curved Down Arrow 24"/>
          <p:cNvSpPr/>
          <p:nvPr/>
        </p:nvSpPr>
        <p:spPr>
          <a:xfrm flipH="1">
            <a:off x="3124200" y="1752600"/>
            <a:ext cx="2057400" cy="838200"/>
          </a:xfrm>
          <a:prstGeom prst="curvedDownArrow">
            <a:avLst>
              <a:gd name="adj1" fmla="val 24007"/>
              <a:gd name="adj2" fmla="val 51034"/>
              <a:gd name="adj3" fmla="val 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1667 L 0.15 0.2555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3333 -0.2388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190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7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770" decel="100000"/>
                                        <p:tgtEl>
                                          <p:spTgt spid="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7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9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13333 0.2555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1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0.23889 L -0.00833 -0.47222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25555 L 1.11022E-16 0.0166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627</Words>
  <Application>Microsoft Office PowerPoint</Application>
  <PresentationFormat>On-screen Show 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</dc:creator>
  <cp:lastModifiedBy>Puneet Kumar</cp:lastModifiedBy>
  <cp:revision>48</cp:revision>
  <dcterms:created xsi:type="dcterms:W3CDTF">2013-09-27T04:22:03Z</dcterms:created>
  <dcterms:modified xsi:type="dcterms:W3CDTF">2021-11-22T17:40:14Z</dcterms:modified>
</cp:coreProperties>
</file>