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82" r:id="rId3"/>
    <p:sldId id="283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Prepared By: Prof. Kinjal Bhalodiya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Linked List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linked list is a collection of data elements called nodes in which the linear representation is given by links from one node to the next node.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32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Traversing a Linked List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82600"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/>
              <a:t>p</a:t>
            </a:r>
            <a:r>
              <a:rPr lang="en-US" dirty="0" err="1" smtClean="0"/>
              <a:t>tr</a:t>
            </a:r>
            <a:r>
              <a:rPr lang="en-US" dirty="0" smtClean="0"/>
              <a:t>=start</a:t>
            </a:r>
          </a:p>
          <a:p>
            <a:pPr marL="482600">
              <a:buFont typeface="+mj-lt"/>
              <a:buAutoNum type="arabicPeriod"/>
            </a:pPr>
            <a:r>
              <a:rPr lang="en-US" dirty="0" smtClean="0"/>
              <a:t>Repeat Steps 3 and 4 while </a:t>
            </a:r>
            <a:r>
              <a:rPr lang="en-US" dirty="0" err="1" smtClean="0"/>
              <a:t>ptr</a:t>
            </a:r>
            <a:r>
              <a:rPr lang="en-US" dirty="0" smtClean="0"/>
              <a:t>!=NULL</a:t>
            </a:r>
          </a:p>
          <a:p>
            <a:pPr marL="482600">
              <a:buFont typeface="+mj-lt"/>
              <a:buAutoNum type="arabicPeriod"/>
            </a:pPr>
            <a:r>
              <a:rPr lang="en-US" dirty="0" smtClean="0"/>
              <a:t>print</a:t>
            </a:r>
            <a:r>
              <a:rPr lang="en-US" dirty="0" smtClean="0"/>
              <a:t> </a:t>
            </a:r>
            <a:r>
              <a:rPr lang="en-US" dirty="0" err="1" smtClean="0"/>
              <a:t>ptr</a:t>
            </a:r>
            <a:r>
              <a:rPr lang="en-US" dirty="0" smtClean="0"/>
              <a:t>-&gt;Data</a:t>
            </a:r>
          </a:p>
          <a:p>
            <a:pPr marL="482600"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 smtClean="0"/>
              <a:t>ptr</a:t>
            </a:r>
            <a:r>
              <a:rPr lang="en-US" dirty="0" smtClean="0"/>
              <a:t>=</a:t>
            </a:r>
            <a:r>
              <a:rPr lang="en-US" dirty="0" err="1" smtClean="0"/>
              <a:t>ptr</a:t>
            </a:r>
            <a:r>
              <a:rPr lang="en-US" dirty="0" smtClean="0"/>
              <a:t>-&gt;Next</a:t>
            </a:r>
          </a:p>
          <a:p>
            <a:pPr marL="482600">
              <a:buFont typeface="+mj-lt"/>
              <a:buAutoNum type="arabicPeriod"/>
            </a:pPr>
            <a:r>
              <a:rPr lang="en-US" dirty="0" smtClean="0"/>
              <a:t>Exit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78131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63</Words>
  <Application>Microsoft Office PowerPoint</Application>
  <PresentationFormat>On-screen Show (16:9)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Data Structure</vt:lpstr>
      <vt:lpstr>Linked List </vt:lpstr>
      <vt:lpstr>Traversing a Linked List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cp:lastModifiedBy>admin</cp:lastModifiedBy>
  <cp:revision>49</cp:revision>
  <dcterms:modified xsi:type="dcterms:W3CDTF">2021-09-15T05:29:18Z</dcterms:modified>
</cp:coreProperties>
</file>