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83" r:id="rId3"/>
    <p:sldId id="284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By: Prof. Kinjal Bhalodiya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Count number of nodes from Linked List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82600">
              <a:buFont typeface="+mj-lt"/>
              <a:buAutoNum type="arabicPeriod"/>
            </a:pPr>
            <a:r>
              <a:rPr lang="en-US" dirty="0" smtClean="0"/>
              <a:t>Set count=0</a:t>
            </a:r>
          </a:p>
          <a:p>
            <a:pPr marL="48260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=start</a:t>
            </a:r>
          </a:p>
          <a:p>
            <a:pPr marL="482600">
              <a:buFont typeface="+mj-lt"/>
              <a:buAutoNum type="arabicPeriod"/>
            </a:pPr>
            <a:r>
              <a:rPr lang="en-US" dirty="0" smtClean="0"/>
              <a:t>Repeat Steps </a:t>
            </a:r>
            <a:r>
              <a:rPr lang="en-US" dirty="0"/>
              <a:t>4</a:t>
            </a:r>
            <a:r>
              <a:rPr lang="en-US" dirty="0" smtClean="0"/>
              <a:t> and 5 while </a:t>
            </a:r>
            <a:r>
              <a:rPr lang="en-US" dirty="0" err="1" smtClean="0"/>
              <a:t>ptr</a:t>
            </a:r>
            <a:r>
              <a:rPr lang="en-US" dirty="0" smtClean="0"/>
              <a:t>!=NULL</a:t>
            </a:r>
          </a:p>
          <a:p>
            <a:pPr marL="48260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ount=count+1</a:t>
            </a:r>
          </a:p>
          <a:p>
            <a:pPr marL="48260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ptr</a:t>
            </a:r>
            <a:r>
              <a:rPr lang="en-US" dirty="0" smtClean="0"/>
              <a:t>=</a:t>
            </a:r>
            <a:r>
              <a:rPr lang="en-US" dirty="0" err="1" smtClean="0"/>
              <a:t>ptr</a:t>
            </a:r>
            <a:r>
              <a:rPr lang="en-US" dirty="0" smtClean="0"/>
              <a:t>-&gt;Next</a:t>
            </a:r>
          </a:p>
          <a:p>
            <a:pPr marL="482600">
              <a:buFont typeface="+mj-lt"/>
              <a:buAutoNum type="arabicPeriod"/>
            </a:pPr>
            <a:r>
              <a:rPr lang="en-US" dirty="0" smtClean="0"/>
              <a:t>Print/Display count</a:t>
            </a:r>
          </a:p>
          <a:p>
            <a:pPr marL="482600">
              <a:buFont typeface="+mj-lt"/>
              <a:buAutoNum type="arabicPeriod"/>
            </a:pPr>
            <a:r>
              <a:rPr lang="en-US" dirty="0" smtClean="0"/>
              <a:t>Exit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81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Searching values from the Linked List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8260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ptr</a:t>
            </a:r>
            <a:r>
              <a:rPr lang="en-US" dirty="0" smtClean="0"/>
              <a:t>=start</a:t>
            </a:r>
          </a:p>
          <a:p>
            <a:pPr marL="48260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pos</a:t>
            </a:r>
            <a:r>
              <a:rPr lang="en-US" dirty="0" smtClean="0"/>
              <a:t>=0</a:t>
            </a:r>
          </a:p>
          <a:p>
            <a:pPr marL="482600">
              <a:buFont typeface="+mj-lt"/>
              <a:buAutoNum type="arabicPeriod"/>
            </a:pPr>
            <a:r>
              <a:rPr lang="en-US" dirty="0" smtClean="0"/>
              <a:t>Repeat Steps 4 to </a:t>
            </a:r>
            <a:r>
              <a:rPr lang="en-US" dirty="0"/>
              <a:t>6</a:t>
            </a:r>
            <a:r>
              <a:rPr lang="en-US" dirty="0" smtClean="0"/>
              <a:t> while </a:t>
            </a:r>
            <a:r>
              <a:rPr lang="en-US" dirty="0" err="1" smtClean="0"/>
              <a:t>ptr</a:t>
            </a:r>
            <a:r>
              <a:rPr lang="en-US" dirty="0" smtClean="0"/>
              <a:t>!=NULL</a:t>
            </a:r>
          </a:p>
          <a:p>
            <a:pPr marL="4826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ptr</a:t>
            </a:r>
            <a:r>
              <a:rPr lang="en-US" dirty="0" smtClean="0"/>
              <a:t>-&gt;data=item</a:t>
            </a:r>
          </a:p>
          <a:p>
            <a:pPr marL="882650" lvl="1" indent="-285750"/>
            <a:r>
              <a:rPr lang="en-US" dirty="0" smtClean="0"/>
              <a:t>Print/Display pos+1 </a:t>
            </a:r>
          </a:p>
          <a:p>
            <a:pPr marL="482600">
              <a:buFont typeface="+mj-lt"/>
              <a:buAutoNum type="arabicPeriod"/>
            </a:pPr>
            <a:r>
              <a:rPr lang="en-US" dirty="0" err="1"/>
              <a:t>p</a:t>
            </a:r>
            <a:r>
              <a:rPr lang="en-US" dirty="0" err="1" smtClean="0"/>
              <a:t>os</a:t>
            </a:r>
            <a:r>
              <a:rPr lang="en-US" dirty="0" smtClean="0"/>
              <a:t>=pos+1</a:t>
            </a:r>
          </a:p>
          <a:p>
            <a:pPr marL="482600">
              <a:buFont typeface="+mj-lt"/>
              <a:buAutoNum type="arabicPeriod"/>
            </a:pPr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=</a:t>
            </a:r>
            <a:r>
              <a:rPr lang="en-US" dirty="0" err="1" smtClean="0"/>
              <a:t>ptr</a:t>
            </a:r>
            <a:r>
              <a:rPr lang="en-US" dirty="0" smtClean="0"/>
              <a:t>-&gt;next</a:t>
            </a:r>
          </a:p>
          <a:p>
            <a:pPr marL="482600">
              <a:buFont typeface="+mj-lt"/>
              <a:buAutoNum type="arabicPeriod"/>
            </a:pPr>
            <a:r>
              <a:rPr lang="en-US" dirty="0" smtClean="0"/>
              <a:t>Exit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18606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67</Words>
  <Application>Microsoft Office PowerPoint</Application>
  <PresentationFormat>On-screen Show (16:9)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Data Structure</vt:lpstr>
      <vt:lpstr>Count number of nodes from Linked List </vt:lpstr>
      <vt:lpstr>Searching values from the Linked List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cp:lastModifiedBy>admin</cp:lastModifiedBy>
  <cp:revision>55</cp:revision>
  <dcterms:modified xsi:type="dcterms:W3CDTF">2021-09-22T05:23:19Z</dcterms:modified>
</cp:coreProperties>
</file>