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85" r:id="rId3"/>
    <p:sldId id="286" r:id="rId4"/>
    <p:sldId id="28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Prof. Kinjal Bhalodiya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new node at the beginning of linked 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26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n</a:t>
            </a:r>
            <a:r>
              <a:rPr lang="en-US" dirty="0" err="1" smtClean="0"/>
              <a:t>ew_node</a:t>
            </a:r>
            <a:r>
              <a:rPr lang="en-US" dirty="0" smtClean="0"/>
              <a:t>-&gt;data=item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</a:t>
            </a:r>
            <a:r>
              <a:rPr lang="en-US" dirty="0" err="1" smtClean="0"/>
              <a:t>ew_node</a:t>
            </a:r>
            <a:r>
              <a:rPr lang="en-US" dirty="0" smtClean="0"/>
              <a:t>-&gt;next=start</a:t>
            </a:r>
          </a:p>
          <a:p>
            <a:pPr marL="482600">
              <a:buFont typeface="+mj-lt"/>
              <a:buAutoNum type="arabicPeriod"/>
            </a:pPr>
            <a:r>
              <a:rPr lang="en-US" dirty="0" smtClean="0"/>
              <a:t>Set start=</a:t>
            </a:r>
            <a:r>
              <a:rPr lang="en-US" dirty="0" err="1"/>
              <a:t>n</a:t>
            </a:r>
            <a:r>
              <a:rPr lang="en-US" dirty="0" err="1" smtClean="0"/>
              <a:t>ew_node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7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new node at the </a:t>
            </a:r>
            <a:r>
              <a:rPr lang="en-US" dirty="0" smtClean="0"/>
              <a:t>end </a:t>
            </a:r>
            <a:r>
              <a:rPr lang="en-US" dirty="0"/>
              <a:t>of linked 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n</a:t>
            </a:r>
            <a:r>
              <a:rPr lang="en-US" dirty="0" err="1" smtClean="0"/>
              <a:t>ew_node</a:t>
            </a:r>
            <a:r>
              <a:rPr lang="en-US" dirty="0" smtClean="0"/>
              <a:t>-&gt;data=item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-&gt;next=Null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Repeat step 5 while </a:t>
            </a:r>
            <a:r>
              <a:rPr lang="en-US" dirty="0" err="1" smtClean="0"/>
              <a:t>ptr</a:t>
            </a:r>
            <a:r>
              <a:rPr lang="en-US" dirty="0" smtClean="0"/>
              <a:t>-&gt;next!=null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-&gt;next=</a:t>
            </a:r>
            <a:r>
              <a:rPr lang="en-US" dirty="0" err="1" smtClean="0"/>
              <a:t>new_node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62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new node </a:t>
            </a:r>
            <a:r>
              <a:rPr lang="en-US" dirty="0" smtClean="0"/>
              <a:t>before given value in the linked </a:t>
            </a:r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n</a:t>
            </a:r>
            <a:r>
              <a:rPr lang="en-US" dirty="0" err="1" smtClean="0"/>
              <a:t>ew_node</a:t>
            </a:r>
            <a:r>
              <a:rPr lang="en-US" dirty="0" smtClean="0"/>
              <a:t>-&gt;data=item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Repeat step 4 &amp; 5 while </a:t>
            </a:r>
            <a:r>
              <a:rPr lang="en-US" dirty="0" err="1" smtClean="0"/>
              <a:t>ptr</a:t>
            </a:r>
            <a:r>
              <a:rPr lang="en-US" dirty="0" smtClean="0"/>
              <a:t>-&gt;data!=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previous=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previous-&gt;next=</a:t>
            </a:r>
            <a:r>
              <a:rPr lang="en-US" dirty="0" err="1" smtClean="0"/>
              <a:t>new_node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-&gt;next=</a:t>
            </a:r>
            <a:r>
              <a:rPr lang="en-US" dirty="0" err="1" smtClean="0"/>
              <a:t>ptr</a:t>
            </a:r>
            <a:endParaRPr lang="en-US" dirty="0" smtClean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23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105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Data Structure</vt:lpstr>
      <vt:lpstr>Insert new node at the beginning of linked list</vt:lpstr>
      <vt:lpstr>Insert new node at the end of linked list</vt:lpstr>
      <vt:lpstr>Insert new node before given value in the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56</cp:revision>
  <dcterms:modified xsi:type="dcterms:W3CDTF">2021-09-22T05:13:40Z</dcterms:modified>
</cp:coreProperties>
</file>