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87" r:id="rId3"/>
    <p:sldId id="288" r:id="rId4"/>
    <p:sldId id="28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 Prof. Kinjal Bhalodiya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</a:t>
            </a:r>
            <a:r>
              <a:rPr lang="en-US" dirty="0"/>
              <a:t>node </a:t>
            </a:r>
            <a:r>
              <a:rPr lang="en-US" dirty="0" smtClean="0"/>
              <a:t>after given value in the linked </a:t>
            </a:r>
            <a:r>
              <a:rPr lang="en-US" dirty="0"/>
              <a:t>list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=start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delptr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Repeat steps </a:t>
            </a:r>
            <a:r>
              <a:rPr lang="en-US" dirty="0" smtClean="0"/>
              <a:t>4 </a:t>
            </a:r>
            <a:r>
              <a:rPr lang="en-US" dirty="0" smtClean="0"/>
              <a:t>and </a:t>
            </a:r>
            <a:r>
              <a:rPr lang="en-US" dirty="0" smtClean="0"/>
              <a:t>5 </a:t>
            </a:r>
            <a:r>
              <a:rPr lang="en-US" dirty="0" smtClean="0"/>
              <a:t>while </a:t>
            </a:r>
            <a:r>
              <a:rPr lang="en-US" dirty="0" err="1" smtClean="0"/>
              <a:t>del</a:t>
            </a:r>
            <a:r>
              <a:rPr lang="en-US" dirty="0" err="1" smtClean="0"/>
              <a:t>ptr</a:t>
            </a:r>
            <a:r>
              <a:rPr lang="en-US" dirty="0" smtClean="0"/>
              <a:t>-</a:t>
            </a:r>
            <a:r>
              <a:rPr lang="en-US" dirty="0" smtClean="0"/>
              <a:t>&gt;</a:t>
            </a:r>
            <a:r>
              <a:rPr lang="en-US" dirty="0" smtClean="0"/>
              <a:t>data!=</a:t>
            </a:r>
            <a:r>
              <a:rPr lang="en-US" dirty="0" smtClean="0"/>
              <a:t>item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delptr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</a:t>
            </a:r>
            <a:r>
              <a:rPr lang="en-US" dirty="0" smtClean="0"/>
              <a:t>next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delptr</a:t>
            </a:r>
            <a:r>
              <a:rPr lang="en-US" dirty="0" smtClean="0"/>
              <a:t>-&gt;next=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Free 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Exit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0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node from the linked list before given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36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Circular </a:t>
            </a:r>
            <a:r>
              <a:rPr lang="en-US" dirty="0" smtClean="0"/>
              <a:t>Linked List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5409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61</Words>
  <Application>Microsoft Office PowerPoint</Application>
  <PresentationFormat>On-screen Show (16:9)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Data Structure</vt:lpstr>
      <vt:lpstr>Delete node after given value in the linked list</vt:lpstr>
      <vt:lpstr>Task</vt:lpstr>
      <vt:lpstr>Circular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admin</cp:lastModifiedBy>
  <cp:revision>63</cp:revision>
  <dcterms:modified xsi:type="dcterms:W3CDTF">2021-10-05T05:23:38Z</dcterms:modified>
</cp:coreProperties>
</file>