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3" r:id="rId3"/>
    <p:sldId id="285" r:id="rId4"/>
    <p:sldId id="286" r:id="rId5"/>
    <p:sldId id="28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Prof. Kinjal Bhalodiya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new node </a:t>
            </a:r>
            <a:r>
              <a:rPr lang="en-US" dirty="0" smtClean="0"/>
              <a:t>at the beginning of circular linked </a:t>
            </a:r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new_node</a:t>
            </a:r>
            <a:r>
              <a:rPr lang="en-US" dirty="0"/>
              <a:t>-&gt;data=item</a:t>
            </a:r>
          </a:p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ptr</a:t>
            </a:r>
            <a:r>
              <a:rPr lang="en-US" dirty="0"/>
              <a:t>=start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step </a:t>
            </a:r>
            <a:r>
              <a:rPr lang="en-US" dirty="0" smtClean="0"/>
              <a:t>4 while </a:t>
            </a:r>
            <a:r>
              <a:rPr lang="en-US" dirty="0" err="1"/>
              <a:t>ptr</a:t>
            </a:r>
            <a:r>
              <a:rPr lang="en-US" dirty="0"/>
              <a:t>-</a:t>
            </a:r>
            <a:r>
              <a:rPr lang="en-US" dirty="0" smtClean="0"/>
              <a:t>&gt;next!=start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-&gt;next</a:t>
            </a:r>
          </a:p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/>
              <a:t>&gt;next=</a:t>
            </a:r>
            <a:r>
              <a:rPr lang="en-US" dirty="0" err="1"/>
              <a:t>new_node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new_node</a:t>
            </a:r>
            <a:r>
              <a:rPr lang="en-US" dirty="0"/>
              <a:t>-&gt;</a:t>
            </a:r>
            <a:r>
              <a:rPr lang="en-US" dirty="0" smtClean="0"/>
              <a:t>next=start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start=</a:t>
            </a:r>
            <a:r>
              <a:rPr lang="en-US" dirty="0" err="1" smtClean="0"/>
              <a:t>new_node</a:t>
            </a:r>
            <a:endParaRPr lang="en-US" dirty="0"/>
          </a:p>
          <a:p>
            <a:pPr marL="4826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81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new node </a:t>
            </a:r>
            <a:r>
              <a:rPr lang="en-US" dirty="0" smtClean="0"/>
              <a:t>at the end of circular linked </a:t>
            </a:r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new_node</a:t>
            </a:r>
            <a:r>
              <a:rPr lang="en-US" dirty="0"/>
              <a:t>-&gt;data=item</a:t>
            </a:r>
          </a:p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ptr</a:t>
            </a:r>
            <a:r>
              <a:rPr lang="en-US" dirty="0"/>
              <a:t>=start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step </a:t>
            </a:r>
            <a:r>
              <a:rPr lang="en-US" dirty="0" smtClean="0"/>
              <a:t>4 while </a:t>
            </a:r>
            <a:r>
              <a:rPr lang="en-US" dirty="0" err="1"/>
              <a:t>ptr</a:t>
            </a:r>
            <a:r>
              <a:rPr lang="en-US" dirty="0"/>
              <a:t>-</a:t>
            </a:r>
            <a:r>
              <a:rPr lang="en-US" dirty="0" smtClean="0"/>
              <a:t>&gt;next!=start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-&gt;next</a:t>
            </a:r>
          </a:p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/>
              <a:t>&gt;next=</a:t>
            </a:r>
            <a:r>
              <a:rPr lang="en-US" dirty="0" err="1"/>
              <a:t>new_node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new_node</a:t>
            </a:r>
            <a:r>
              <a:rPr lang="en-US" dirty="0"/>
              <a:t>-&gt;</a:t>
            </a:r>
            <a:r>
              <a:rPr lang="en-US" dirty="0" smtClean="0"/>
              <a:t>next=start</a:t>
            </a:r>
            <a:endParaRPr lang="en-US" dirty="0"/>
          </a:p>
          <a:p>
            <a:pPr marL="4826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4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</a:t>
            </a:r>
            <a:r>
              <a:rPr lang="en-US" dirty="0"/>
              <a:t>node </a:t>
            </a:r>
            <a:r>
              <a:rPr lang="en-US" dirty="0" smtClean="0"/>
              <a:t>at the beginning of circular linked </a:t>
            </a:r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ptr</a:t>
            </a:r>
            <a:r>
              <a:rPr lang="en-US" dirty="0"/>
              <a:t>=start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step 3</a:t>
            </a:r>
            <a:r>
              <a:rPr lang="en-US" dirty="0" smtClean="0"/>
              <a:t> while </a:t>
            </a:r>
            <a:r>
              <a:rPr lang="en-US" dirty="0" err="1"/>
              <a:t>ptr</a:t>
            </a:r>
            <a:r>
              <a:rPr lang="en-US" dirty="0"/>
              <a:t>-</a:t>
            </a:r>
            <a:r>
              <a:rPr lang="en-US" dirty="0" smtClean="0"/>
              <a:t>&gt;next!=start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ptr</a:t>
            </a:r>
            <a:r>
              <a:rPr lang="en-US" dirty="0"/>
              <a:t>-&gt;next</a:t>
            </a:r>
          </a:p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smtClean="0"/>
              <a:t>next=start-&gt;next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Free(start)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Set start=pre-&gt;next</a:t>
            </a:r>
            <a:endParaRPr lang="en-US" dirty="0"/>
          </a:p>
          <a:p>
            <a:pPr marL="4826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40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node at the end of circular linked </a:t>
            </a:r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ptr</a:t>
            </a:r>
            <a:r>
              <a:rPr lang="en-US" dirty="0"/>
              <a:t>=start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step 3</a:t>
            </a:r>
            <a:r>
              <a:rPr lang="en-US" dirty="0" smtClean="0"/>
              <a:t> &amp; 4 while </a:t>
            </a:r>
            <a:r>
              <a:rPr lang="en-US" dirty="0" err="1"/>
              <a:t>ptr</a:t>
            </a:r>
            <a:r>
              <a:rPr lang="en-US" dirty="0"/>
              <a:t>-</a:t>
            </a:r>
            <a:r>
              <a:rPr lang="en-US" dirty="0" smtClean="0"/>
              <a:t>&gt;next!=start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preptr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 smtClean="0"/>
              <a:t>preptr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smtClean="0"/>
              <a:t>next=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en-US" dirty="0"/>
          </a:p>
          <a:p>
            <a:pPr marL="4826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2555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157</Words>
  <Application>Microsoft Office PowerPoint</Application>
  <PresentationFormat>On-screen Show (16:9)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Data Structure</vt:lpstr>
      <vt:lpstr>Insert new node at the beginning of circular linked list</vt:lpstr>
      <vt:lpstr>Insert new node at the end of circular linked list</vt:lpstr>
      <vt:lpstr>Delete node at the beginning of circular linked list</vt:lpstr>
      <vt:lpstr>Delete node at the end of circular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60</cp:revision>
  <dcterms:modified xsi:type="dcterms:W3CDTF">2021-10-07T17:51:43Z</dcterms:modified>
</cp:coreProperties>
</file>