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3" r:id="rId3"/>
    <p:sldId id="285" r:id="rId4"/>
    <p:sldId id="286" r:id="rId5"/>
    <p:sldId id="28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Declaration of doubly linked 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node</a:t>
            </a:r>
          </a:p>
          <a:p>
            <a:pPr marL="139700" indent="0">
              <a:buNone/>
            </a:pPr>
            <a:r>
              <a:rPr lang="en-US" dirty="0" smtClean="0"/>
              <a:t>{</a:t>
            </a:r>
          </a:p>
          <a:p>
            <a:pPr marL="13970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 marL="13970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marL="13970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 marL="139700" indent="0">
              <a:buNone/>
            </a:pPr>
            <a:r>
              <a:rPr lang="en-US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81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 doubly linked 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ptr</a:t>
            </a:r>
            <a:r>
              <a:rPr lang="en-US" dirty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step </a:t>
            </a:r>
            <a:r>
              <a:rPr lang="en-US" dirty="0" smtClean="0"/>
              <a:t>3 &amp; 4 while </a:t>
            </a:r>
            <a:r>
              <a:rPr lang="en-US" dirty="0" err="1" smtClean="0"/>
              <a:t>ptr</a:t>
            </a:r>
            <a:r>
              <a:rPr lang="en-US" dirty="0" smtClean="0"/>
              <a:t>!=NULL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 err="1" smtClean="0"/>
              <a:t>ptr</a:t>
            </a:r>
            <a:r>
              <a:rPr lang="en-US" dirty="0" smtClean="0"/>
              <a:t>-&gt;data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-&gt;next;</a:t>
            </a:r>
            <a:endParaRPr lang="en-US" dirty="0"/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node </a:t>
            </a:r>
            <a:r>
              <a:rPr lang="en-US" dirty="0" smtClean="0"/>
              <a:t>at the beginning of doubly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-&gt;data=item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Set start-&gt;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new_node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-&gt;next=start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=NULL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Set start=</a:t>
            </a:r>
            <a:r>
              <a:rPr lang="en-US" dirty="0" err="1" smtClean="0"/>
              <a:t>new_node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4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node at the end of </a:t>
            </a:r>
            <a:r>
              <a:rPr lang="en-US" dirty="0"/>
              <a:t>d</a:t>
            </a:r>
            <a:r>
              <a:rPr lang="en-US" dirty="0" smtClean="0"/>
              <a:t>oubly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Repeat step </a:t>
            </a:r>
            <a:r>
              <a:rPr lang="en-US" dirty="0" smtClean="0"/>
              <a:t>4 while </a:t>
            </a:r>
            <a:r>
              <a:rPr lang="en-US" dirty="0" err="1" smtClean="0"/>
              <a:t>ptr</a:t>
            </a:r>
            <a:r>
              <a:rPr lang="en-US" dirty="0" smtClean="0"/>
              <a:t>!=</a:t>
            </a:r>
            <a:r>
              <a:rPr lang="en-US" dirty="0" smtClean="0"/>
              <a:t>NULL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smtClean="0"/>
              <a:t>next=</a:t>
            </a:r>
            <a:r>
              <a:rPr lang="en-US" dirty="0" err="1" smtClean="0"/>
              <a:t>new_node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-&gt;next=NULL</a:t>
            </a:r>
            <a:endParaRPr lang="en-US" dirty="0"/>
          </a:p>
          <a:p>
            <a:pPr marL="4826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2555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106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Data Structure</vt:lpstr>
      <vt:lpstr>Declaration of doubly linked list</vt:lpstr>
      <vt:lpstr>Display doubly linked list</vt:lpstr>
      <vt:lpstr>Insert node at the beginning of doubly linked list</vt:lpstr>
      <vt:lpstr>Insert node at the end of doubly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67</cp:revision>
  <dcterms:modified xsi:type="dcterms:W3CDTF">2021-10-13T10:02:50Z</dcterms:modified>
</cp:coreProperties>
</file>