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88" r:id="rId3"/>
    <p:sldId id="289" r:id="rId4"/>
    <p:sldId id="290" r:id="rId5"/>
    <p:sldId id="291" r:id="rId6"/>
    <p:sldId id="292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Prepared By: Prof. Kinjal Bhalodiya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Insert new node before given node in doubly linked list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-&gt;data=item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step 4 while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&gt;data!=value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new_node</a:t>
            </a:r>
            <a:r>
              <a:rPr lang="en-US" dirty="0" smtClean="0"/>
              <a:t>-&gt;next=</a:t>
            </a:r>
            <a:r>
              <a:rPr lang="en-US" dirty="0" err="1" smtClean="0"/>
              <a:t>ptr</a:t>
            </a:r>
            <a:r>
              <a:rPr lang="en-US" dirty="0" smtClean="0"/>
              <a:t>-&gt;next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-&gt;next-&gt;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new_node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-&gt;next=</a:t>
            </a:r>
            <a:r>
              <a:rPr lang="en-US" dirty="0" err="1" smtClean="0"/>
              <a:t>new_node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40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Task-1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new node </a:t>
            </a:r>
            <a:r>
              <a:rPr lang="en-US" dirty="0" smtClean="0"/>
              <a:t>after given </a:t>
            </a:r>
            <a:r>
              <a:rPr lang="en-US" dirty="0"/>
              <a:t>node in doubly linked list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539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Delete node </a:t>
            </a:r>
            <a:r>
              <a:rPr lang="en-US" dirty="0" smtClean="0"/>
              <a:t>before given node in doubly linked list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=start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/>
              <a:t>step </a:t>
            </a:r>
            <a:r>
              <a:rPr lang="en-US" dirty="0" smtClean="0"/>
              <a:t>3 </a:t>
            </a:r>
            <a:r>
              <a:rPr lang="en-US" dirty="0"/>
              <a:t>while </a:t>
            </a:r>
            <a:r>
              <a:rPr lang="en-US" dirty="0" err="1"/>
              <a:t>ptr</a:t>
            </a:r>
            <a:r>
              <a:rPr lang="en-US" dirty="0"/>
              <a:t>-</a:t>
            </a:r>
            <a:r>
              <a:rPr lang="en-US" dirty="0" smtClean="0"/>
              <a:t>&gt;data!=value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</a:t>
            </a:r>
            <a:r>
              <a:rPr lang="en-US" dirty="0" smtClean="0"/>
              <a:t>next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/>
              <a:t>p</a:t>
            </a:r>
            <a:r>
              <a:rPr lang="en-US" dirty="0" err="1" smtClean="0"/>
              <a:t>reptr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If [</a:t>
            </a:r>
            <a:r>
              <a:rPr lang="en-US" dirty="0" err="1" smtClean="0"/>
              <a:t>preptr</a:t>
            </a:r>
            <a:r>
              <a:rPr lang="en-US" dirty="0" smtClean="0"/>
              <a:t>==start]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smtClean="0"/>
              <a:t>start</a:t>
            </a:r>
            <a:r>
              <a:rPr lang="en-US" dirty="0" smtClean="0"/>
              <a:t>=</a:t>
            </a:r>
            <a:r>
              <a:rPr lang="en-US" dirty="0" err="1" smtClean="0"/>
              <a:t>delete_beg</a:t>
            </a:r>
            <a:r>
              <a:rPr lang="en-US" dirty="0" smtClean="0"/>
              <a:t>(start)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else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ptr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=</a:t>
            </a:r>
            <a:r>
              <a:rPr lang="en-US" dirty="0" err="1" smtClean="0"/>
              <a:t>preptr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Set </a:t>
            </a:r>
            <a:r>
              <a:rPr lang="en-US" dirty="0" err="1" smtClean="0"/>
              <a:t>preptr</a:t>
            </a:r>
            <a:r>
              <a:rPr lang="en-US" dirty="0" smtClean="0"/>
              <a:t>-&gt;</a:t>
            </a:r>
            <a:r>
              <a:rPr lang="en-US" dirty="0" err="1" smtClean="0"/>
              <a:t>prev</a:t>
            </a:r>
            <a:r>
              <a:rPr lang="en-US" dirty="0" smtClean="0"/>
              <a:t>-&gt;next</a:t>
            </a:r>
            <a:r>
              <a:rPr lang="en-US" dirty="0" smtClean="0"/>
              <a:t>=</a:t>
            </a:r>
            <a:r>
              <a:rPr lang="en-US" dirty="0" err="1" smtClean="0"/>
              <a:t>ptr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Free(</a:t>
            </a:r>
            <a:r>
              <a:rPr lang="en-US" dirty="0" err="1" smtClean="0"/>
              <a:t>ptr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70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Task-2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node </a:t>
            </a:r>
            <a:r>
              <a:rPr lang="en-US" dirty="0" smtClean="0"/>
              <a:t>after </a:t>
            </a:r>
            <a:r>
              <a:rPr lang="en-US" dirty="0"/>
              <a:t>given node in doubly linked 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66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Doubly Circular Linked </a:t>
            </a:r>
            <a:r>
              <a:rPr lang="en-IN" dirty="0"/>
              <a:t>L</a:t>
            </a:r>
            <a:r>
              <a:rPr lang="en-IN" dirty="0" smtClean="0"/>
              <a:t>ist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Add address of last node as previous part of first node </a:t>
            </a:r>
          </a:p>
          <a:p>
            <a:r>
              <a:rPr lang="en-IN" dirty="0" smtClean="0"/>
              <a:t>Add address of first node as next part of </a:t>
            </a:r>
            <a:r>
              <a:rPr lang="en-IN" smtClean="0"/>
              <a:t>last node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490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157</Words>
  <Application>Microsoft Office PowerPoint</Application>
  <PresentationFormat>On-screen Show (16:9)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Data Structure</vt:lpstr>
      <vt:lpstr>Insert new node before given node in doubly linked list </vt:lpstr>
      <vt:lpstr>Task-1</vt:lpstr>
      <vt:lpstr>Delete node before given node in doubly linked list </vt:lpstr>
      <vt:lpstr>Task-2</vt:lpstr>
      <vt:lpstr>Doubly Circular Linked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69</cp:revision>
  <dcterms:modified xsi:type="dcterms:W3CDTF">2021-10-13T10:17:05Z</dcterms:modified>
</cp:coreProperties>
</file>