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456" r:id="rId2"/>
    <p:sldId id="278" r:id="rId3"/>
    <p:sldId id="457" r:id="rId4"/>
    <p:sldId id="1693" r:id="rId5"/>
    <p:sldId id="1855" r:id="rId6"/>
    <p:sldId id="1511" r:id="rId7"/>
    <p:sldId id="1512" r:id="rId8"/>
    <p:sldId id="259" r:id="rId9"/>
    <p:sldId id="1872" r:id="rId10"/>
    <p:sldId id="1760" r:id="rId11"/>
    <p:sldId id="1902" r:id="rId12"/>
    <p:sldId id="393" r:id="rId13"/>
    <p:sldId id="522" r:id="rId14"/>
    <p:sldId id="1854" r:id="rId15"/>
    <p:sldId id="1577" r:id="rId16"/>
    <p:sldId id="465" r:id="rId17"/>
    <p:sldId id="468" r:id="rId18"/>
    <p:sldId id="271" r:id="rId19"/>
    <p:sldId id="1614" r:id="rId20"/>
    <p:sldId id="420" r:id="rId21"/>
    <p:sldId id="1903" r:id="rId22"/>
    <p:sldId id="422" r:id="rId23"/>
    <p:sldId id="466" r:id="rId24"/>
    <p:sldId id="1915" r:id="rId25"/>
  </p:sldIdLst>
  <p:sldSz cx="12344400" cy="6858000"/>
  <p:notesSz cx="6858000" cy="9144000"/>
  <p:defaultTextStyle>
    <a:defPPr>
      <a:defRPr lang="en-US"/>
    </a:defPPr>
    <a:lvl1pPr marL="0" algn="l" defTabSz="913990" rtl="0" eaLnBrk="1" latinLnBrk="0" hangingPunct="1">
      <a:defRPr sz="1700" kern="1200">
        <a:solidFill>
          <a:schemeClr val="tx1"/>
        </a:solidFill>
        <a:latin typeface="+mn-lt"/>
        <a:ea typeface="+mn-ea"/>
        <a:cs typeface="+mn-cs"/>
      </a:defRPr>
    </a:lvl1pPr>
    <a:lvl2pPr marL="456994" algn="l" defTabSz="913990" rtl="0" eaLnBrk="1" latinLnBrk="0" hangingPunct="1">
      <a:defRPr sz="1700" kern="1200">
        <a:solidFill>
          <a:schemeClr val="tx1"/>
        </a:solidFill>
        <a:latin typeface="+mn-lt"/>
        <a:ea typeface="+mn-ea"/>
        <a:cs typeface="+mn-cs"/>
      </a:defRPr>
    </a:lvl2pPr>
    <a:lvl3pPr marL="913990" algn="l" defTabSz="913990" rtl="0" eaLnBrk="1" latinLnBrk="0" hangingPunct="1">
      <a:defRPr sz="1700" kern="1200">
        <a:solidFill>
          <a:schemeClr val="tx1"/>
        </a:solidFill>
        <a:latin typeface="+mn-lt"/>
        <a:ea typeface="+mn-ea"/>
        <a:cs typeface="+mn-cs"/>
      </a:defRPr>
    </a:lvl3pPr>
    <a:lvl4pPr marL="1370986" algn="l" defTabSz="913990" rtl="0" eaLnBrk="1" latinLnBrk="0" hangingPunct="1">
      <a:defRPr sz="1700" kern="1200">
        <a:solidFill>
          <a:schemeClr val="tx1"/>
        </a:solidFill>
        <a:latin typeface="+mn-lt"/>
        <a:ea typeface="+mn-ea"/>
        <a:cs typeface="+mn-cs"/>
      </a:defRPr>
    </a:lvl4pPr>
    <a:lvl5pPr marL="1827981" algn="l" defTabSz="913990" rtl="0" eaLnBrk="1" latinLnBrk="0" hangingPunct="1">
      <a:defRPr sz="1700" kern="1200">
        <a:solidFill>
          <a:schemeClr val="tx1"/>
        </a:solidFill>
        <a:latin typeface="+mn-lt"/>
        <a:ea typeface="+mn-ea"/>
        <a:cs typeface="+mn-cs"/>
      </a:defRPr>
    </a:lvl5pPr>
    <a:lvl6pPr marL="2284975" algn="l" defTabSz="913990" rtl="0" eaLnBrk="1" latinLnBrk="0" hangingPunct="1">
      <a:defRPr sz="1700" kern="1200">
        <a:solidFill>
          <a:schemeClr val="tx1"/>
        </a:solidFill>
        <a:latin typeface="+mn-lt"/>
        <a:ea typeface="+mn-ea"/>
        <a:cs typeface="+mn-cs"/>
      </a:defRPr>
    </a:lvl6pPr>
    <a:lvl7pPr marL="2741971" algn="l" defTabSz="913990" rtl="0" eaLnBrk="1" latinLnBrk="0" hangingPunct="1">
      <a:defRPr sz="1700" kern="1200">
        <a:solidFill>
          <a:schemeClr val="tx1"/>
        </a:solidFill>
        <a:latin typeface="+mn-lt"/>
        <a:ea typeface="+mn-ea"/>
        <a:cs typeface="+mn-cs"/>
      </a:defRPr>
    </a:lvl7pPr>
    <a:lvl8pPr marL="3198967" algn="l" defTabSz="913990" rtl="0" eaLnBrk="1" latinLnBrk="0" hangingPunct="1">
      <a:defRPr sz="1700" kern="1200">
        <a:solidFill>
          <a:schemeClr val="tx1"/>
        </a:solidFill>
        <a:latin typeface="+mn-lt"/>
        <a:ea typeface="+mn-ea"/>
        <a:cs typeface="+mn-cs"/>
      </a:defRPr>
    </a:lvl8pPr>
    <a:lvl9pPr marL="3655962" algn="l" defTabSz="913990"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CC66"/>
    <a:srgbClr val="FA588A"/>
    <a:srgbClr val="F2D248"/>
    <a:srgbClr val="FBA3C9"/>
    <a:srgbClr val="F8569B"/>
    <a:srgbClr val="FE76B4"/>
    <a:srgbClr val="DD59E0"/>
    <a:srgbClr val="7864FD"/>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1" autoAdjust="0"/>
    <p:restoredTop sz="92401" autoAdjust="0"/>
  </p:normalViewPr>
  <p:slideViewPr>
    <p:cSldViewPr>
      <p:cViewPr varScale="1">
        <p:scale>
          <a:sx n="106" d="100"/>
          <a:sy n="106" d="100"/>
        </p:scale>
        <p:origin x="594" y="96"/>
      </p:cViewPr>
      <p:guideLst>
        <p:guide orient="horz" pos="2160"/>
        <p:guide pos="38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7A5325-B483-4F13-9816-2601CB809D17}" type="doc">
      <dgm:prSet loTypeId="urn:microsoft.com/office/officeart/2005/8/layout/cycle2" loCatId="cycle" qsTypeId="urn:microsoft.com/office/officeart/2005/8/quickstyle/simple1" qsCatId="simple" csTypeId="urn:microsoft.com/office/officeart/2005/8/colors/colorful1#3" csCatId="colorful" phldr="1"/>
      <dgm:spPr/>
      <dgm:t>
        <a:bodyPr/>
        <a:lstStyle/>
        <a:p>
          <a:endParaRPr lang="en-IN"/>
        </a:p>
      </dgm:t>
    </dgm:pt>
    <dgm:pt modelId="{66420AC5-E506-4B63-BB2C-2883E3EC0510}">
      <dgm:prSet phldrT="[Text]" custT="1"/>
      <dgm:spPr>
        <a:solidFill>
          <a:schemeClr val="bg1">
            <a:lumMod val="65000"/>
          </a:schemeClr>
        </a:solidFill>
      </dgm:spPr>
      <dgm:t>
        <a:bodyPr/>
        <a:lstStyle/>
        <a:p>
          <a:r>
            <a:rPr lang="en-IN" sz="1500" dirty="0"/>
            <a:t>Observation</a:t>
          </a:r>
        </a:p>
      </dgm:t>
    </dgm:pt>
    <dgm:pt modelId="{69E1DE61-D2F1-4D7C-AD3C-1AC8DA70226F}" type="parTrans" cxnId="{8897D578-9252-4FEE-A7F5-03D17655F596}">
      <dgm:prSet/>
      <dgm:spPr/>
      <dgm:t>
        <a:bodyPr/>
        <a:lstStyle/>
        <a:p>
          <a:endParaRPr lang="en-IN"/>
        </a:p>
      </dgm:t>
    </dgm:pt>
    <dgm:pt modelId="{2F253E7B-D621-4247-9391-6AC7AD6230F8}" type="sibTrans" cxnId="{8897D578-9252-4FEE-A7F5-03D17655F596}">
      <dgm:prSet/>
      <dgm:spPr>
        <a:solidFill>
          <a:schemeClr val="bg1">
            <a:lumMod val="65000"/>
          </a:schemeClr>
        </a:solidFill>
      </dgm:spPr>
      <dgm:t>
        <a:bodyPr/>
        <a:lstStyle/>
        <a:p>
          <a:endParaRPr lang="en-IN"/>
        </a:p>
      </dgm:t>
    </dgm:pt>
    <dgm:pt modelId="{53620AD6-17A1-44D7-9011-F11F005B9314}">
      <dgm:prSet phldrT="[Text]" custT="1"/>
      <dgm:spPr>
        <a:solidFill>
          <a:srgbClr val="FF0066"/>
        </a:solidFill>
      </dgm:spPr>
      <dgm:t>
        <a:bodyPr/>
        <a:lstStyle/>
        <a:p>
          <a:r>
            <a:rPr lang="en-IN" sz="1600" dirty="0"/>
            <a:t>Empathy</a:t>
          </a:r>
        </a:p>
      </dgm:t>
    </dgm:pt>
    <dgm:pt modelId="{CD1E1C15-D971-4076-9916-5628F33230A1}" type="parTrans" cxnId="{EA6F3935-340B-44C0-9D0E-23D7D1C41EFD}">
      <dgm:prSet/>
      <dgm:spPr/>
      <dgm:t>
        <a:bodyPr/>
        <a:lstStyle/>
        <a:p>
          <a:endParaRPr lang="en-IN"/>
        </a:p>
      </dgm:t>
    </dgm:pt>
    <dgm:pt modelId="{51F61F1C-E549-44A4-B02B-A1ED31906EFB}" type="sibTrans" cxnId="{EA6F3935-340B-44C0-9D0E-23D7D1C41EFD}">
      <dgm:prSet/>
      <dgm:spPr>
        <a:solidFill>
          <a:srgbClr val="FF0066"/>
        </a:solidFill>
      </dgm:spPr>
      <dgm:t>
        <a:bodyPr/>
        <a:lstStyle/>
        <a:p>
          <a:endParaRPr lang="en-IN"/>
        </a:p>
      </dgm:t>
    </dgm:pt>
    <dgm:pt modelId="{4DD70FC6-AA03-4226-A8F1-168CBDA62927}">
      <dgm:prSet phldrT="[Text]" custT="1"/>
      <dgm:spPr/>
      <dgm:t>
        <a:bodyPr/>
        <a:lstStyle/>
        <a:p>
          <a:r>
            <a:rPr lang="en-IN" sz="1600" dirty="0"/>
            <a:t>Ideation</a:t>
          </a:r>
        </a:p>
      </dgm:t>
    </dgm:pt>
    <dgm:pt modelId="{366E8DE4-C471-44B6-82FC-4C09B276F2A6}" type="parTrans" cxnId="{D642328E-A6CC-4C86-ABDD-5484D855EF71}">
      <dgm:prSet/>
      <dgm:spPr/>
      <dgm:t>
        <a:bodyPr/>
        <a:lstStyle/>
        <a:p>
          <a:endParaRPr lang="en-IN"/>
        </a:p>
      </dgm:t>
    </dgm:pt>
    <dgm:pt modelId="{4745CD67-5034-4F6A-BBF3-0269EFEC8B21}" type="sibTrans" cxnId="{D642328E-A6CC-4C86-ABDD-5484D855EF71}">
      <dgm:prSet/>
      <dgm:spPr/>
      <dgm:t>
        <a:bodyPr/>
        <a:lstStyle/>
        <a:p>
          <a:endParaRPr lang="en-IN"/>
        </a:p>
      </dgm:t>
    </dgm:pt>
    <dgm:pt modelId="{FE178E2A-3A07-43FD-B06C-F71ACE1A373D}">
      <dgm:prSet phldrT="[Text]" custT="1"/>
      <dgm:spPr/>
      <dgm:t>
        <a:bodyPr/>
        <a:lstStyle/>
        <a:p>
          <a:r>
            <a:rPr lang="en-IN" sz="1400" dirty="0"/>
            <a:t>Product </a:t>
          </a:r>
          <a:r>
            <a:rPr lang="en-IN" sz="1300" dirty="0"/>
            <a:t>Development</a:t>
          </a:r>
        </a:p>
      </dgm:t>
    </dgm:pt>
    <dgm:pt modelId="{A982C5C7-9EC4-49C0-A2F3-6997EA167173}" type="parTrans" cxnId="{19CB31A2-00E6-494E-9BA5-F372C462636D}">
      <dgm:prSet/>
      <dgm:spPr/>
      <dgm:t>
        <a:bodyPr/>
        <a:lstStyle/>
        <a:p>
          <a:endParaRPr lang="en-IN"/>
        </a:p>
      </dgm:t>
    </dgm:pt>
    <dgm:pt modelId="{ADB2EBD4-507D-4AF5-98F4-12EA3B0FF65F}" type="sibTrans" cxnId="{19CB31A2-00E6-494E-9BA5-F372C462636D}">
      <dgm:prSet/>
      <dgm:spPr/>
      <dgm:t>
        <a:bodyPr/>
        <a:lstStyle/>
        <a:p>
          <a:endParaRPr lang="en-IN"/>
        </a:p>
      </dgm:t>
    </dgm:pt>
    <dgm:pt modelId="{C435A101-E178-49E1-B2EA-F29F389B991C}">
      <dgm:prSet phldrT="[Text]" custT="1"/>
      <dgm:spPr/>
      <dgm:t>
        <a:bodyPr/>
        <a:lstStyle/>
        <a:p>
          <a:r>
            <a:rPr lang="en-IN" sz="1600" dirty="0"/>
            <a:t>Test</a:t>
          </a:r>
        </a:p>
      </dgm:t>
    </dgm:pt>
    <dgm:pt modelId="{CBE28135-6EC1-49DD-887A-53524C2A003E}" type="parTrans" cxnId="{7E69C4E4-70B9-4276-B9B9-85A1826076B5}">
      <dgm:prSet/>
      <dgm:spPr/>
      <dgm:t>
        <a:bodyPr/>
        <a:lstStyle/>
        <a:p>
          <a:endParaRPr lang="en-IN"/>
        </a:p>
      </dgm:t>
    </dgm:pt>
    <dgm:pt modelId="{4DDEF7FB-3AFA-47FD-AF00-7F69B25BA073}" type="sibTrans" cxnId="{7E69C4E4-70B9-4276-B9B9-85A1826076B5}">
      <dgm:prSet/>
      <dgm:spPr/>
      <dgm:t>
        <a:bodyPr/>
        <a:lstStyle/>
        <a:p>
          <a:endParaRPr lang="en-IN"/>
        </a:p>
      </dgm:t>
    </dgm:pt>
    <dgm:pt modelId="{36DD4670-71AA-4949-8BF5-62D1AAB06EE0}">
      <dgm:prSet phldrT="[Text]" custT="1"/>
      <dgm:spPr/>
      <dgm:t>
        <a:bodyPr/>
        <a:lstStyle/>
        <a:p>
          <a:r>
            <a:rPr lang="en-IN" sz="1500" dirty="0"/>
            <a:t>Prototype</a:t>
          </a:r>
        </a:p>
      </dgm:t>
    </dgm:pt>
    <dgm:pt modelId="{018A0891-BACA-456A-AD29-E68881D0F903}" type="parTrans" cxnId="{5C91B676-54D7-473D-B45E-93F934104ED4}">
      <dgm:prSet/>
      <dgm:spPr/>
      <dgm:t>
        <a:bodyPr/>
        <a:lstStyle/>
        <a:p>
          <a:endParaRPr lang="en-IN"/>
        </a:p>
      </dgm:t>
    </dgm:pt>
    <dgm:pt modelId="{250D3309-181E-4EB2-B0E9-DC42795A42A0}" type="sibTrans" cxnId="{5C91B676-54D7-473D-B45E-93F934104ED4}">
      <dgm:prSet/>
      <dgm:spPr/>
      <dgm:t>
        <a:bodyPr/>
        <a:lstStyle/>
        <a:p>
          <a:endParaRPr lang="en-IN"/>
        </a:p>
      </dgm:t>
    </dgm:pt>
    <dgm:pt modelId="{AE3FD9EE-674A-4753-BED8-BF8494639722}" type="pres">
      <dgm:prSet presAssocID="{667A5325-B483-4F13-9816-2601CB809D17}" presName="cycle" presStyleCnt="0">
        <dgm:presLayoutVars>
          <dgm:dir/>
          <dgm:resizeHandles val="exact"/>
        </dgm:presLayoutVars>
      </dgm:prSet>
      <dgm:spPr/>
    </dgm:pt>
    <dgm:pt modelId="{AD89A131-2C69-403B-9112-C626D528AA5D}" type="pres">
      <dgm:prSet presAssocID="{66420AC5-E506-4B63-BB2C-2883E3EC0510}" presName="node" presStyleLbl="node1" presStyleIdx="0" presStyleCnt="6" custScaleX="101156" custScaleY="99499" custRadScaleRad="100327" custRadScaleInc="-647">
        <dgm:presLayoutVars>
          <dgm:bulletEnabled val="1"/>
        </dgm:presLayoutVars>
      </dgm:prSet>
      <dgm:spPr/>
    </dgm:pt>
    <dgm:pt modelId="{D40E4FA1-9AD9-4140-8F81-157CC0CF9CA5}" type="pres">
      <dgm:prSet presAssocID="{2F253E7B-D621-4247-9391-6AC7AD6230F8}" presName="sibTrans" presStyleLbl="sibTrans2D1" presStyleIdx="0" presStyleCnt="6" custScaleX="165636" custScaleY="80140" custLinFactNeighborX="19061" custLinFactNeighborY="-27144"/>
      <dgm:spPr>
        <a:prstGeom prst="leftRightArrow">
          <a:avLst/>
        </a:prstGeom>
      </dgm:spPr>
    </dgm:pt>
    <dgm:pt modelId="{39B57909-0F0F-46BB-917A-0CD23042379D}" type="pres">
      <dgm:prSet presAssocID="{2F253E7B-D621-4247-9391-6AC7AD6230F8}" presName="connectorText" presStyleLbl="sibTrans2D1" presStyleIdx="0" presStyleCnt="6"/>
      <dgm:spPr/>
    </dgm:pt>
    <dgm:pt modelId="{3F4182DA-A570-4B79-9B65-C06D2257A2A2}" type="pres">
      <dgm:prSet presAssocID="{53620AD6-17A1-44D7-9011-F11F005B9314}" presName="node" presStyleLbl="node1" presStyleIdx="1" presStyleCnt="6" custScaleX="101156" custScaleY="99499" custRadScaleRad="106837" custRadScaleInc="3285">
        <dgm:presLayoutVars>
          <dgm:bulletEnabled val="1"/>
        </dgm:presLayoutVars>
      </dgm:prSet>
      <dgm:spPr/>
    </dgm:pt>
    <dgm:pt modelId="{50CF8B25-3228-4403-A995-BA8177CF4E7D}" type="pres">
      <dgm:prSet presAssocID="{51F61F1C-E549-44A4-B02B-A1ED31906EFB}" presName="sibTrans" presStyleLbl="sibTrans2D1" presStyleIdx="1" presStyleCnt="6" custScaleX="191136" custScaleY="80140" custLinFactNeighborX="15345" custLinFactNeighborY="5138"/>
      <dgm:spPr>
        <a:prstGeom prst="leftRightArrow">
          <a:avLst/>
        </a:prstGeom>
      </dgm:spPr>
    </dgm:pt>
    <dgm:pt modelId="{D387F152-8742-4705-B12F-23361C4A6425}" type="pres">
      <dgm:prSet presAssocID="{51F61F1C-E549-44A4-B02B-A1ED31906EFB}" presName="connectorText" presStyleLbl="sibTrans2D1" presStyleIdx="1" presStyleCnt="6"/>
      <dgm:spPr/>
    </dgm:pt>
    <dgm:pt modelId="{5364CA90-A0A4-4A08-AB3C-D408F8DB31CA}" type="pres">
      <dgm:prSet presAssocID="{4DD70FC6-AA03-4226-A8F1-168CBDA62927}" presName="node" presStyleLbl="node1" presStyleIdx="2" presStyleCnt="6" custScaleX="101156" custScaleY="99499" custRadScaleRad="102807" custRadScaleInc="8713">
        <dgm:presLayoutVars>
          <dgm:bulletEnabled val="1"/>
        </dgm:presLayoutVars>
      </dgm:prSet>
      <dgm:spPr/>
    </dgm:pt>
    <dgm:pt modelId="{2DE9DDD0-7728-4134-96A7-FE4A46D9EB2B}" type="pres">
      <dgm:prSet presAssocID="{4745CD67-5034-4F6A-BBF3-0269EFEC8B21}" presName="sibTrans" presStyleLbl="sibTrans2D1" presStyleIdx="2" presStyleCnt="6" custScaleX="205484" custScaleY="80140" custLinFactNeighborX="37308" custLinFactNeighborY="59523"/>
      <dgm:spPr>
        <a:prstGeom prst="leftRightArrow">
          <a:avLst/>
        </a:prstGeom>
      </dgm:spPr>
    </dgm:pt>
    <dgm:pt modelId="{DD9ADAB4-3142-46E1-AD76-92B436C9EEFA}" type="pres">
      <dgm:prSet presAssocID="{4745CD67-5034-4F6A-BBF3-0269EFEC8B21}" presName="connectorText" presStyleLbl="sibTrans2D1" presStyleIdx="2" presStyleCnt="6"/>
      <dgm:spPr/>
    </dgm:pt>
    <dgm:pt modelId="{B02BDA24-8636-4DF5-9B11-15266F5FD106}" type="pres">
      <dgm:prSet presAssocID="{FE178E2A-3A07-43FD-B06C-F71ACE1A373D}" presName="node" presStyleLbl="node1" presStyleIdx="3" presStyleCnt="6" custScaleX="101156" custScaleY="99499" custRadScaleRad="100160" custRadScaleInc="649">
        <dgm:presLayoutVars>
          <dgm:bulletEnabled val="1"/>
        </dgm:presLayoutVars>
      </dgm:prSet>
      <dgm:spPr/>
    </dgm:pt>
    <dgm:pt modelId="{0A2AB4AA-76F6-4C31-9CBA-A0C33788B566}" type="pres">
      <dgm:prSet presAssocID="{ADB2EBD4-507D-4AF5-98F4-12EA3B0FF65F}" presName="sibTrans" presStyleLbl="sibTrans2D1" presStyleIdx="3" presStyleCnt="6" custScaleX="185201" custScaleY="80140" custLinFactNeighborX="-34833" custLinFactNeighborY="41139"/>
      <dgm:spPr>
        <a:prstGeom prst="leftRightArrow">
          <a:avLst/>
        </a:prstGeom>
      </dgm:spPr>
    </dgm:pt>
    <dgm:pt modelId="{08FD1E73-E42C-4DAF-8978-3ADE6BFF1521}" type="pres">
      <dgm:prSet presAssocID="{ADB2EBD4-507D-4AF5-98F4-12EA3B0FF65F}" presName="connectorText" presStyleLbl="sibTrans2D1" presStyleIdx="3" presStyleCnt="6"/>
      <dgm:spPr/>
    </dgm:pt>
    <dgm:pt modelId="{736CA0B3-110E-4CEB-B061-92E85CF377FE}" type="pres">
      <dgm:prSet presAssocID="{36DD4670-71AA-4949-8BF5-62D1AAB06EE0}" presName="node" presStyleLbl="node1" presStyleIdx="4" presStyleCnt="6" custScaleX="101156" custScaleY="99499" custRadScaleRad="107227" custRadScaleInc="-3716">
        <dgm:presLayoutVars>
          <dgm:bulletEnabled val="1"/>
        </dgm:presLayoutVars>
      </dgm:prSet>
      <dgm:spPr/>
    </dgm:pt>
    <dgm:pt modelId="{A43CEBCC-89CC-4D72-A270-C0EFC8131503}" type="pres">
      <dgm:prSet presAssocID="{250D3309-181E-4EB2-B0E9-DC42795A42A0}" presName="sibTrans" presStyleLbl="sibTrans2D1" presStyleIdx="4" presStyleCnt="6" custScaleX="182178" custScaleY="74360" custLinFactNeighborX="-26877" custLinFactNeighborY="-4747"/>
      <dgm:spPr>
        <a:prstGeom prst="leftRightArrow">
          <a:avLst/>
        </a:prstGeom>
      </dgm:spPr>
    </dgm:pt>
    <dgm:pt modelId="{EF35A877-3BC4-4163-9B45-22EC9DB3B0AF}" type="pres">
      <dgm:prSet presAssocID="{250D3309-181E-4EB2-B0E9-DC42795A42A0}" presName="connectorText" presStyleLbl="sibTrans2D1" presStyleIdx="4" presStyleCnt="6"/>
      <dgm:spPr/>
    </dgm:pt>
    <dgm:pt modelId="{4416CA0A-C2B6-422D-BD55-2A03FBF59E6B}" type="pres">
      <dgm:prSet presAssocID="{C435A101-E178-49E1-B2EA-F29F389B991C}" presName="node" presStyleLbl="node1" presStyleIdx="5" presStyleCnt="6" custScaleX="100095" custScaleY="98455" custRadScaleRad="103697" custRadScaleInc="7276">
        <dgm:presLayoutVars>
          <dgm:bulletEnabled val="1"/>
        </dgm:presLayoutVars>
      </dgm:prSet>
      <dgm:spPr/>
    </dgm:pt>
    <dgm:pt modelId="{9369EE6A-EC92-450B-8344-6AB495E1F780}" type="pres">
      <dgm:prSet presAssocID="{4DDEF7FB-3AFA-47FD-AF00-7F69B25BA073}" presName="sibTrans" presStyleLbl="sibTrans2D1" presStyleIdx="5" presStyleCnt="6" custScaleX="161213" custScaleY="80140" custLinFactNeighborX="-11604" custLinFactNeighborY="-31951"/>
      <dgm:spPr>
        <a:prstGeom prst="leftRightArrow">
          <a:avLst/>
        </a:prstGeom>
      </dgm:spPr>
    </dgm:pt>
    <dgm:pt modelId="{8BB3E29F-3222-4A8D-9E79-96E1A998BB3E}" type="pres">
      <dgm:prSet presAssocID="{4DDEF7FB-3AFA-47FD-AF00-7F69B25BA073}" presName="connectorText" presStyleLbl="sibTrans2D1" presStyleIdx="5" presStyleCnt="6"/>
      <dgm:spPr/>
    </dgm:pt>
  </dgm:ptLst>
  <dgm:cxnLst>
    <dgm:cxn modelId="{D4B2AC02-9C45-4A3E-B536-5E26A7E5E256}" type="presOf" srcId="{2F253E7B-D621-4247-9391-6AC7AD6230F8}" destId="{D40E4FA1-9AD9-4140-8F81-157CC0CF9CA5}" srcOrd="0" destOrd="0" presId="urn:microsoft.com/office/officeart/2005/8/layout/cycle2"/>
    <dgm:cxn modelId="{4C0E7E0D-60FF-4DE1-9803-203D0A946951}" type="presOf" srcId="{51F61F1C-E549-44A4-B02B-A1ED31906EFB}" destId="{D387F152-8742-4705-B12F-23361C4A6425}" srcOrd="1" destOrd="0" presId="urn:microsoft.com/office/officeart/2005/8/layout/cycle2"/>
    <dgm:cxn modelId="{BAB6960E-E675-432D-B251-763CED77B033}" type="presOf" srcId="{51F61F1C-E549-44A4-B02B-A1ED31906EFB}" destId="{50CF8B25-3228-4403-A995-BA8177CF4E7D}" srcOrd="0" destOrd="0" presId="urn:microsoft.com/office/officeart/2005/8/layout/cycle2"/>
    <dgm:cxn modelId="{7F666916-49A3-44B7-AD8B-78E2DFBDD992}" type="presOf" srcId="{667A5325-B483-4F13-9816-2601CB809D17}" destId="{AE3FD9EE-674A-4753-BED8-BF8494639722}" srcOrd="0" destOrd="0" presId="urn:microsoft.com/office/officeart/2005/8/layout/cycle2"/>
    <dgm:cxn modelId="{EA6F3935-340B-44C0-9D0E-23D7D1C41EFD}" srcId="{667A5325-B483-4F13-9816-2601CB809D17}" destId="{53620AD6-17A1-44D7-9011-F11F005B9314}" srcOrd="1" destOrd="0" parTransId="{CD1E1C15-D971-4076-9916-5628F33230A1}" sibTransId="{51F61F1C-E549-44A4-B02B-A1ED31906EFB}"/>
    <dgm:cxn modelId="{2A45CB42-3B39-4C13-A914-9ADABE39B1BD}" type="presOf" srcId="{250D3309-181E-4EB2-B0E9-DC42795A42A0}" destId="{EF35A877-3BC4-4163-9B45-22EC9DB3B0AF}" srcOrd="1" destOrd="0" presId="urn:microsoft.com/office/officeart/2005/8/layout/cycle2"/>
    <dgm:cxn modelId="{166EE546-B7EB-4CF2-9388-FFA769B04CDA}" type="presOf" srcId="{FE178E2A-3A07-43FD-B06C-F71ACE1A373D}" destId="{B02BDA24-8636-4DF5-9B11-15266F5FD106}" srcOrd="0" destOrd="0" presId="urn:microsoft.com/office/officeart/2005/8/layout/cycle2"/>
    <dgm:cxn modelId="{ADF6FF6A-5CE4-4DE6-9CDC-93C4CC4025AD}" type="presOf" srcId="{53620AD6-17A1-44D7-9011-F11F005B9314}" destId="{3F4182DA-A570-4B79-9B65-C06D2257A2A2}" srcOrd="0" destOrd="0" presId="urn:microsoft.com/office/officeart/2005/8/layout/cycle2"/>
    <dgm:cxn modelId="{5C91B676-54D7-473D-B45E-93F934104ED4}" srcId="{667A5325-B483-4F13-9816-2601CB809D17}" destId="{36DD4670-71AA-4949-8BF5-62D1AAB06EE0}" srcOrd="4" destOrd="0" parTransId="{018A0891-BACA-456A-AD29-E68881D0F903}" sibTransId="{250D3309-181E-4EB2-B0E9-DC42795A42A0}"/>
    <dgm:cxn modelId="{8897D578-9252-4FEE-A7F5-03D17655F596}" srcId="{667A5325-B483-4F13-9816-2601CB809D17}" destId="{66420AC5-E506-4B63-BB2C-2883E3EC0510}" srcOrd="0" destOrd="0" parTransId="{69E1DE61-D2F1-4D7C-AD3C-1AC8DA70226F}" sibTransId="{2F253E7B-D621-4247-9391-6AC7AD6230F8}"/>
    <dgm:cxn modelId="{421BF982-A7CE-467F-8942-CFA9D6265348}" type="presOf" srcId="{36DD4670-71AA-4949-8BF5-62D1AAB06EE0}" destId="{736CA0B3-110E-4CEB-B061-92E85CF377FE}" srcOrd="0" destOrd="0" presId="urn:microsoft.com/office/officeart/2005/8/layout/cycle2"/>
    <dgm:cxn modelId="{C0CD128D-2B16-47A6-98E6-6084AC903D4F}" type="presOf" srcId="{4DDEF7FB-3AFA-47FD-AF00-7F69B25BA073}" destId="{9369EE6A-EC92-450B-8344-6AB495E1F780}" srcOrd="0" destOrd="0" presId="urn:microsoft.com/office/officeart/2005/8/layout/cycle2"/>
    <dgm:cxn modelId="{D642328E-A6CC-4C86-ABDD-5484D855EF71}" srcId="{667A5325-B483-4F13-9816-2601CB809D17}" destId="{4DD70FC6-AA03-4226-A8F1-168CBDA62927}" srcOrd="2" destOrd="0" parTransId="{366E8DE4-C471-44B6-82FC-4C09B276F2A6}" sibTransId="{4745CD67-5034-4F6A-BBF3-0269EFEC8B21}"/>
    <dgm:cxn modelId="{0950E395-0F14-498A-9F80-8BE8D3418F25}" type="presOf" srcId="{250D3309-181E-4EB2-B0E9-DC42795A42A0}" destId="{A43CEBCC-89CC-4D72-A270-C0EFC8131503}" srcOrd="0" destOrd="0" presId="urn:microsoft.com/office/officeart/2005/8/layout/cycle2"/>
    <dgm:cxn modelId="{19CB31A2-00E6-494E-9BA5-F372C462636D}" srcId="{667A5325-B483-4F13-9816-2601CB809D17}" destId="{FE178E2A-3A07-43FD-B06C-F71ACE1A373D}" srcOrd="3" destOrd="0" parTransId="{A982C5C7-9EC4-49C0-A2F3-6997EA167173}" sibTransId="{ADB2EBD4-507D-4AF5-98F4-12EA3B0FF65F}"/>
    <dgm:cxn modelId="{91024CA3-4BBC-438A-80FE-A944F71FF643}" type="presOf" srcId="{4DD70FC6-AA03-4226-A8F1-168CBDA62927}" destId="{5364CA90-A0A4-4A08-AB3C-D408F8DB31CA}" srcOrd="0" destOrd="0" presId="urn:microsoft.com/office/officeart/2005/8/layout/cycle2"/>
    <dgm:cxn modelId="{5A1ADFA6-11C2-41A4-A896-B6C63408B59A}" type="presOf" srcId="{ADB2EBD4-507D-4AF5-98F4-12EA3B0FF65F}" destId="{08FD1E73-E42C-4DAF-8978-3ADE6BFF1521}" srcOrd="1" destOrd="0" presId="urn:microsoft.com/office/officeart/2005/8/layout/cycle2"/>
    <dgm:cxn modelId="{987979A9-B18D-4BD3-9486-37254AF3C212}" type="presOf" srcId="{ADB2EBD4-507D-4AF5-98F4-12EA3B0FF65F}" destId="{0A2AB4AA-76F6-4C31-9CBA-A0C33788B566}" srcOrd="0" destOrd="0" presId="urn:microsoft.com/office/officeart/2005/8/layout/cycle2"/>
    <dgm:cxn modelId="{B110CED1-DB91-4C5B-A83D-16CD1E2FB676}" type="presOf" srcId="{66420AC5-E506-4B63-BB2C-2883E3EC0510}" destId="{AD89A131-2C69-403B-9112-C626D528AA5D}" srcOrd="0" destOrd="0" presId="urn:microsoft.com/office/officeart/2005/8/layout/cycle2"/>
    <dgm:cxn modelId="{5DF92CD7-2DC5-4DA0-816C-8D7628664167}" type="presOf" srcId="{4DDEF7FB-3AFA-47FD-AF00-7F69B25BA073}" destId="{8BB3E29F-3222-4A8D-9E79-96E1A998BB3E}" srcOrd="1" destOrd="0" presId="urn:microsoft.com/office/officeart/2005/8/layout/cycle2"/>
    <dgm:cxn modelId="{4644BAD9-7404-4C7D-BA22-D3DA237C0EDF}" type="presOf" srcId="{C435A101-E178-49E1-B2EA-F29F389B991C}" destId="{4416CA0A-C2B6-422D-BD55-2A03FBF59E6B}" srcOrd="0" destOrd="0" presId="urn:microsoft.com/office/officeart/2005/8/layout/cycle2"/>
    <dgm:cxn modelId="{FCEF8BE4-4667-4C85-B702-AA2956FE3A15}" type="presOf" srcId="{4745CD67-5034-4F6A-BBF3-0269EFEC8B21}" destId="{2DE9DDD0-7728-4134-96A7-FE4A46D9EB2B}" srcOrd="0" destOrd="0" presId="urn:microsoft.com/office/officeart/2005/8/layout/cycle2"/>
    <dgm:cxn modelId="{7E69C4E4-70B9-4276-B9B9-85A1826076B5}" srcId="{667A5325-B483-4F13-9816-2601CB809D17}" destId="{C435A101-E178-49E1-B2EA-F29F389B991C}" srcOrd="5" destOrd="0" parTransId="{CBE28135-6EC1-49DD-887A-53524C2A003E}" sibTransId="{4DDEF7FB-3AFA-47FD-AF00-7F69B25BA073}"/>
    <dgm:cxn modelId="{8660DEE5-C95F-4840-B7F7-10BBB5F21868}" type="presOf" srcId="{2F253E7B-D621-4247-9391-6AC7AD6230F8}" destId="{39B57909-0F0F-46BB-917A-0CD23042379D}" srcOrd="1" destOrd="0" presId="urn:microsoft.com/office/officeart/2005/8/layout/cycle2"/>
    <dgm:cxn modelId="{97E780F6-FD36-45DA-8CDD-32D8AE822E09}" type="presOf" srcId="{4745CD67-5034-4F6A-BBF3-0269EFEC8B21}" destId="{DD9ADAB4-3142-46E1-AD76-92B436C9EEFA}" srcOrd="1" destOrd="0" presId="urn:microsoft.com/office/officeart/2005/8/layout/cycle2"/>
    <dgm:cxn modelId="{83E520A5-7E3E-4FEB-B662-EA7659451B2D}" type="presParOf" srcId="{AE3FD9EE-674A-4753-BED8-BF8494639722}" destId="{AD89A131-2C69-403B-9112-C626D528AA5D}" srcOrd="0" destOrd="0" presId="urn:microsoft.com/office/officeart/2005/8/layout/cycle2"/>
    <dgm:cxn modelId="{69273CDC-EA04-450A-801D-BCCB3899A57C}" type="presParOf" srcId="{AE3FD9EE-674A-4753-BED8-BF8494639722}" destId="{D40E4FA1-9AD9-4140-8F81-157CC0CF9CA5}" srcOrd="1" destOrd="0" presId="urn:microsoft.com/office/officeart/2005/8/layout/cycle2"/>
    <dgm:cxn modelId="{B05586AE-9377-4F11-9270-F846D9BFA193}" type="presParOf" srcId="{D40E4FA1-9AD9-4140-8F81-157CC0CF9CA5}" destId="{39B57909-0F0F-46BB-917A-0CD23042379D}" srcOrd="0" destOrd="0" presId="urn:microsoft.com/office/officeart/2005/8/layout/cycle2"/>
    <dgm:cxn modelId="{A64E68BA-323C-424E-938C-E1AEF1B01874}" type="presParOf" srcId="{AE3FD9EE-674A-4753-BED8-BF8494639722}" destId="{3F4182DA-A570-4B79-9B65-C06D2257A2A2}" srcOrd="2" destOrd="0" presId="urn:microsoft.com/office/officeart/2005/8/layout/cycle2"/>
    <dgm:cxn modelId="{569B2398-AE50-47ED-96B9-53C7F18E84CB}" type="presParOf" srcId="{AE3FD9EE-674A-4753-BED8-BF8494639722}" destId="{50CF8B25-3228-4403-A995-BA8177CF4E7D}" srcOrd="3" destOrd="0" presId="urn:microsoft.com/office/officeart/2005/8/layout/cycle2"/>
    <dgm:cxn modelId="{727BD20A-5E81-4F21-9C1F-DADBB73C6F02}" type="presParOf" srcId="{50CF8B25-3228-4403-A995-BA8177CF4E7D}" destId="{D387F152-8742-4705-B12F-23361C4A6425}" srcOrd="0" destOrd="0" presId="urn:microsoft.com/office/officeart/2005/8/layout/cycle2"/>
    <dgm:cxn modelId="{3C2DF70A-490A-4032-B0F2-D77236C49795}" type="presParOf" srcId="{AE3FD9EE-674A-4753-BED8-BF8494639722}" destId="{5364CA90-A0A4-4A08-AB3C-D408F8DB31CA}" srcOrd="4" destOrd="0" presId="urn:microsoft.com/office/officeart/2005/8/layout/cycle2"/>
    <dgm:cxn modelId="{D6EA9D68-FB42-440D-BFFF-CCF576CE81D5}" type="presParOf" srcId="{AE3FD9EE-674A-4753-BED8-BF8494639722}" destId="{2DE9DDD0-7728-4134-96A7-FE4A46D9EB2B}" srcOrd="5" destOrd="0" presId="urn:microsoft.com/office/officeart/2005/8/layout/cycle2"/>
    <dgm:cxn modelId="{6CE9F40D-5F18-4C5D-803F-AEB6385BB02E}" type="presParOf" srcId="{2DE9DDD0-7728-4134-96A7-FE4A46D9EB2B}" destId="{DD9ADAB4-3142-46E1-AD76-92B436C9EEFA}" srcOrd="0" destOrd="0" presId="urn:microsoft.com/office/officeart/2005/8/layout/cycle2"/>
    <dgm:cxn modelId="{93814C98-7BD9-4775-BBB4-08A936ACF388}" type="presParOf" srcId="{AE3FD9EE-674A-4753-BED8-BF8494639722}" destId="{B02BDA24-8636-4DF5-9B11-15266F5FD106}" srcOrd="6" destOrd="0" presId="urn:microsoft.com/office/officeart/2005/8/layout/cycle2"/>
    <dgm:cxn modelId="{44FE7621-DBE1-4672-910B-6DCC4EB712B4}" type="presParOf" srcId="{AE3FD9EE-674A-4753-BED8-BF8494639722}" destId="{0A2AB4AA-76F6-4C31-9CBA-A0C33788B566}" srcOrd="7" destOrd="0" presId="urn:microsoft.com/office/officeart/2005/8/layout/cycle2"/>
    <dgm:cxn modelId="{9119E08D-2036-4502-8780-0A881BF31C85}" type="presParOf" srcId="{0A2AB4AA-76F6-4C31-9CBA-A0C33788B566}" destId="{08FD1E73-E42C-4DAF-8978-3ADE6BFF1521}" srcOrd="0" destOrd="0" presId="urn:microsoft.com/office/officeart/2005/8/layout/cycle2"/>
    <dgm:cxn modelId="{73AA3BE8-D6F3-453D-9086-F8AE26C891FF}" type="presParOf" srcId="{AE3FD9EE-674A-4753-BED8-BF8494639722}" destId="{736CA0B3-110E-4CEB-B061-92E85CF377FE}" srcOrd="8" destOrd="0" presId="urn:microsoft.com/office/officeart/2005/8/layout/cycle2"/>
    <dgm:cxn modelId="{DE6C5413-63D3-4601-A66C-E8372B1FDF5B}" type="presParOf" srcId="{AE3FD9EE-674A-4753-BED8-BF8494639722}" destId="{A43CEBCC-89CC-4D72-A270-C0EFC8131503}" srcOrd="9" destOrd="0" presId="urn:microsoft.com/office/officeart/2005/8/layout/cycle2"/>
    <dgm:cxn modelId="{A6FE5350-F33C-44B2-8123-24D4CD86A0F8}" type="presParOf" srcId="{A43CEBCC-89CC-4D72-A270-C0EFC8131503}" destId="{EF35A877-3BC4-4163-9B45-22EC9DB3B0AF}" srcOrd="0" destOrd="0" presId="urn:microsoft.com/office/officeart/2005/8/layout/cycle2"/>
    <dgm:cxn modelId="{DCC51C9D-7EA3-4538-BE84-E82BB05DA4FC}" type="presParOf" srcId="{AE3FD9EE-674A-4753-BED8-BF8494639722}" destId="{4416CA0A-C2B6-422D-BD55-2A03FBF59E6B}" srcOrd="10" destOrd="0" presId="urn:microsoft.com/office/officeart/2005/8/layout/cycle2"/>
    <dgm:cxn modelId="{227AF197-E984-41F4-85B4-B5E60430CDC8}" type="presParOf" srcId="{AE3FD9EE-674A-4753-BED8-BF8494639722}" destId="{9369EE6A-EC92-450B-8344-6AB495E1F780}" srcOrd="11" destOrd="0" presId="urn:microsoft.com/office/officeart/2005/8/layout/cycle2"/>
    <dgm:cxn modelId="{3146D999-CA10-4FD1-96DB-E056E57172A2}" type="presParOf" srcId="{9369EE6A-EC92-450B-8344-6AB495E1F780}" destId="{8BB3E29F-3222-4A8D-9E79-96E1A998BB3E}"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9A131-2C69-403B-9112-C626D528AA5D}">
      <dsp:nvSpPr>
        <dsp:cNvPr id="0" name=""/>
        <dsp:cNvSpPr/>
      </dsp:nvSpPr>
      <dsp:spPr>
        <a:xfrm>
          <a:off x="2516886" y="151"/>
          <a:ext cx="1461408" cy="1437469"/>
        </a:xfrm>
        <a:prstGeom prst="ellips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t>Observation</a:t>
          </a:r>
        </a:p>
      </dsp:txBody>
      <dsp:txXfrm>
        <a:off x="2730904" y="210663"/>
        <a:ext cx="1033372" cy="1016445"/>
      </dsp:txXfrm>
    </dsp:sp>
    <dsp:sp modelId="{D40E4FA1-9AD9-4140-8F81-157CC0CF9CA5}">
      <dsp:nvSpPr>
        <dsp:cNvPr id="0" name=""/>
        <dsp:cNvSpPr/>
      </dsp:nvSpPr>
      <dsp:spPr>
        <a:xfrm rot="1641172">
          <a:off x="3971732" y="911506"/>
          <a:ext cx="731929" cy="390753"/>
        </a:xfrm>
        <a:prstGeom prst="leftRightArrow">
          <a:avLst/>
        </a:prstGeom>
        <a:solidFill>
          <a:schemeClr val="bg1">
            <a:lumMod val="6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3978285" y="962726"/>
        <a:ext cx="614703" cy="234451"/>
      </dsp:txXfrm>
    </dsp:sp>
    <dsp:sp modelId="{3F4182DA-A570-4B79-9B65-C06D2257A2A2}">
      <dsp:nvSpPr>
        <dsp:cNvPr id="0" name=""/>
        <dsp:cNvSpPr/>
      </dsp:nvSpPr>
      <dsp:spPr>
        <a:xfrm>
          <a:off x="4550858" y="1052341"/>
          <a:ext cx="1461408" cy="1437469"/>
        </a:xfrm>
        <a:prstGeom prst="ellipse">
          <a:avLst/>
        </a:prstGeom>
        <a:solidFill>
          <a:srgbClr val="FF00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Empathy</a:t>
          </a:r>
        </a:p>
      </dsp:txBody>
      <dsp:txXfrm>
        <a:off x="4764876" y="1262853"/>
        <a:ext cx="1033372" cy="1016445"/>
      </dsp:txXfrm>
    </dsp:sp>
    <dsp:sp modelId="{50CF8B25-3228-4403-A995-BA8177CF4E7D}">
      <dsp:nvSpPr>
        <dsp:cNvPr id="0" name=""/>
        <dsp:cNvSpPr/>
      </dsp:nvSpPr>
      <dsp:spPr>
        <a:xfrm rot="5618738">
          <a:off x="4828579" y="2750364"/>
          <a:ext cx="904745" cy="390753"/>
        </a:xfrm>
        <a:prstGeom prst="leftRightArrow">
          <a:avLst/>
        </a:prstGeom>
        <a:solidFill>
          <a:srgbClr val="FF006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rot="10800000">
        <a:off x="4890919" y="2770021"/>
        <a:ext cx="787519" cy="234451"/>
      </dsp:txXfrm>
    </dsp:sp>
    <dsp:sp modelId="{5364CA90-A0A4-4A08-AB3C-D408F8DB31CA}">
      <dsp:nvSpPr>
        <dsp:cNvPr id="0" name=""/>
        <dsp:cNvSpPr/>
      </dsp:nvSpPr>
      <dsp:spPr>
        <a:xfrm>
          <a:off x="4402661" y="3378305"/>
          <a:ext cx="1461408" cy="143746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Ideation</a:t>
          </a:r>
        </a:p>
      </dsp:txBody>
      <dsp:txXfrm>
        <a:off x="4616679" y="3588817"/>
        <a:ext cx="1033372" cy="1016445"/>
      </dsp:txXfrm>
    </dsp:sp>
    <dsp:sp modelId="{2DE9DDD0-7728-4134-96A7-FE4A46D9EB2B}">
      <dsp:nvSpPr>
        <dsp:cNvPr id="0" name=""/>
        <dsp:cNvSpPr/>
      </dsp:nvSpPr>
      <dsp:spPr>
        <a:xfrm rot="9165827">
          <a:off x="3968838" y="4672663"/>
          <a:ext cx="723841" cy="390753"/>
        </a:xfrm>
        <a:prstGeom prst="leftRightArrow">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rot="10800000">
        <a:off x="4079565" y="4723989"/>
        <a:ext cx="606615" cy="234451"/>
      </dsp:txXfrm>
    </dsp:sp>
    <dsp:sp modelId="{B02BDA24-8636-4DF5-9B11-15266F5FD106}">
      <dsp:nvSpPr>
        <dsp:cNvPr id="0" name=""/>
        <dsp:cNvSpPr/>
      </dsp:nvSpPr>
      <dsp:spPr>
        <a:xfrm>
          <a:off x="2516875" y="4348975"/>
          <a:ext cx="1461408" cy="1437469"/>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Product </a:t>
          </a:r>
          <a:r>
            <a:rPr lang="en-IN" sz="1300" kern="1200" dirty="0"/>
            <a:t>Development</a:t>
          </a:r>
        </a:p>
      </dsp:txBody>
      <dsp:txXfrm>
        <a:off x="2730893" y="4559487"/>
        <a:ext cx="1033372" cy="1016445"/>
      </dsp:txXfrm>
    </dsp:sp>
    <dsp:sp modelId="{0A2AB4AA-76F6-4C31-9CBA-A0C33788B566}">
      <dsp:nvSpPr>
        <dsp:cNvPr id="0" name=""/>
        <dsp:cNvSpPr/>
      </dsp:nvSpPr>
      <dsp:spPr>
        <a:xfrm rot="12364286">
          <a:off x="1757895" y="4592540"/>
          <a:ext cx="738086" cy="390753"/>
        </a:xfrm>
        <a:prstGeom prst="leftRightArrow">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rot="10800000">
        <a:off x="1869157" y="4696451"/>
        <a:ext cx="620860" cy="234451"/>
      </dsp:txXfrm>
    </dsp:sp>
    <dsp:sp modelId="{736CA0B3-110E-4CEB-B061-92E85CF377FE}">
      <dsp:nvSpPr>
        <dsp:cNvPr id="0" name=""/>
        <dsp:cNvSpPr/>
      </dsp:nvSpPr>
      <dsp:spPr>
        <a:xfrm>
          <a:off x="532971" y="3378297"/>
          <a:ext cx="1461408" cy="1437469"/>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t>Prototype</a:t>
          </a:r>
        </a:p>
      </dsp:txBody>
      <dsp:txXfrm>
        <a:off x="746989" y="3588809"/>
        <a:ext cx="1033372" cy="1016445"/>
      </dsp:txXfrm>
    </dsp:sp>
    <dsp:sp modelId="{A43CEBCC-89CC-4D72-A270-C0EFC8131503}">
      <dsp:nvSpPr>
        <dsp:cNvPr id="0" name=""/>
        <dsp:cNvSpPr/>
      </dsp:nvSpPr>
      <dsp:spPr>
        <a:xfrm rot="16325359">
          <a:off x="699592" y="2703412"/>
          <a:ext cx="938127" cy="362571"/>
        </a:xfrm>
        <a:prstGeom prst="leftRightArrow">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751995" y="2830275"/>
        <a:ext cx="829356" cy="217543"/>
      </dsp:txXfrm>
    </dsp:sp>
    <dsp:sp modelId="{4416CA0A-C2B6-422D-BD55-2A03FBF59E6B}">
      <dsp:nvSpPr>
        <dsp:cNvPr id="0" name=""/>
        <dsp:cNvSpPr/>
      </dsp:nvSpPr>
      <dsp:spPr>
        <a:xfrm>
          <a:off x="628190" y="985869"/>
          <a:ext cx="1446080" cy="142238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Test</a:t>
          </a:r>
        </a:p>
      </dsp:txBody>
      <dsp:txXfrm>
        <a:off x="839964" y="1194173"/>
        <a:ext cx="1022532" cy="1005778"/>
      </dsp:txXfrm>
    </dsp:sp>
    <dsp:sp modelId="{9369EE6A-EC92-450B-8344-6AB495E1F780}">
      <dsp:nvSpPr>
        <dsp:cNvPr id="0" name=""/>
        <dsp:cNvSpPr/>
      </dsp:nvSpPr>
      <dsp:spPr>
        <a:xfrm rot="19962870">
          <a:off x="1952045" y="863270"/>
          <a:ext cx="585401" cy="390753"/>
        </a:xfrm>
        <a:prstGeom prst="leftRightArrow">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958567" y="968291"/>
        <a:ext cx="468175" cy="23445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E1E61E-DF33-E440-A984-7BB00820B4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1BD570-B225-7346-8126-D76163D34C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38CA9F-4061-6342-B889-407E2C6089BF}" type="datetimeFigureOut">
              <a:rPr lang="en-US" smtClean="0"/>
              <a:t>9/18/2021</a:t>
            </a:fld>
            <a:endParaRPr lang="en-US"/>
          </a:p>
        </p:txBody>
      </p:sp>
      <p:sp>
        <p:nvSpPr>
          <p:cNvPr id="4" name="Footer Placeholder 3">
            <a:extLst>
              <a:ext uri="{FF2B5EF4-FFF2-40B4-BE49-F238E27FC236}">
                <a16:creationId xmlns:a16="http://schemas.microsoft.com/office/drawing/2014/main" id="{13A02AE3-6754-A744-A9C9-43A917C004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72DF9E0-4E71-424E-95C8-9E1B99D9CF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60D125-74FB-6C46-BEDA-E6FFF45BC810}" type="slidenum">
              <a:rPr lang="en-US" smtClean="0"/>
              <a:t>‹#›</a:t>
            </a:fld>
            <a:endParaRPr lang="en-US"/>
          </a:p>
        </p:txBody>
      </p:sp>
    </p:spTree>
    <p:extLst>
      <p:ext uri="{BB962C8B-B14F-4D97-AF65-F5344CB8AC3E}">
        <p14:creationId xmlns:p14="http://schemas.microsoft.com/office/powerpoint/2010/main" val="23749690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32692F-2554-40B8-9CD5-80DDE1B4B052}" type="datetimeFigureOut">
              <a:rPr lang="en-US" smtClean="0"/>
              <a:pPr/>
              <a:t>9/18/2021</a:t>
            </a:fld>
            <a:endParaRPr lang="en-US"/>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E1BE1-7A02-48CD-8A5D-D545851AD6B1}" type="slidenum">
              <a:rPr lang="en-US" smtClean="0"/>
              <a:pPr/>
              <a:t>‹#›</a:t>
            </a:fld>
            <a:endParaRPr lang="en-US"/>
          </a:p>
        </p:txBody>
      </p:sp>
    </p:spTree>
    <p:extLst>
      <p:ext uri="{BB962C8B-B14F-4D97-AF65-F5344CB8AC3E}">
        <p14:creationId xmlns:p14="http://schemas.microsoft.com/office/powerpoint/2010/main" val="4118607828"/>
      </p:ext>
    </p:extLst>
  </p:cSld>
  <p:clrMap bg1="lt1" tx1="dk1" bg2="lt2" tx2="dk2" accent1="accent1" accent2="accent2" accent3="accent3" accent4="accent4" accent5="accent5" accent6="accent6" hlink="hlink" folHlink="folHlink"/>
  <p:hf hdr="0" ftr="0" dt="0"/>
  <p:notesStyle>
    <a:lvl1pPr marL="0" algn="l" defTabSz="913990" rtl="0" eaLnBrk="1" latinLnBrk="0" hangingPunct="1">
      <a:defRPr sz="1200" kern="1200">
        <a:solidFill>
          <a:schemeClr val="tx1"/>
        </a:solidFill>
        <a:latin typeface="+mn-lt"/>
        <a:ea typeface="+mn-ea"/>
        <a:cs typeface="+mn-cs"/>
      </a:defRPr>
    </a:lvl1pPr>
    <a:lvl2pPr marL="456994" algn="l" defTabSz="913990" rtl="0" eaLnBrk="1" latinLnBrk="0" hangingPunct="1">
      <a:defRPr sz="1200" kern="1200">
        <a:solidFill>
          <a:schemeClr val="tx1"/>
        </a:solidFill>
        <a:latin typeface="+mn-lt"/>
        <a:ea typeface="+mn-ea"/>
        <a:cs typeface="+mn-cs"/>
      </a:defRPr>
    </a:lvl2pPr>
    <a:lvl3pPr marL="913990" algn="l" defTabSz="913990" rtl="0" eaLnBrk="1" latinLnBrk="0" hangingPunct="1">
      <a:defRPr sz="1200" kern="1200">
        <a:solidFill>
          <a:schemeClr val="tx1"/>
        </a:solidFill>
        <a:latin typeface="+mn-lt"/>
        <a:ea typeface="+mn-ea"/>
        <a:cs typeface="+mn-cs"/>
      </a:defRPr>
    </a:lvl3pPr>
    <a:lvl4pPr marL="1370986" algn="l" defTabSz="913990" rtl="0" eaLnBrk="1" latinLnBrk="0" hangingPunct="1">
      <a:defRPr sz="1200" kern="1200">
        <a:solidFill>
          <a:schemeClr val="tx1"/>
        </a:solidFill>
        <a:latin typeface="+mn-lt"/>
        <a:ea typeface="+mn-ea"/>
        <a:cs typeface="+mn-cs"/>
      </a:defRPr>
    </a:lvl4pPr>
    <a:lvl5pPr marL="1827981" algn="l" defTabSz="913990" rtl="0" eaLnBrk="1" latinLnBrk="0" hangingPunct="1">
      <a:defRPr sz="1200" kern="1200">
        <a:solidFill>
          <a:schemeClr val="tx1"/>
        </a:solidFill>
        <a:latin typeface="+mn-lt"/>
        <a:ea typeface="+mn-ea"/>
        <a:cs typeface="+mn-cs"/>
      </a:defRPr>
    </a:lvl5pPr>
    <a:lvl6pPr marL="2284975" algn="l" defTabSz="913990" rtl="0" eaLnBrk="1" latinLnBrk="0" hangingPunct="1">
      <a:defRPr sz="1200" kern="1200">
        <a:solidFill>
          <a:schemeClr val="tx1"/>
        </a:solidFill>
        <a:latin typeface="+mn-lt"/>
        <a:ea typeface="+mn-ea"/>
        <a:cs typeface="+mn-cs"/>
      </a:defRPr>
    </a:lvl6pPr>
    <a:lvl7pPr marL="2741971" algn="l" defTabSz="913990" rtl="0" eaLnBrk="1" latinLnBrk="0" hangingPunct="1">
      <a:defRPr sz="1200" kern="1200">
        <a:solidFill>
          <a:schemeClr val="tx1"/>
        </a:solidFill>
        <a:latin typeface="+mn-lt"/>
        <a:ea typeface="+mn-ea"/>
        <a:cs typeface="+mn-cs"/>
      </a:defRPr>
    </a:lvl7pPr>
    <a:lvl8pPr marL="3198967" algn="l" defTabSz="913990" rtl="0" eaLnBrk="1" latinLnBrk="0" hangingPunct="1">
      <a:defRPr sz="1200" kern="1200">
        <a:solidFill>
          <a:schemeClr val="tx1"/>
        </a:solidFill>
        <a:latin typeface="+mn-lt"/>
        <a:ea typeface="+mn-ea"/>
        <a:cs typeface="+mn-cs"/>
      </a:defRPr>
    </a:lvl8pPr>
    <a:lvl9pPr marL="3655962" algn="l" defTabSz="9139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DE1BE1-7A02-48CD-8A5D-D545851AD6B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25830" y="2130436"/>
            <a:ext cx="10492740" cy="1470025"/>
          </a:xfrm>
        </p:spPr>
        <p:txBody>
          <a:bodyPr/>
          <a:lstStyle/>
          <a:p>
            <a:r>
              <a:rPr lang="en-US"/>
              <a:t>Click to edit Master title style</a:t>
            </a:r>
          </a:p>
        </p:txBody>
      </p:sp>
      <p:sp>
        <p:nvSpPr>
          <p:cNvPr id="3" name="Subtitle 2"/>
          <p:cNvSpPr>
            <a:spLocks noGrp="1"/>
          </p:cNvSpPr>
          <p:nvPr>
            <p:ph type="subTitle" idx="1"/>
          </p:nvPr>
        </p:nvSpPr>
        <p:spPr>
          <a:xfrm>
            <a:off x="1851660" y="3886200"/>
            <a:ext cx="8641080" cy="1752600"/>
          </a:xfrm>
        </p:spPr>
        <p:txBody>
          <a:bodyPr/>
          <a:lstStyle>
            <a:lvl1pPr marL="0" indent="0" algn="ctr">
              <a:buNone/>
              <a:defRPr>
                <a:solidFill>
                  <a:schemeClr val="tx1">
                    <a:tint val="75000"/>
                  </a:schemeClr>
                </a:solidFill>
              </a:defRPr>
            </a:lvl1pPr>
            <a:lvl2pPr marL="456994" indent="0" algn="ctr">
              <a:buNone/>
              <a:defRPr>
                <a:solidFill>
                  <a:schemeClr val="tx1">
                    <a:tint val="75000"/>
                  </a:schemeClr>
                </a:solidFill>
              </a:defRPr>
            </a:lvl2pPr>
            <a:lvl3pPr marL="913990" indent="0" algn="ctr">
              <a:buNone/>
              <a:defRPr>
                <a:solidFill>
                  <a:schemeClr val="tx1">
                    <a:tint val="75000"/>
                  </a:schemeClr>
                </a:solidFill>
              </a:defRPr>
            </a:lvl3pPr>
            <a:lvl4pPr marL="1370986" indent="0" algn="ctr">
              <a:buNone/>
              <a:defRPr>
                <a:solidFill>
                  <a:schemeClr val="tx1">
                    <a:tint val="75000"/>
                  </a:schemeClr>
                </a:solidFill>
              </a:defRPr>
            </a:lvl4pPr>
            <a:lvl5pPr marL="1827981" indent="0" algn="ctr">
              <a:buNone/>
              <a:defRPr>
                <a:solidFill>
                  <a:schemeClr val="tx1">
                    <a:tint val="75000"/>
                  </a:schemeClr>
                </a:solidFill>
              </a:defRPr>
            </a:lvl5pPr>
            <a:lvl6pPr marL="2284975" indent="0" algn="ctr">
              <a:buNone/>
              <a:defRPr>
                <a:solidFill>
                  <a:schemeClr val="tx1">
                    <a:tint val="75000"/>
                  </a:schemeClr>
                </a:solidFill>
              </a:defRPr>
            </a:lvl6pPr>
            <a:lvl7pPr marL="2741971" indent="0" algn="ctr">
              <a:buNone/>
              <a:defRPr>
                <a:solidFill>
                  <a:schemeClr val="tx1">
                    <a:tint val="75000"/>
                  </a:schemeClr>
                </a:solidFill>
              </a:defRPr>
            </a:lvl7pPr>
            <a:lvl8pPr marL="3198967" indent="0" algn="ctr">
              <a:buNone/>
              <a:defRPr>
                <a:solidFill>
                  <a:schemeClr val="tx1">
                    <a:tint val="75000"/>
                  </a:schemeClr>
                </a:solidFill>
              </a:defRPr>
            </a:lvl8pPr>
            <a:lvl9pPr marL="365596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F99238-E97B-F44E-B8EC-E51B19991782}" type="datetime1">
              <a:rPr lang="en-IN" smtClean="0"/>
              <a:t>18-09-2021</a:t>
            </a:fld>
            <a:endParaRPr lang="en-US"/>
          </a:p>
        </p:txBody>
      </p:sp>
      <p:sp>
        <p:nvSpPr>
          <p:cNvPr id="5" name="Footer Placeholder 4"/>
          <p:cNvSpPr>
            <a:spLocks noGrp="1"/>
          </p:cNvSpPr>
          <p:nvPr>
            <p:ph type="ftr" sz="quarter" idx="11"/>
          </p:nvPr>
        </p:nvSpPr>
        <p:spPr/>
        <p:txBody>
          <a:bodyPr/>
          <a:lstStyle/>
          <a:p>
            <a:r>
              <a:rPr lang="en-US"/>
              <a:t>© 2020 Innodesk Designovation Services. All rights reserved.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5770AD-2F3E-3340-8853-D491DB3C3CA8}" type="datetime1">
              <a:rPr lang="en-IN" smtClean="0"/>
              <a:t>18-09-2021</a:t>
            </a:fld>
            <a:endParaRPr lang="en-US"/>
          </a:p>
        </p:txBody>
      </p:sp>
      <p:sp>
        <p:nvSpPr>
          <p:cNvPr id="5" name="Footer Placeholder 4"/>
          <p:cNvSpPr>
            <a:spLocks noGrp="1"/>
          </p:cNvSpPr>
          <p:nvPr>
            <p:ph type="ftr" sz="quarter" idx="11"/>
          </p:nvPr>
        </p:nvSpPr>
        <p:spPr/>
        <p:txBody>
          <a:bodyPr/>
          <a:lstStyle/>
          <a:p>
            <a:r>
              <a:rPr lang="en-US"/>
              <a:t>© 2020 Innodesk Designovation Services. All rights reserved.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49690" y="274640"/>
            <a:ext cx="277749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7220" y="274640"/>
            <a:ext cx="812673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01D77F-F47D-6C42-BEEB-908BAEB1BE89}" type="datetime1">
              <a:rPr lang="en-IN" smtClean="0"/>
              <a:t>18-09-2021</a:t>
            </a:fld>
            <a:endParaRPr lang="en-US"/>
          </a:p>
        </p:txBody>
      </p:sp>
      <p:sp>
        <p:nvSpPr>
          <p:cNvPr id="5" name="Footer Placeholder 4"/>
          <p:cNvSpPr>
            <a:spLocks noGrp="1"/>
          </p:cNvSpPr>
          <p:nvPr>
            <p:ph type="ftr" sz="quarter" idx="11"/>
          </p:nvPr>
        </p:nvSpPr>
        <p:spPr/>
        <p:txBody>
          <a:bodyPr/>
          <a:lstStyle/>
          <a:p>
            <a:r>
              <a:rPr lang="en-US"/>
              <a:t>© 2020 Innodesk Designovation Services. All rights reserved.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2133601"/>
            <a:ext cx="11315700" cy="3962400"/>
          </a:xfrm>
        </p:spPr>
        <p:txBody>
          <a:bodyPr vert="horz" lIns="91399" tIns="45700" rIns="91399" bIns="45700" rtlCol="0" anchor="t">
            <a:normAutofit/>
          </a:bodyPr>
          <a:lstStyle>
            <a:lvl1pPr>
              <a:defRPr lang="en-US" sz="1700" smtClean="0">
                <a:solidFill>
                  <a:schemeClr val="tx1">
                    <a:lumMod val="85000"/>
                    <a:lumOff val="15000"/>
                  </a:schemeClr>
                </a:solidFill>
                <a:effectLst/>
                <a:latin typeface="Book Antiqua" panose="02040602050305030304" pitchFamily="18" charset="0"/>
                <a:ea typeface="+mj-ea"/>
                <a:cs typeface="Arial" pitchFamily="34" charset="0"/>
              </a:defRPr>
            </a:lvl1pPr>
            <a:lvl2pPr>
              <a:defRPr lang="en-US" sz="1600" smtClean="0">
                <a:solidFill>
                  <a:schemeClr val="tx1">
                    <a:lumMod val="85000"/>
                    <a:lumOff val="15000"/>
                  </a:schemeClr>
                </a:solidFill>
                <a:effectLst/>
                <a:latin typeface="Book Antiqua" panose="02040602050305030304" pitchFamily="18" charset="0"/>
              </a:defRPr>
            </a:lvl2pPr>
            <a:lvl3pPr>
              <a:defRPr lang="en-US" sz="1300" smtClean="0">
                <a:solidFill>
                  <a:schemeClr val="tx1">
                    <a:lumMod val="85000"/>
                    <a:lumOff val="15000"/>
                  </a:schemeClr>
                </a:solidFill>
                <a:effectLst/>
                <a:latin typeface="Book Antiqua" panose="02040602050305030304" pitchFamily="18" charset="0"/>
              </a:defRPr>
            </a:lvl3pPr>
            <a:lvl4pPr>
              <a:defRPr lang="en-US" sz="1200" smtClean="0">
                <a:solidFill>
                  <a:schemeClr val="tx1">
                    <a:lumMod val="85000"/>
                    <a:lumOff val="15000"/>
                  </a:schemeClr>
                </a:solidFill>
                <a:effectLst/>
                <a:latin typeface="Book Antiqua" panose="02040602050305030304" pitchFamily="18" charset="0"/>
              </a:defRPr>
            </a:lvl4pPr>
            <a:lvl5pPr>
              <a:defRPr lang="en-US" sz="1200">
                <a:solidFill>
                  <a:schemeClr val="tx1">
                    <a:lumMod val="85000"/>
                    <a:lumOff val="15000"/>
                  </a:schemeClr>
                </a:solidFill>
                <a:effectLst/>
                <a:latin typeface="Book Antiqua" panose="02040602050305030304" pitchFamily="18" charset="0"/>
              </a:defRPr>
            </a:lvl5pPr>
          </a:lstStyle>
          <a:p>
            <a:pPr lvl="0">
              <a:spcBef>
                <a:spcPct val="0"/>
              </a:spcBef>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38FF75A-1E7C-3544-A767-CC920D4DF378}" type="datetime1">
              <a:rPr lang="en-IN" smtClean="0"/>
              <a:t>18-09-2021</a:t>
            </a:fld>
            <a:endParaRPr lang="en-US"/>
          </a:p>
        </p:txBody>
      </p:sp>
      <p:sp>
        <p:nvSpPr>
          <p:cNvPr id="5" name="Footer Placeholder 4"/>
          <p:cNvSpPr>
            <a:spLocks noGrp="1"/>
          </p:cNvSpPr>
          <p:nvPr>
            <p:ph type="ftr" sz="quarter" idx="11"/>
          </p:nvPr>
        </p:nvSpPr>
        <p:spPr/>
        <p:txBody>
          <a:bodyPr/>
          <a:lstStyle/>
          <a:p>
            <a:r>
              <a:rPr lang="en-US"/>
              <a:t>© 2020 Innodesk Designovation Services. All rights reserved.</a:t>
            </a:r>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
        <p:nvSpPr>
          <p:cNvPr id="7" name="Freeform 6"/>
          <p:cNvSpPr/>
          <p:nvPr userDrawn="1"/>
        </p:nvSpPr>
        <p:spPr>
          <a:xfrm>
            <a:off x="10388301"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8" name="Rectangle 7"/>
          <p:cNvSpPr/>
          <p:nvPr userDrawn="1"/>
        </p:nvSpPr>
        <p:spPr>
          <a:xfrm>
            <a:off x="1" y="443089"/>
            <a:ext cx="12344400" cy="139982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00" dirty="0"/>
          </a:p>
        </p:txBody>
      </p:sp>
      <p:sp>
        <p:nvSpPr>
          <p:cNvPr id="9" name="Isosceles Triangle 8"/>
          <p:cNvSpPr/>
          <p:nvPr userDrawn="1"/>
        </p:nvSpPr>
        <p:spPr>
          <a:xfrm flipV="1">
            <a:off x="8843266" y="381000"/>
            <a:ext cx="1610640" cy="762000"/>
          </a:xfrm>
          <a:prstGeom prst="triangle">
            <a:avLst/>
          </a:prstGeom>
          <a:solidFill>
            <a:srgbClr val="F5C61B">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0" name="Freeform 9"/>
          <p:cNvSpPr/>
          <p:nvPr userDrawn="1"/>
        </p:nvSpPr>
        <p:spPr>
          <a:xfrm flipH="1">
            <a:off x="8804845"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1" name="Freeform 10"/>
          <p:cNvSpPr/>
          <p:nvPr userDrawn="1"/>
        </p:nvSpPr>
        <p:spPr>
          <a:xfrm flipV="1">
            <a:off x="10388301"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2" name="Freeform 11"/>
          <p:cNvSpPr/>
          <p:nvPr userDrawn="1"/>
        </p:nvSpPr>
        <p:spPr>
          <a:xfrm flipH="1" flipV="1">
            <a:off x="8804845"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4" name="Isosceles Triangle 13"/>
          <p:cNvSpPr/>
          <p:nvPr userDrawn="1"/>
        </p:nvSpPr>
        <p:spPr>
          <a:xfrm>
            <a:off x="8843266" y="1143000"/>
            <a:ext cx="1610640" cy="762000"/>
          </a:xfrm>
          <a:prstGeom prst="triangle">
            <a:avLst/>
          </a:prstGeom>
          <a:solidFill>
            <a:srgbClr val="F5C61B">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2" name="Title 1"/>
          <p:cNvSpPr>
            <a:spLocks noGrp="1"/>
          </p:cNvSpPr>
          <p:nvPr>
            <p:ph type="title"/>
          </p:nvPr>
        </p:nvSpPr>
        <p:spPr>
          <a:xfrm>
            <a:off x="308610" y="579120"/>
            <a:ext cx="7303770" cy="640080"/>
          </a:xfrm>
        </p:spPr>
        <p:txBody>
          <a:bodyPr vert="horz" lIns="91399" tIns="45700" rIns="91399" bIns="45700" rtlCol="0" anchor="ctr">
            <a:normAutofit/>
          </a:bodyPr>
          <a:lstStyle>
            <a:lvl1pPr algn="l">
              <a:defRPr lang="en-US" sz="320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stStyle>
          <a:p>
            <a:pPr lvl="0" algn="l"/>
            <a:r>
              <a:rPr lang="en-US" dirty="0"/>
              <a:t>Click to edit Master title style</a:t>
            </a:r>
          </a:p>
        </p:txBody>
      </p:sp>
      <p:sp>
        <p:nvSpPr>
          <p:cNvPr id="17" name="Subtitle 2"/>
          <p:cNvSpPr>
            <a:spLocks noGrp="1"/>
          </p:cNvSpPr>
          <p:nvPr>
            <p:ph type="subTitle" idx="14"/>
          </p:nvPr>
        </p:nvSpPr>
        <p:spPr>
          <a:xfrm>
            <a:off x="308610" y="1205132"/>
            <a:ext cx="4834890" cy="381000"/>
          </a:xfrm>
        </p:spPr>
        <p:txBody>
          <a:bodyPr>
            <a:normAutofit/>
          </a:bodyPr>
          <a:lstStyle>
            <a:lvl1pPr marL="0" indent="0" algn="l">
              <a:buNone/>
              <a:defRPr sz="1700" b="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vl2pPr marL="456994" indent="0" algn="ctr">
              <a:buNone/>
              <a:defRPr>
                <a:solidFill>
                  <a:schemeClr val="tx1">
                    <a:tint val="75000"/>
                  </a:schemeClr>
                </a:solidFill>
              </a:defRPr>
            </a:lvl2pPr>
            <a:lvl3pPr marL="913990" indent="0" algn="ctr">
              <a:buNone/>
              <a:defRPr>
                <a:solidFill>
                  <a:schemeClr val="tx1">
                    <a:tint val="75000"/>
                  </a:schemeClr>
                </a:solidFill>
              </a:defRPr>
            </a:lvl3pPr>
            <a:lvl4pPr marL="1370986" indent="0" algn="ctr">
              <a:buNone/>
              <a:defRPr>
                <a:solidFill>
                  <a:schemeClr val="tx1">
                    <a:tint val="75000"/>
                  </a:schemeClr>
                </a:solidFill>
              </a:defRPr>
            </a:lvl4pPr>
            <a:lvl5pPr marL="1827981" indent="0" algn="ctr">
              <a:buNone/>
              <a:defRPr>
                <a:solidFill>
                  <a:schemeClr val="tx1">
                    <a:tint val="75000"/>
                  </a:schemeClr>
                </a:solidFill>
              </a:defRPr>
            </a:lvl5pPr>
            <a:lvl6pPr marL="2284975" indent="0" algn="ctr">
              <a:buNone/>
              <a:defRPr>
                <a:solidFill>
                  <a:schemeClr val="tx1">
                    <a:tint val="75000"/>
                  </a:schemeClr>
                </a:solidFill>
              </a:defRPr>
            </a:lvl6pPr>
            <a:lvl7pPr marL="2741971" indent="0" algn="ctr">
              <a:buNone/>
              <a:defRPr>
                <a:solidFill>
                  <a:schemeClr val="tx1">
                    <a:tint val="75000"/>
                  </a:schemeClr>
                </a:solidFill>
              </a:defRPr>
            </a:lvl7pPr>
            <a:lvl8pPr marL="3198967" indent="0" algn="ctr">
              <a:buNone/>
              <a:defRPr>
                <a:solidFill>
                  <a:schemeClr val="tx1">
                    <a:tint val="75000"/>
                  </a:schemeClr>
                </a:solidFill>
              </a:defRPr>
            </a:lvl8pPr>
            <a:lvl9pPr marL="3655962"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12168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2133601"/>
            <a:ext cx="11315700" cy="3962400"/>
          </a:xfrm>
        </p:spPr>
        <p:txBody>
          <a:bodyPr vert="horz" lIns="91399" tIns="45700" rIns="91399" bIns="45700" rtlCol="0" anchor="t">
            <a:normAutofit/>
          </a:bodyPr>
          <a:lstStyle>
            <a:lvl1pPr>
              <a:defRPr lang="en-US" sz="1700" smtClean="0">
                <a:solidFill>
                  <a:schemeClr val="tx1">
                    <a:lumMod val="85000"/>
                    <a:lumOff val="15000"/>
                  </a:schemeClr>
                </a:solidFill>
                <a:effectLst/>
                <a:latin typeface="Book Antiqua" panose="02040602050305030304" pitchFamily="18" charset="0"/>
                <a:ea typeface="+mj-ea"/>
                <a:cs typeface="Arial" pitchFamily="34" charset="0"/>
              </a:defRPr>
            </a:lvl1pPr>
            <a:lvl2pPr>
              <a:defRPr lang="en-US" sz="1600" smtClean="0">
                <a:solidFill>
                  <a:schemeClr val="tx1">
                    <a:lumMod val="85000"/>
                    <a:lumOff val="15000"/>
                  </a:schemeClr>
                </a:solidFill>
                <a:effectLst/>
                <a:latin typeface="Book Antiqua" panose="02040602050305030304" pitchFamily="18" charset="0"/>
              </a:defRPr>
            </a:lvl2pPr>
            <a:lvl3pPr>
              <a:defRPr lang="en-US" sz="1300" smtClean="0">
                <a:solidFill>
                  <a:schemeClr val="tx1">
                    <a:lumMod val="85000"/>
                    <a:lumOff val="15000"/>
                  </a:schemeClr>
                </a:solidFill>
                <a:effectLst/>
                <a:latin typeface="Book Antiqua" panose="02040602050305030304" pitchFamily="18" charset="0"/>
              </a:defRPr>
            </a:lvl3pPr>
            <a:lvl4pPr>
              <a:defRPr lang="en-US" sz="1200" smtClean="0">
                <a:solidFill>
                  <a:schemeClr val="tx1">
                    <a:lumMod val="85000"/>
                    <a:lumOff val="15000"/>
                  </a:schemeClr>
                </a:solidFill>
                <a:effectLst/>
                <a:latin typeface="Book Antiqua" panose="02040602050305030304" pitchFamily="18" charset="0"/>
              </a:defRPr>
            </a:lvl4pPr>
            <a:lvl5pPr>
              <a:defRPr lang="en-US" sz="1200">
                <a:solidFill>
                  <a:schemeClr val="tx1">
                    <a:lumMod val="85000"/>
                    <a:lumOff val="15000"/>
                  </a:schemeClr>
                </a:solidFill>
                <a:effectLst/>
                <a:latin typeface="Book Antiqua" panose="02040602050305030304" pitchFamily="18" charset="0"/>
              </a:defRPr>
            </a:lvl5pPr>
          </a:lstStyle>
          <a:p>
            <a:pPr lvl="0">
              <a:spcBef>
                <a:spcPct val="0"/>
              </a:spcBef>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D6B0F28-7972-8E48-80F1-9B0AC7BCB426}" type="datetime1">
              <a:rPr lang="en-IN" smtClean="0"/>
              <a:t>18-09-2021</a:t>
            </a:fld>
            <a:endParaRPr lang="en-US"/>
          </a:p>
        </p:txBody>
      </p:sp>
      <p:sp>
        <p:nvSpPr>
          <p:cNvPr id="5" name="Footer Placeholder 4"/>
          <p:cNvSpPr>
            <a:spLocks noGrp="1"/>
          </p:cNvSpPr>
          <p:nvPr>
            <p:ph type="ftr" sz="quarter" idx="11"/>
          </p:nvPr>
        </p:nvSpPr>
        <p:spPr/>
        <p:txBody>
          <a:bodyPr/>
          <a:lstStyle/>
          <a:p>
            <a:r>
              <a:rPr lang="en-US"/>
              <a:t>© 2020 Innodesk Designovation Services. All rights reserved.</a:t>
            </a:r>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
        <p:nvSpPr>
          <p:cNvPr id="7" name="Freeform 6"/>
          <p:cNvSpPr/>
          <p:nvPr userDrawn="1"/>
        </p:nvSpPr>
        <p:spPr>
          <a:xfrm>
            <a:off x="10388301"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8" name="Rectangle 7"/>
          <p:cNvSpPr/>
          <p:nvPr userDrawn="1"/>
        </p:nvSpPr>
        <p:spPr>
          <a:xfrm>
            <a:off x="1" y="443089"/>
            <a:ext cx="12344400" cy="139982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00" dirty="0"/>
          </a:p>
        </p:txBody>
      </p:sp>
      <p:sp>
        <p:nvSpPr>
          <p:cNvPr id="9" name="Isosceles Triangle 8"/>
          <p:cNvSpPr/>
          <p:nvPr userDrawn="1"/>
        </p:nvSpPr>
        <p:spPr>
          <a:xfrm flipV="1">
            <a:off x="8843266" y="381000"/>
            <a:ext cx="1610640" cy="762000"/>
          </a:xfrm>
          <a:prstGeom prst="triangle">
            <a:avLst/>
          </a:prstGeom>
          <a:solidFill>
            <a:srgbClr val="F5C61B">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0" name="Freeform 9"/>
          <p:cNvSpPr/>
          <p:nvPr userDrawn="1"/>
        </p:nvSpPr>
        <p:spPr>
          <a:xfrm flipH="1">
            <a:off x="8804845"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1" name="Freeform 10"/>
          <p:cNvSpPr/>
          <p:nvPr userDrawn="1"/>
        </p:nvSpPr>
        <p:spPr>
          <a:xfrm flipV="1">
            <a:off x="10388301"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2" name="Freeform 11"/>
          <p:cNvSpPr/>
          <p:nvPr userDrawn="1"/>
        </p:nvSpPr>
        <p:spPr>
          <a:xfrm flipH="1" flipV="1">
            <a:off x="8804845"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4" name="Isosceles Triangle 13"/>
          <p:cNvSpPr/>
          <p:nvPr userDrawn="1"/>
        </p:nvSpPr>
        <p:spPr>
          <a:xfrm>
            <a:off x="8843266" y="1143000"/>
            <a:ext cx="1610640" cy="762000"/>
          </a:xfrm>
          <a:prstGeom prst="triangle">
            <a:avLst/>
          </a:prstGeom>
          <a:solidFill>
            <a:srgbClr val="F5C61B">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2" name="Title 1"/>
          <p:cNvSpPr>
            <a:spLocks noGrp="1"/>
          </p:cNvSpPr>
          <p:nvPr>
            <p:ph type="title"/>
          </p:nvPr>
        </p:nvSpPr>
        <p:spPr>
          <a:xfrm>
            <a:off x="308610" y="579120"/>
            <a:ext cx="7303770" cy="640080"/>
          </a:xfrm>
        </p:spPr>
        <p:txBody>
          <a:bodyPr vert="horz" lIns="91399" tIns="45700" rIns="91399" bIns="45700" rtlCol="0" anchor="ctr">
            <a:normAutofit/>
          </a:bodyPr>
          <a:lstStyle>
            <a:lvl1pPr algn="l">
              <a:defRPr lang="en-US" sz="320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stStyle>
          <a:p>
            <a:pPr lvl="0" algn="l"/>
            <a:r>
              <a:rPr lang="en-US" dirty="0"/>
              <a:t>Click to edit Master title style</a:t>
            </a:r>
          </a:p>
        </p:txBody>
      </p:sp>
      <p:sp>
        <p:nvSpPr>
          <p:cNvPr id="17" name="Subtitle 2"/>
          <p:cNvSpPr>
            <a:spLocks noGrp="1"/>
          </p:cNvSpPr>
          <p:nvPr>
            <p:ph type="subTitle" idx="14"/>
          </p:nvPr>
        </p:nvSpPr>
        <p:spPr>
          <a:xfrm>
            <a:off x="308610" y="1205132"/>
            <a:ext cx="4834890" cy="381000"/>
          </a:xfrm>
        </p:spPr>
        <p:txBody>
          <a:bodyPr>
            <a:normAutofit/>
          </a:bodyPr>
          <a:lstStyle>
            <a:lvl1pPr marL="0" indent="0" algn="l">
              <a:buNone/>
              <a:defRPr sz="1700" b="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vl2pPr marL="456994" indent="0" algn="ctr">
              <a:buNone/>
              <a:defRPr>
                <a:solidFill>
                  <a:schemeClr val="tx1">
                    <a:tint val="75000"/>
                  </a:schemeClr>
                </a:solidFill>
              </a:defRPr>
            </a:lvl2pPr>
            <a:lvl3pPr marL="913990" indent="0" algn="ctr">
              <a:buNone/>
              <a:defRPr>
                <a:solidFill>
                  <a:schemeClr val="tx1">
                    <a:tint val="75000"/>
                  </a:schemeClr>
                </a:solidFill>
              </a:defRPr>
            </a:lvl3pPr>
            <a:lvl4pPr marL="1370986" indent="0" algn="ctr">
              <a:buNone/>
              <a:defRPr>
                <a:solidFill>
                  <a:schemeClr val="tx1">
                    <a:tint val="75000"/>
                  </a:schemeClr>
                </a:solidFill>
              </a:defRPr>
            </a:lvl4pPr>
            <a:lvl5pPr marL="1827981" indent="0" algn="ctr">
              <a:buNone/>
              <a:defRPr>
                <a:solidFill>
                  <a:schemeClr val="tx1">
                    <a:tint val="75000"/>
                  </a:schemeClr>
                </a:solidFill>
              </a:defRPr>
            </a:lvl5pPr>
            <a:lvl6pPr marL="2284975" indent="0" algn="ctr">
              <a:buNone/>
              <a:defRPr>
                <a:solidFill>
                  <a:schemeClr val="tx1">
                    <a:tint val="75000"/>
                  </a:schemeClr>
                </a:solidFill>
              </a:defRPr>
            </a:lvl6pPr>
            <a:lvl7pPr marL="2741971" indent="0" algn="ctr">
              <a:buNone/>
              <a:defRPr>
                <a:solidFill>
                  <a:schemeClr val="tx1">
                    <a:tint val="75000"/>
                  </a:schemeClr>
                </a:solidFill>
              </a:defRPr>
            </a:lvl7pPr>
            <a:lvl8pPr marL="3198967" indent="0" algn="ctr">
              <a:buNone/>
              <a:defRPr>
                <a:solidFill>
                  <a:schemeClr val="tx1">
                    <a:tint val="75000"/>
                  </a:schemeClr>
                </a:solidFill>
              </a:defRPr>
            </a:lvl8pPr>
            <a:lvl9pPr marL="3655962"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703897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2133601"/>
            <a:ext cx="11315700" cy="3962400"/>
          </a:xfrm>
        </p:spPr>
        <p:txBody>
          <a:bodyPr vert="horz" lIns="91399" tIns="45700" rIns="91399" bIns="45700" rtlCol="0" anchor="t">
            <a:normAutofit/>
          </a:bodyPr>
          <a:lstStyle>
            <a:lvl1pPr>
              <a:defRPr lang="en-US" sz="1700" smtClean="0">
                <a:solidFill>
                  <a:schemeClr val="tx1">
                    <a:lumMod val="85000"/>
                    <a:lumOff val="15000"/>
                  </a:schemeClr>
                </a:solidFill>
                <a:effectLst/>
                <a:latin typeface="Book Antiqua" panose="02040602050305030304" pitchFamily="18" charset="0"/>
                <a:ea typeface="+mj-ea"/>
                <a:cs typeface="Arial" pitchFamily="34" charset="0"/>
              </a:defRPr>
            </a:lvl1pPr>
            <a:lvl2pPr>
              <a:defRPr lang="en-US" sz="1600" smtClean="0">
                <a:solidFill>
                  <a:schemeClr val="tx1">
                    <a:lumMod val="85000"/>
                    <a:lumOff val="15000"/>
                  </a:schemeClr>
                </a:solidFill>
                <a:effectLst/>
                <a:latin typeface="Book Antiqua" panose="02040602050305030304" pitchFamily="18" charset="0"/>
              </a:defRPr>
            </a:lvl2pPr>
            <a:lvl3pPr>
              <a:defRPr lang="en-US" sz="1300" smtClean="0">
                <a:solidFill>
                  <a:schemeClr val="tx1">
                    <a:lumMod val="85000"/>
                    <a:lumOff val="15000"/>
                  </a:schemeClr>
                </a:solidFill>
                <a:effectLst/>
                <a:latin typeface="Book Antiqua" panose="02040602050305030304" pitchFamily="18" charset="0"/>
              </a:defRPr>
            </a:lvl3pPr>
            <a:lvl4pPr>
              <a:defRPr lang="en-US" sz="1200" smtClean="0">
                <a:solidFill>
                  <a:schemeClr val="tx1">
                    <a:lumMod val="85000"/>
                    <a:lumOff val="15000"/>
                  </a:schemeClr>
                </a:solidFill>
                <a:effectLst/>
                <a:latin typeface="Book Antiqua" panose="02040602050305030304" pitchFamily="18" charset="0"/>
              </a:defRPr>
            </a:lvl4pPr>
            <a:lvl5pPr>
              <a:defRPr lang="en-US" sz="1200">
                <a:solidFill>
                  <a:schemeClr val="tx1">
                    <a:lumMod val="85000"/>
                    <a:lumOff val="15000"/>
                  </a:schemeClr>
                </a:solidFill>
                <a:effectLst/>
                <a:latin typeface="Book Antiqua" panose="02040602050305030304" pitchFamily="18" charset="0"/>
              </a:defRPr>
            </a:lvl5pPr>
          </a:lstStyle>
          <a:p>
            <a:pPr lvl="0">
              <a:spcBef>
                <a:spcPct val="0"/>
              </a:spcBef>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E16938C-3D42-A443-8DDD-70606A3010C8}" type="datetime1">
              <a:rPr lang="en-IN" smtClean="0"/>
              <a:t>18-09-2021</a:t>
            </a:fld>
            <a:endParaRPr lang="en-US"/>
          </a:p>
        </p:txBody>
      </p:sp>
      <p:sp>
        <p:nvSpPr>
          <p:cNvPr id="5" name="Footer Placeholder 4"/>
          <p:cNvSpPr>
            <a:spLocks noGrp="1"/>
          </p:cNvSpPr>
          <p:nvPr>
            <p:ph type="ftr" sz="quarter" idx="11"/>
          </p:nvPr>
        </p:nvSpPr>
        <p:spPr/>
        <p:txBody>
          <a:bodyPr/>
          <a:lstStyle/>
          <a:p>
            <a:r>
              <a:rPr lang="en-US"/>
              <a:t>© 2020 Innodesk Designovation Services. All rights reserved.</a:t>
            </a:r>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
        <p:nvSpPr>
          <p:cNvPr id="7" name="Freeform 6"/>
          <p:cNvSpPr/>
          <p:nvPr userDrawn="1"/>
        </p:nvSpPr>
        <p:spPr>
          <a:xfrm>
            <a:off x="10388301"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8" name="Rectangle 7"/>
          <p:cNvSpPr/>
          <p:nvPr userDrawn="1"/>
        </p:nvSpPr>
        <p:spPr>
          <a:xfrm>
            <a:off x="1" y="443089"/>
            <a:ext cx="12344400" cy="139982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00" dirty="0"/>
          </a:p>
        </p:txBody>
      </p:sp>
      <p:sp>
        <p:nvSpPr>
          <p:cNvPr id="9" name="Isosceles Triangle 8"/>
          <p:cNvSpPr/>
          <p:nvPr userDrawn="1"/>
        </p:nvSpPr>
        <p:spPr>
          <a:xfrm flipV="1">
            <a:off x="8843266" y="381000"/>
            <a:ext cx="1610640" cy="762000"/>
          </a:xfrm>
          <a:prstGeom prst="triangle">
            <a:avLst/>
          </a:prstGeom>
          <a:solidFill>
            <a:srgbClr val="F5C61B">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0" name="Freeform 9"/>
          <p:cNvSpPr/>
          <p:nvPr userDrawn="1"/>
        </p:nvSpPr>
        <p:spPr>
          <a:xfrm flipH="1">
            <a:off x="8804845"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1" name="Freeform 10"/>
          <p:cNvSpPr/>
          <p:nvPr userDrawn="1"/>
        </p:nvSpPr>
        <p:spPr>
          <a:xfrm flipV="1">
            <a:off x="10388301"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2" name="Freeform 11"/>
          <p:cNvSpPr/>
          <p:nvPr userDrawn="1"/>
        </p:nvSpPr>
        <p:spPr>
          <a:xfrm flipH="1" flipV="1">
            <a:off x="8804845"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4" name="Isosceles Triangle 13"/>
          <p:cNvSpPr/>
          <p:nvPr userDrawn="1"/>
        </p:nvSpPr>
        <p:spPr>
          <a:xfrm>
            <a:off x="8843266" y="1143000"/>
            <a:ext cx="1610640" cy="762000"/>
          </a:xfrm>
          <a:prstGeom prst="triangle">
            <a:avLst/>
          </a:prstGeom>
          <a:solidFill>
            <a:srgbClr val="F5C61B">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2" name="Title 1"/>
          <p:cNvSpPr>
            <a:spLocks noGrp="1"/>
          </p:cNvSpPr>
          <p:nvPr>
            <p:ph type="title"/>
          </p:nvPr>
        </p:nvSpPr>
        <p:spPr>
          <a:xfrm>
            <a:off x="308610" y="579120"/>
            <a:ext cx="7303770" cy="640080"/>
          </a:xfrm>
        </p:spPr>
        <p:txBody>
          <a:bodyPr vert="horz" lIns="91399" tIns="45700" rIns="91399" bIns="45700" rtlCol="0" anchor="ctr">
            <a:normAutofit/>
          </a:bodyPr>
          <a:lstStyle>
            <a:lvl1pPr algn="l">
              <a:defRPr lang="en-US" sz="320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stStyle>
          <a:p>
            <a:pPr lvl="0" algn="l"/>
            <a:r>
              <a:rPr lang="en-US" dirty="0"/>
              <a:t>Click to edit Master title style</a:t>
            </a:r>
          </a:p>
        </p:txBody>
      </p:sp>
      <p:sp>
        <p:nvSpPr>
          <p:cNvPr id="17" name="Subtitle 2"/>
          <p:cNvSpPr>
            <a:spLocks noGrp="1"/>
          </p:cNvSpPr>
          <p:nvPr>
            <p:ph type="subTitle" idx="14"/>
          </p:nvPr>
        </p:nvSpPr>
        <p:spPr>
          <a:xfrm>
            <a:off x="308610" y="1205132"/>
            <a:ext cx="4834890" cy="381000"/>
          </a:xfrm>
        </p:spPr>
        <p:txBody>
          <a:bodyPr>
            <a:normAutofit/>
          </a:bodyPr>
          <a:lstStyle>
            <a:lvl1pPr marL="0" indent="0" algn="l">
              <a:buNone/>
              <a:defRPr sz="1700" b="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vl2pPr marL="456994" indent="0" algn="ctr">
              <a:buNone/>
              <a:defRPr>
                <a:solidFill>
                  <a:schemeClr val="tx1">
                    <a:tint val="75000"/>
                  </a:schemeClr>
                </a:solidFill>
              </a:defRPr>
            </a:lvl2pPr>
            <a:lvl3pPr marL="913990" indent="0" algn="ctr">
              <a:buNone/>
              <a:defRPr>
                <a:solidFill>
                  <a:schemeClr val="tx1">
                    <a:tint val="75000"/>
                  </a:schemeClr>
                </a:solidFill>
              </a:defRPr>
            </a:lvl3pPr>
            <a:lvl4pPr marL="1370986" indent="0" algn="ctr">
              <a:buNone/>
              <a:defRPr>
                <a:solidFill>
                  <a:schemeClr val="tx1">
                    <a:tint val="75000"/>
                  </a:schemeClr>
                </a:solidFill>
              </a:defRPr>
            </a:lvl4pPr>
            <a:lvl5pPr marL="1827981" indent="0" algn="ctr">
              <a:buNone/>
              <a:defRPr>
                <a:solidFill>
                  <a:schemeClr val="tx1">
                    <a:tint val="75000"/>
                  </a:schemeClr>
                </a:solidFill>
              </a:defRPr>
            </a:lvl5pPr>
            <a:lvl6pPr marL="2284975" indent="0" algn="ctr">
              <a:buNone/>
              <a:defRPr>
                <a:solidFill>
                  <a:schemeClr val="tx1">
                    <a:tint val="75000"/>
                  </a:schemeClr>
                </a:solidFill>
              </a:defRPr>
            </a:lvl6pPr>
            <a:lvl7pPr marL="2741971" indent="0" algn="ctr">
              <a:buNone/>
              <a:defRPr>
                <a:solidFill>
                  <a:schemeClr val="tx1">
                    <a:tint val="75000"/>
                  </a:schemeClr>
                </a:solidFill>
              </a:defRPr>
            </a:lvl7pPr>
            <a:lvl8pPr marL="3198967" indent="0" algn="ctr">
              <a:buNone/>
              <a:defRPr>
                <a:solidFill>
                  <a:schemeClr val="tx1">
                    <a:tint val="75000"/>
                  </a:schemeClr>
                </a:solidFill>
              </a:defRPr>
            </a:lvl8pPr>
            <a:lvl9pPr marL="3655962"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72368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2133601"/>
            <a:ext cx="11315700" cy="3962400"/>
          </a:xfrm>
        </p:spPr>
        <p:txBody>
          <a:bodyPr vert="horz" lIns="91399" tIns="45700" rIns="91399" bIns="45700" rtlCol="0" anchor="t">
            <a:normAutofit/>
          </a:bodyPr>
          <a:lstStyle>
            <a:lvl1pPr>
              <a:defRPr lang="en-US" sz="1700" smtClean="0">
                <a:solidFill>
                  <a:schemeClr val="tx1">
                    <a:lumMod val="85000"/>
                    <a:lumOff val="15000"/>
                  </a:schemeClr>
                </a:solidFill>
                <a:effectLst/>
                <a:latin typeface="Book Antiqua" panose="02040602050305030304" pitchFamily="18" charset="0"/>
                <a:ea typeface="+mj-ea"/>
                <a:cs typeface="Arial" pitchFamily="34" charset="0"/>
              </a:defRPr>
            </a:lvl1pPr>
            <a:lvl2pPr>
              <a:defRPr lang="en-US" sz="1600" smtClean="0">
                <a:solidFill>
                  <a:schemeClr val="tx1">
                    <a:lumMod val="85000"/>
                    <a:lumOff val="15000"/>
                  </a:schemeClr>
                </a:solidFill>
                <a:effectLst/>
                <a:latin typeface="Book Antiqua" panose="02040602050305030304" pitchFamily="18" charset="0"/>
              </a:defRPr>
            </a:lvl2pPr>
            <a:lvl3pPr>
              <a:defRPr lang="en-US" sz="1300" smtClean="0">
                <a:solidFill>
                  <a:schemeClr val="tx1">
                    <a:lumMod val="85000"/>
                    <a:lumOff val="15000"/>
                  </a:schemeClr>
                </a:solidFill>
                <a:effectLst/>
                <a:latin typeface="Book Antiqua" panose="02040602050305030304" pitchFamily="18" charset="0"/>
              </a:defRPr>
            </a:lvl3pPr>
            <a:lvl4pPr>
              <a:defRPr lang="en-US" sz="1200" smtClean="0">
                <a:solidFill>
                  <a:schemeClr val="tx1">
                    <a:lumMod val="85000"/>
                    <a:lumOff val="15000"/>
                  </a:schemeClr>
                </a:solidFill>
                <a:effectLst/>
                <a:latin typeface="Book Antiqua" panose="02040602050305030304" pitchFamily="18" charset="0"/>
              </a:defRPr>
            </a:lvl4pPr>
            <a:lvl5pPr>
              <a:defRPr lang="en-US" sz="1200">
                <a:solidFill>
                  <a:schemeClr val="tx1">
                    <a:lumMod val="85000"/>
                    <a:lumOff val="15000"/>
                  </a:schemeClr>
                </a:solidFill>
                <a:effectLst/>
                <a:latin typeface="Book Antiqua" panose="02040602050305030304" pitchFamily="18" charset="0"/>
              </a:defRPr>
            </a:lvl5pPr>
          </a:lstStyle>
          <a:p>
            <a:pPr lvl="0">
              <a:spcBef>
                <a:spcPct val="0"/>
              </a:spcBef>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5F8516-386F-6D44-90F5-9DB16DC95154}" type="datetime1">
              <a:rPr lang="en-IN" smtClean="0"/>
              <a:t>18-09-2021</a:t>
            </a:fld>
            <a:endParaRPr lang="en-US"/>
          </a:p>
        </p:txBody>
      </p:sp>
      <p:sp>
        <p:nvSpPr>
          <p:cNvPr id="5" name="Footer Placeholder 4"/>
          <p:cNvSpPr>
            <a:spLocks noGrp="1"/>
          </p:cNvSpPr>
          <p:nvPr>
            <p:ph type="ftr" sz="quarter" idx="11"/>
          </p:nvPr>
        </p:nvSpPr>
        <p:spPr/>
        <p:txBody>
          <a:bodyPr/>
          <a:lstStyle/>
          <a:p>
            <a:r>
              <a:rPr lang="en-US"/>
              <a:t>© 2020 Innodesk Designovation Services. All rights reserved.</a:t>
            </a:r>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
        <p:nvSpPr>
          <p:cNvPr id="7" name="Freeform 6"/>
          <p:cNvSpPr/>
          <p:nvPr userDrawn="1"/>
        </p:nvSpPr>
        <p:spPr>
          <a:xfrm>
            <a:off x="10388301"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8" name="Rectangle 7"/>
          <p:cNvSpPr/>
          <p:nvPr userDrawn="1"/>
        </p:nvSpPr>
        <p:spPr>
          <a:xfrm>
            <a:off x="1" y="443089"/>
            <a:ext cx="12344400" cy="139982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00" dirty="0"/>
          </a:p>
        </p:txBody>
      </p:sp>
      <p:sp>
        <p:nvSpPr>
          <p:cNvPr id="9" name="Isosceles Triangle 8"/>
          <p:cNvSpPr/>
          <p:nvPr userDrawn="1"/>
        </p:nvSpPr>
        <p:spPr>
          <a:xfrm flipV="1">
            <a:off x="8843266" y="381000"/>
            <a:ext cx="1610640" cy="762000"/>
          </a:xfrm>
          <a:prstGeom prst="triangle">
            <a:avLst/>
          </a:prstGeom>
          <a:solidFill>
            <a:srgbClr val="F5C61B">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0" name="Freeform 9"/>
          <p:cNvSpPr/>
          <p:nvPr userDrawn="1"/>
        </p:nvSpPr>
        <p:spPr>
          <a:xfrm flipH="1">
            <a:off x="8804845"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1" name="Freeform 10"/>
          <p:cNvSpPr/>
          <p:nvPr userDrawn="1"/>
        </p:nvSpPr>
        <p:spPr>
          <a:xfrm flipV="1">
            <a:off x="10388301"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2" name="Freeform 11"/>
          <p:cNvSpPr/>
          <p:nvPr userDrawn="1"/>
        </p:nvSpPr>
        <p:spPr>
          <a:xfrm flipH="1" flipV="1">
            <a:off x="8804845"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4" name="Isosceles Triangle 13"/>
          <p:cNvSpPr/>
          <p:nvPr userDrawn="1"/>
        </p:nvSpPr>
        <p:spPr>
          <a:xfrm>
            <a:off x="8843266" y="1143000"/>
            <a:ext cx="1610640" cy="762000"/>
          </a:xfrm>
          <a:prstGeom prst="triangle">
            <a:avLst/>
          </a:prstGeom>
          <a:solidFill>
            <a:srgbClr val="F5C61B">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2" name="Title 1"/>
          <p:cNvSpPr>
            <a:spLocks noGrp="1"/>
          </p:cNvSpPr>
          <p:nvPr>
            <p:ph type="title"/>
          </p:nvPr>
        </p:nvSpPr>
        <p:spPr>
          <a:xfrm>
            <a:off x="308610" y="579120"/>
            <a:ext cx="7303770" cy="640080"/>
          </a:xfrm>
        </p:spPr>
        <p:txBody>
          <a:bodyPr vert="horz" lIns="91399" tIns="45700" rIns="91399" bIns="45700" rtlCol="0" anchor="ctr">
            <a:normAutofit/>
          </a:bodyPr>
          <a:lstStyle>
            <a:lvl1pPr algn="l">
              <a:defRPr lang="en-US" sz="320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stStyle>
          <a:p>
            <a:pPr lvl="0" algn="l"/>
            <a:r>
              <a:rPr lang="en-US" dirty="0"/>
              <a:t>Click to edit Master title style</a:t>
            </a:r>
          </a:p>
        </p:txBody>
      </p:sp>
      <p:sp>
        <p:nvSpPr>
          <p:cNvPr id="17" name="Subtitle 2"/>
          <p:cNvSpPr>
            <a:spLocks noGrp="1"/>
          </p:cNvSpPr>
          <p:nvPr>
            <p:ph type="subTitle" idx="14"/>
          </p:nvPr>
        </p:nvSpPr>
        <p:spPr>
          <a:xfrm>
            <a:off x="308610" y="1205132"/>
            <a:ext cx="4834890" cy="381000"/>
          </a:xfrm>
        </p:spPr>
        <p:txBody>
          <a:bodyPr>
            <a:normAutofit/>
          </a:bodyPr>
          <a:lstStyle>
            <a:lvl1pPr marL="0" indent="0" algn="l">
              <a:buNone/>
              <a:defRPr sz="1700" b="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vl2pPr marL="456994" indent="0" algn="ctr">
              <a:buNone/>
              <a:defRPr>
                <a:solidFill>
                  <a:schemeClr val="tx1">
                    <a:tint val="75000"/>
                  </a:schemeClr>
                </a:solidFill>
              </a:defRPr>
            </a:lvl2pPr>
            <a:lvl3pPr marL="913990" indent="0" algn="ctr">
              <a:buNone/>
              <a:defRPr>
                <a:solidFill>
                  <a:schemeClr val="tx1">
                    <a:tint val="75000"/>
                  </a:schemeClr>
                </a:solidFill>
              </a:defRPr>
            </a:lvl3pPr>
            <a:lvl4pPr marL="1370986" indent="0" algn="ctr">
              <a:buNone/>
              <a:defRPr>
                <a:solidFill>
                  <a:schemeClr val="tx1">
                    <a:tint val="75000"/>
                  </a:schemeClr>
                </a:solidFill>
              </a:defRPr>
            </a:lvl4pPr>
            <a:lvl5pPr marL="1827981" indent="0" algn="ctr">
              <a:buNone/>
              <a:defRPr>
                <a:solidFill>
                  <a:schemeClr val="tx1">
                    <a:tint val="75000"/>
                  </a:schemeClr>
                </a:solidFill>
              </a:defRPr>
            </a:lvl5pPr>
            <a:lvl6pPr marL="2284975" indent="0" algn="ctr">
              <a:buNone/>
              <a:defRPr>
                <a:solidFill>
                  <a:schemeClr val="tx1">
                    <a:tint val="75000"/>
                  </a:schemeClr>
                </a:solidFill>
              </a:defRPr>
            </a:lvl6pPr>
            <a:lvl7pPr marL="2741971" indent="0" algn="ctr">
              <a:buNone/>
              <a:defRPr>
                <a:solidFill>
                  <a:schemeClr val="tx1">
                    <a:tint val="75000"/>
                  </a:schemeClr>
                </a:solidFill>
              </a:defRPr>
            </a:lvl7pPr>
            <a:lvl8pPr marL="3198967" indent="0" algn="ctr">
              <a:buNone/>
              <a:defRPr>
                <a:solidFill>
                  <a:schemeClr val="tx1">
                    <a:tint val="75000"/>
                  </a:schemeClr>
                </a:solidFill>
              </a:defRPr>
            </a:lvl8pPr>
            <a:lvl9pPr marL="3655962"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995618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2133601"/>
            <a:ext cx="11315700" cy="3962400"/>
          </a:xfrm>
        </p:spPr>
        <p:txBody>
          <a:bodyPr vert="horz" lIns="91399" tIns="45700" rIns="91399" bIns="45700" rtlCol="0" anchor="t">
            <a:normAutofit/>
          </a:bodyPr>
          <a:lstStyle>
            <a:lvl1pPr>
              <a:defRPr lang="en-US" sz="1700" smtClean="0">
                <a:solidFill>
                  <a:schemeClr val="tx1">
                    <a:lumMod val="85000"/>
                    <a:lumOff val="15000"/>
                  </a:schemeClr>
                </a:solidFill>
                <a:effectLst/>
                <a:latin typeface="Book Antiqua" panose="02040602050305030304" pitchFamily="18" charset="0"/>
                <a:ea typeface="+mj-ea"/>
                <a:cs typeface="Arial" pitchFamily="34" charset="0"/>
              </a:defRPr>
            </a:lvl1pPr>
            <a:lvl2pPr>
              <a:defRPr lang="en-US" sz="1600" smtClean="0">
                <a:solidFill>
                  <a:schemeClr val="tx1">
                    <a:lumMod val="85000"/>
                    <a:lumOff val="15000"/>
                  </a:schemeClr>
                </a:solidFill>
                <a:effectLst/>
                <a:latin typeface="Book Antiqua" panose="02040602050305030304" pitchFamily="18" charset="0"/>
              </a:defRPr>
            </a:lvl2pPr>
            <a:lvl3pPr>
              <a:defRPr lang="en-US" sz="1300" smtClean="0">
                <a:solidFill>
                  <a:schemeClr val="tx1">
                    <a:lumMod val="85000"/>
                    <a:lumOff val="15000"/>
                  </a:schemeClr>
                </a:solidFill>
                <a:effectLst/>
                <a:latin typeface="Book Antiqua" panose="02040602050305030304" pitchFamily="18" charset="0"/>
              </a:defRPr>
            </a:lvl3pPr>
            <a:lvl4pPr>
              <a:defRPr lang="en-US" sz="1200" smtClean="0">
                <a:solidFill>
                  <a:schemeClr val="tx1">
                    <a:lumMod val="85000"/>
                    <a:lumOff val="15000"/>
                  </a:schemeClr>
                </a:solidFill>
                <a:effectLst/>
                <a:latin typeface="Book Antiqua" panose="02040602050305030304" pitchFamily="18" charset="0"/>
              </a:defRPr>
            </a:lvl4pPr>
            <a:lvl5pPr>
              <a:defRPr lang="en-US" sz="1200">
                <a:solidFill>
                  <a:schemeClr val="tx1">
                    <a:lumMod val="85000"/>
                    <a:lumOff val="15000"/>
                  </a:schemeClr>
                </a:solidFill>
                <a:effectLst/>
                <a:latin typeface="Book Antiqua" panose="02040602050305030304" pitchFamily="18" charset="0"/>
              </a:defRPr>
            </a:lvl5pPr>
          </a:lstStyle>
          <a:p>
            <a:pPr lvl="0">
              <a:spcBef>
                <a:spcPct val="0"/>
              </a:spcBef>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D43FCF7-B727-E34A-82B6-A0C99080F7CC}" type="datetime1">
              <a:rPr lang="en-IN" smtClean="0"/>
              <a:t>18-09-2021</a:t>
            </a:fld>
            <a:endParaRPr lang="en-US"/>
          </a:p>
        </p:txBody>
      </p:sp>
      <p:sp>
        <p:nvSpPr>
          <p:cNvPr id="5" name="Footer Placeholder 4"/>
          <p:cNvSpPr>
            <a:spLocks noGrp="1"/>
          </p:cNvSpPr>
          <p:nvPr>
            <p:ph type="ftr" sz="quarter" idx="11"/>
          </p:nvPr>
        </p:nvSpPr>
        <p:spPr/>
        <p:txBody>
          <a:bodyPr/>
          <a:lstStyle/>
          <a:p>
            <a:r>
              <a:rPr lang="en-US"/>
              <a:t>© 2020 Innodesk Designovation Services. All rights reserved.</a:t>
            </a:r>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
        <p:nvSpPr>
          <p:cNvPr id="7" name="Freeform 6"/>
          <p:cNvSpPr/>
          <p:nvPr userDrawn="1"/>
        </p:nvSpPr>
        <p:spPr>
          <a:xfrm>
            <a:off x="10388301"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8" name="Rectangle 7"/>
          <p:cNvSpPr/>
          <p:nvPr userDrawn="1"/>
        </p:nvSpPr>
        <p:spPr>
          <a:xfrm>
            <a:off x="1" y="443089"/>
            <a:ext cx="12344400" cy="139982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00" dirty="0"/>
          </a:p>
        </p:txBody>
      </p:sp>
      <p:sp>
        <p:nvSpPr>
          <p:cNvPr id="9" name="Isosceles Triangle 8"/>
          <p:cNvSpPr/>
          <p:nvPr userDrawn="1"/>
        </p:nvSpPr>
        <p:spPr>
          <a:xfrm flipV="1">
            <a:off x="8843266" y="381000"/>
            <a:ext cx="1610640" cy="762000"/>
          </a:xfrm>
          <a:prstGeom prst="triangle">
            <a:avLst/>
          </a:prstGeom>
          <a:solidFill>
            <a:srgbClr val="F5C61B">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0" name="Freeform 9"/>
          <p:cNvSpPr/>
          <p:nvPr userDrawn="1"/>
        </p:nvSpPr>
        <p:spPr>
          <a:xfrm flipH="1">
            <a:off x="8804845"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1" name="Freeform 10"/>
          <p:cNvSpPr/>
          <p:nvPr userDrawn="1"/>
        </p:nvSpPr>
        <p:spPr>
          <a:xfrm flipV="1">
            <a:off x="10388301"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2" name="Freeform 11"/>
          <p:cNvSpPr/>
          <p:nvPr userDrawn="1"/>
        </p:nvSpPr>
        <p:spPr>
          <a:xfrm flipH="1" flipV="1">
            <a:off x="8804845"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4" name="Isosceles Triangle 13"/>
          <p:cNvSpPr/>
          <p:nvPr userDrawn="1"/>
        </p:nvSpPr>
        <p:spPr>
          <a:xfrm>
            <a:off x="8843266" y="1143000"/>
            <a:ext cx="1610640" cy="762000"/>
          </a:xfrm>
          <a:prstGeom prst="triangle">
            <a:avLst/>
          </a:prstGeom>
          <a:solidFill>
            <a:srgbClr val="F5C61B">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2" name="Title 1"/>
          <p:cNvSpPr>
            <a:spLocks noGrp="1"/>
          </p:cNvSpPr>
          <p:nvPr>
            <p:ph type="title"/>
          </p:nvPr>
        </p:nvSpPr>
        <p:spPr>
          <a:xfrm>
            <a:off x="308610" y="579120"/>
            <a:ext cx="7303770" cy="640080"/>
          </a:xfrm>
        </p:spPr>
        <p:txBody>
          <a:bodyPr vert="horz" lIns="91399" tIns="45700" rIns="91399" bIns="45700" rtlCol="0" anchor="ctr">
            <a:normAutofit/>
          </a:bodyPr>
          <a:lstStyle>
            <a:lvl1pPr algn="l">
              <a:defRPr lang="en-US" sz="320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stStyle>
          <a:p>
            <a:pPr lvl="0" algn="l"/>
            <a:r>
              <a:rPr lang="en-US" dirty="0"/>
              <a:t>Click to edit Master title style</a:t>
            </a:r>
          </a:p>
        </p:txBody>
      </p:sp>
      <p:sp>
        <p:nvSpPr>
          <p:cNvPr id="17" name="Subtitle 2"/>
          <p:cNvSpPr>
            <a:spLocks noGrp="1"/>
          </p:cNvSpPr>
          <p:nvPr>
            <p:ph type="subTitle" idx="14"/>
          </p:nvPr>
        </p:nvSpPr>
        <p:spPr>
          <a:xfrm>
            <a:off x="308610" y="1205132"/>
            <a:ext cx="4834890" cy="381000"/>
          </a:xfrm>
        </p:spPr>
        <p:txBody>
          <a:bodyPr>
            <a:normAutofit/>
          </a:bodyPr>
          <a:lstStyle>
            <a:lvl1pPr marL="0" indent="0" algn="l">
              <a:buNone/>
              <a:defRPr sz="1700" b="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vl2pPr marL="456994" indent="0" algn="ctr">
              <a:buNone/>
              <a:defRPr>
                <a:solidFill>
                  <a:schemeClr val="tx1">
                    <a:tint val="75000"/>
                  </a:schemeClr>
                </a:solidFill>
              </a:defRPr>
            </a:lvl2pPr>
            <a:lvl3pPr marL="913990" indent="0" algn="ctr">
              <a:buNone/>
              <a:defRPr>
                <a:solidFill>
                  <a:schemeClr val="tx1">
                    <a:tint val="75000"/>
                  </a:schemeClr>
                </a:solidFill>
              </a:defRPr>
            </a:lvl3pPr>
            <a:lvl4pPr marL="1370986" indent="0" algn="ctr">
              <a:buNone/>
              <a:defRPr>
                <a:solidFill>
                  <a:schemeClr val="tx1">
                    <a:tint val="75000"/>
                  </a:schemeClr>
                </a:solidFill>
              </a:defRPr>
            </a:lvl4pPr>
            <a:lvl5pPr marL="1827981" indent="0" algn="ctr">
              <a:buNone/>
              <a:defRPr>
                <a:solidFill>
                  <a:schemeClr val="tx1">
                    <a:tint val="75000"/>
                  </a:schemeClr>
                </a:solidFill>
              </a:defRPr>
            </a:lvl5pPr>
            <a:lvl6pPr marL="2284975" indent="0" algn="ctr">
              <a:buNone/>
              <a:defRPr>
                <a:solidFill>
                  <a:schemeClr val="tx1">
                    <a:tint val="75000"/>
                  </a:schemeClr>
                </a:solidFill>
              </a:defRPr>
            </a:lvl6pPr>
            <a:lvl7pPr marL="2741971" indent="0" algn="ctr">
              <a:buNone/>
              <a:defRPr>
                <a:solidFill>
                  <a:schemeClr val="tx1">
                    <a:tint val="75000"/>
                  </a:schemeClr>
                </a:solidFill>
              </a:defRPr>
            </a:lvl7pPr>
            <a:lvl8pPr marL="3198967" indent="0" algn="ctr">
              <a:buNone/>
              <a:defRPr>
                <a:solidFill>
                  <a:schemeClr val="tx1">
                    <a:tint val="75000"/>
                  </a:schemeClr>
                </a:solidFill>
              </a:defRPr>
            </a:lvl8pPr>
            <a:lvl9pPr marL="3655962"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29722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2133601"/>
            <a:ext cx="11315700" cy="3962400"/>
          </a:xfrm>
        </p:spPr>
        <p:txBody>
          <a:bodyPr vert="horz" lIns="91399" tIns="45700" rIns="91399" bIns="45700" rtlCol="0" anchor="t">
            <a:normAutofit/>
          </a:bodyPr>
          <a:lstStyle>
            <a:lvl1pPr>
              <a:defRPr lang="en-US" sz="1700" smtClean="0">
                <a:solidFill>
                  <a:schemeClr val="tx1">
                    <a:lumMod val="85000"/>
                    <a:lumOff val="15000"/>
                  </a:schemeClr>
                </a:solidFill>
                <a:effectLst/>
                <a:latin typeface="Book Antiqua" panose="02040602050305030304" pitchFamily="18" charset="0"/>
                <a:ea typeface="+mj-ea"/>
                <a:cs typeface="Arial" pitchFamily="34" charset="0"/>
              </a:defRPr>
            </a:lvl1pPr>
            <a:lvl2pPr>
              <a:defRPr lang="en-US" sz="1600" smtClean="0">
                <a:solidFill>
                  <a:schemeClr val="tx1">
                    <a:lumMod val="85000"/>
                    <a:lumOff val="15000"/>
                  </a:schemeClr>
                </a:solidFill>
                <a:effectLst/>
                <a:latin typeface="Book Antiqua" panose="02040602050305030304" pitchFamily="18" charset="0"/>
              </a:defRPr>
            </a:lvl2pPr>
            <a:lvl3pPr>
              <a:defRPr lang="en-US" sz="1300" smtClean="0">
                <a:solidFill>
                  <a:schemeClr val="tx1">
                    <a:lumMod val="85000"/>
                    <a:lumOff val="15000"/>
                  </a:schemeClr>
                </a:solidFill>
                <a:effectLst/>
                <a:latin typeface="Book Antiqua" panose="02040602050305030304" pitchFamily="18" charset="0"/>
              </a:defRPr>
            </a:lvl3pPr>
            <a:lvl4pPr>
              <a:defRPr lang="en-US" sz="1200" smtClean="0">
                <a:solidFill>
                  <a:schemeClr val="tx1">
                    <a:lumMod val="85000"/>
                    <a:lumOff val="15000"/>
                  </a:schemeClr>
                </a:solidFill>
                <a:effectLst/>
                <a:latin typeface="Book Antiqua" panose="02040602050305030304" pitchFamily="18" charset="0"/>
              </a:defRPr>
            </a:lvl4pPr>
            <a:lvl5pPr>
              <a:defRPr lang="en-US" sz="1200">
                <a:solidFill>
                  <a:schemeClr val="tx1">
                    <a:lumMod val="85000"/>
                    <a:lumOff val="15000"/>
                  </a:schemeClr>
                </a:solidFill>
                <a:effectLst/>
                <a:latin typeface="Book Antiqua" panose="02040602050305030304" pitchFamily="18" charset="0"/>
              </a:defRPr>
            </a:lvl5pPr>
          </a:lstStyle>
          <a:p>
            <a:pPr lvl="0">
              <a:spcBef>
                <a:spcPct val="0"/>
              </a:spcBef>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3025C90-2257-B248-B62D-3E0AECC035BC}" type="datetime1">
              <a:rPr lang="en-IN" smtClean="0"/>
              <a:t>18-09-2021</a:t>
            </a:fld>
            <a:endParaRPr lang="en-US"/>
          </a:p>
        </p:txBody>
      </p:sp>
      <p:sp>
        <p:nvSpPr>
          <p:cNvPr id="5" name="Footer Placeholder 4"/>
          <p:cNvSpPr>
            <a:spLocks noGrp="1"/>
          </p:cNvSpPr>
          <p:nvPr>
            <p:ph type="ftr" sz="quarter" idx="11"/>
          </p:nvPr>
        </p:nvSpPr>
        <p:spPr/>
        <p:txBody>
          <a:bodyPr/>
          <a:lstStyle/>
          <a:p>
            <a:r>
              <a:rPr lang="en-US"/>
              <a:t>© 2020 Innodesk Designovation Services. All rights reserved.</a:t>
            </a:r>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
        <p:nvSpPr>
          <p:cNvPr id="7" name="Freeform 6"/>
          <p:cNvSpPr/>
          <p:nvPr userDrawn="1"/>
        </p:nvSpPr>
        <p:spPr>
          <a:xfrm>
            <a:off x="10388301"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8" name="Rectangle 7"/>
          <p:cNvSpPr/>
          <p:nvPr userDrawn="1"/>
        </p:nvSpPr>
        <p:spPr>
          <a:xfrm>
            <a:off x="1" y="443089"/>
            <a:ext cx="12344400" cy="139982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00" dirty="0"/>
          </a:p>
        </p:txBody>
      </p:sp>
      <p:sp>
        <p:nvSpPr>
          <p:cNvPr id="9" name="Isosceles Triangle 8"/>
          <p:cNvSpPr/>
          <p:nvPr userDrawn="1"/>
        </p:nvSpPr>
        <p:spPr>
          <a:xfrm flipV="1">
            <a:off x="8843266" y="381000"/>
            <a:ext cx="1610640" cy="762000"/>
          </a:xfrm>
          <a:prstGeom prst="triangle">
            <a:avLst/>
          </a:prstGeom>
          <a:solidFill>
            <a:srgbClr val="F5C61B">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0" name="Freeform 9"/>
          <p:cNvSpPr/>
          <p:nvPr userDrawn="1"/>
        </p:nvSpPr>
        <p:spPr>
          <a:xfrm flipH="1">
            <a:off x="8804845"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1" name="Freeform 10"/>
          <p:cNvSpPr/>
          <p:nvPr userDrawn="1"/>
        </p:nvSpPr>
        <p:spPr>
          <a:xfrm flipV="1">
            <a:off x="10388301"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2" name="Freeform 11"/>
          <p:cNvSpPr/>
          <p:nvPr userDrawn="1"/>
        </p:nvSpPr>
        <p:spPr>
          <a:xfrm flipH="1" flipV="1">
            <a:off x="8804845"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4" name="Isosceles Triangle 13"/>
          <p:cNvSpPr/>
          <p:nvPr userDrawn="1"/>
        </p:nvSpPr>
        <p:spPr>
          <a:xfrm>
            <a:off x="8843266" y="1143000"/>
            <a:ext cx="1610640" cy="762000"/>
          </a:xfrm>
          <a:prstGeom prst="triangle">
            <a:avLst/>
          </a:prstGeom>
          <a:solidFill>
            <a:srgbClr val="F5C61B">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2" name="Title 1"/>
          <p:cNvSpPr>
            <a:spLocks noGrp="1"/>
          </p:cNvSpPr>
          <p:nvPr>
            <p:ph type="title"/>
          </p:nvPr>
        </p:nvSpPr>
        <p:spPr>
          <a:xfrm>
            <a:off x="308610" y="579120"/>
            <a:ext cx="7303770" cy="640080"/>
          </a:xfrm>
        </p:spPr>
        <p:txBody>
          <a:bodyPr vert="horz" lIns="91399" tIns="45700" rIns="91399" bIns="45700" rtlCol="0" anchor="ctr">
            <a:normAutofit/>
          </a:bodyPr>
          <a:lstStyle>
            <a:lvl1pPr algn="l">
              <a:defRPr lang="en-US" sz="320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stStyle>
          <a:p>
            <a:pPr lvl="0" algn="l"/>
            <a:r>
              <a:rPr lang="en-US" dirty="0"/>
              <a:t>Click to edit Master title style</a:t>
            </a:r>
          </a:p>
        </p:txBody>
      </p:sp>
      <p:sp>
        <p:nvSpPr>
          <p:cNvPr id="17" name="Subtitle 2"/>
          <p:cNvSpPr>
            <a:spLocks noGrp="1"/>
          </p:cNvSpPr>
          <p:nvPr>
            <p:ph type="subTitle" idx="14"/>
          </p:nvPr>
        </p:nvSpPr>
        <p:spPr>
          <a:xfrm>
            <a:off x="308610" y="1205132"/>
            <a:ext cx="4834890" cy="381000"/>
          </a:xfrm>
        </p:spPr>
        <p:txBody>
          <a:bodyPr>
            <a:normAutofit/>
          </a:bodyPr>
          <a:lstStyle>
            <a:lvl1pPr marL="0" indent="0" algn="l">
              <a:buNone/>
              <a:defRPr sz="1700" b="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vl2pPr marL="456994" indent="0" algn="ctr">
              <a:buNone/>
              <a:defRPr>
                <a:solidFill>
                  <a:schemeClr val="tx1">
                    <a:tint val="75000"/>
                  </a:schemeClr>
                </a:solidFill>
              </a:defRPr>
            </a:lvl2pPr>
            <a:lvl3pPr marL="913990" indent="0" algn="ctr">
              <a:buNone/>
              <a:defRPr>
                <a:solidFill>
                  <a:schemeClr val="tx1">
                    <a:tint val="75000"/>
                  </a:schemeClr>
                </a:solidFill>
              </a:defRPr>
            </a:lvl3pPr>
            <a:lvl4pPr marL="1370986" indent="0" algn="ctr">
              <a:buNone/>
              <a:defRPr>
                <a:solidFill>
                  <a:schemeClr val="tx1">
                    <a:tint val="75000"/>
                  </a:schemeClr>
                </a:solidFill>
              </a:defRPr>
            </a:lvl4pPr>
            <a:lvl5pPr marL="1827981" indent="0" algn="ctr">
              <a:buNone/>
              <a:defRPr>
                <a:solidFill>
                  <a:schemeClr val="tx1">
                    <a:tint val="75000"/>
                  </a:schemeClr>
                </a:solidFill>
              </a:defRPr>
            </a:lvl5pPr>
            <a:lvl6pPr marL="2284975" indent="0" algn="ctr">
              <a:buNone/>
              <a:defRPr>
                <a:solidFill>
                  <a:schemeClr val="tx1">
                    <a:tint val="75000"/>
                  </a:schemeClr>
                </a:solidFill>
              </a:defRPr>
            </a:lvl6pPr>
            <a:lvl7pPr marL="2741971" indent="0" algn="ctr">
              <a:buNone/>
              <a:defRPr>
                <a:solidFill>
                  <a:schemeClr val="tx1">
                    <a:tint val="75000"/>
                  </a:schemeClr>
                </a:solidFill>
              </a:defRPr>
            </a:lvl7pPr>
            <a:lvl8pPr marL="3198967" indent="0" algn="ctr">
              <a:buNone/>
              <a:defRPr>
                <a:solidFill>
                  <a:schemeClr val="tx1">
                    <a:tint val="75000"/>
                  </a:schemeClr>
                </a:solidFill>
              </a:defRPr>
            </a:lvl8pPr>
            <a:lvl9pPr marL="3655962"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7631115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2133601"/>
            <a:ext cx="11315700" cy="3962400"/>
          </a:xfrm>
        </p:spPr>
        <p:txBody>
          <a:bodyPr vert="horz" lIns="91399" tIns="45700" rIns="91399" bIns="45700" rtlCol="0" anchor="t">
            <a:normAutofit/>
          </a:bodyPr>
          <a:lstStyle>
            <a:lvl1pPr>
              <a:defRPr lang="en-US" sz="1700" smtClean="0">
                <a:solidFill>
                  <a:schemeClr val="tx1">
                    <a:lumMod val="85000"/>
                    <a:lumOff val="15000"/>
                  </a:schemeClr>
                </a:solidFill>
                <a:effectLst/>
                <a:latin typeface="Book Antiqua" panose="02040602050305030304" pitchFamily="18" charset="0"/>
                <a:ea typeface="+mj-ea"/>
                <a:cs typeface="Arial" pitchFamily="34" charset="0"/>
              </a:defRPr>
            </a:lvl1pPr>
            <a:lvl2pPr>
              <a:defRPr lang="en-US" sz="1600" smtClean="0">
                <a:solidFill>
                  <a:schemeClr val="tx1">
                    <a:lumMod val="85000"/>
                    <a:lumOff val="15000"/>
                  </a:schemeClr>
                </a:solidFill>
                <a:effectLst/>
                <a:latin typeface="Book Antiqua" panose="02040602050305030304" pitchFamily="18" charset="0"/>
              </a:defRPr>
            </a:lvl2pPr>
            <a:lvl3pPr>
              <a:defRPr lang="en-US" sz="1300" smtClean="0">
                <a:solidFill>
                  <a:schemeClr val="tx1">
                    <a:lumMod val="85000"/>
                    <a:lumOff val="15000"/>
                  </a:schemeClr>
                </a:solidFill>
                <a:effectLst/>
                <a:latin typeface="Book Antiqua" panose="02040602050305030304" pitchFamily="18" charset="0"/>
              </a:defRPr>
            </a:lvl3pPr>
            <a:lvl4pPr>
              <a:defRPr lang="en-US" sz="1200" smtClean="0">
                <a:solidFill>
                  <a:schemeClr val="tx1">
                    <a:lumMod val="85000"/>
                    <a:lumOff val="15000"/>
                  </a:schemeClr>
                </a:solidFill>
                <a:effectLst/>
                <a:latin typeface="Book Antiqua" panose="02040602050305030304" pitchFamily="18" charset="0"/>
              </a:defRPr>
            </a:lvl4pPr>
            <a:lvl5pPr>
              <a:defRPr lang="en-US" sz="1200">
                <a:solidFill>
                  <a:schemeClr val="tx1">
                    <a:lumMod val="85000"/>
                    <a:lumOff val="15000"/>
                  </a:schemeClr>
                </a:solidFill>
                <a:effectLst/>
                <a:latin typeface="Book Antiqua" panose="02040602050305030304" pitchFamily="18" charset="0"/>
              </a:defRPr>
            </a:lvl5pPr>
          </a:lstStyle>
          <a:p>
            <a:pPr lvl="0">
              <a:spcBef>
                <a:spcPct val="0"/>
              </a:spcBef>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3E6CA8-92C5-BD44-A316-A679839A2A11}" type="datetime1">
              <a:rPr lang="en-IN" smtClean="0"/>
              <a:t>18-09-2021</a:t>
            </a:fld>
            <a:endParaRPr lang="en-US"/>
          </a:p>
        </p:txBody>
      </p:sp>
      <p:sp>
        <p:nvSpPr>
          <p:cNvPr id="5" name="Footer Placeholder 4"/>
          <p:cNvSpPr>
            <a:spLocks noGrp="1"/>
          </p:cNvSpPr>
          <p:nvPr>
            <p:ph type="ftr" sz="quarter" idx="11"/>
          </p:nvPr>
        </p:nvSpPr>
        <p:spPr/>
        <p:txBody>
          <a:bodyPr/>
          <a:lstStyle/>
          <a:p>
            <a:r>
              <a:rPr lang="en-US"/>
              <a:t>© 2020 Innodesk Designovation Services. All rights reserved.</a:t>
            </a:r>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
        <p:nvSpPr>
          <p:cNvPr id="7" name="Freeform 6"/>
          <p:cNvSpPr/>
          <p:nvPr userDrawn="1"/>
        </p:nvSpPr>
        <p:spPr>
          <a:xfrm>
            <a:off x="10388301"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8" name="Rectangle 7"/>
          <p:cNvSpPr/>
          <p:nvPr userDrawn="1"/>
        </p:nvSpPr>
        <p:spPr>
          <a:xfrm>
            <a:off x="1" y="443089"/>
            <a:ext cx="12344400" cy="139982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00" dirty="0"/>
          </a:p>
        </p:txBody>
      </p:sp>
      <p:sp>
        <p:nvSpPr>
          <p:cNvPr id="9" name="Isosceles Triangle 8"/>
          <p:cNvSpPr/>
          <p:nvPr userDrawn="1"/>
        </p:nvSpPr>
        <p:spPr>
          <a:xfrm flipV="1">
            <a:off x="8843266" y="381000"/>
            <a:ext cx="1610640" cy="762000"/>
          </a:xfrm>
          <a:prstGeom prst="triangle">
            <a:avLst/>
          </a:prstGeom>
          <a:solidFill>
            <a:srgbClr val="F5C61B">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0" name="Freeform 9"/>
          <p:cNvSpPr/>
          <p:nvPr userDrawn="1"/>
        </p:nvSpPr>
        <p:spPr>
          <a:xfrm flipH="1">
            <a:off x="8804845"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1" name="Freeform 10"/>
          <p:cNvSpPr/>
          <p:nvPr userDrawn="1"/>
        </p:nvSpPr>
        <p:spPr>
          <a:xfrm flipV="1">
            <a:off x="10388301"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2" name="Freeform 11"/>
          <p:cNvSpPr/>
          <p:nvPr userDrawn="1"/>
        </p:nvSpPr>
        <p:spPr>
          <a:xfrm flipH="1" flipV="1">
            <a:off x="8804845"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4" name="Isosceles Triangle 13"/>
          <p:cNvSpPr/>
          <p:nvPr userDrawn="1"/>
        </p:nvSpPr>
        <p:spPr>
          <a:xfrm>
            <a:off x="8843266" y="1143000"/>
            <a:ext cx="1610640" cy="762000"/>
          </a:xfrm>
          <a:prstGeom prst="triangle">
            <a:avLst/>
          </a:prstGeom>
          <a:solidFill>
            <a:srgbClr val="F5C61B">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2" name="Title 1"/>
          <p:cNvSpPr>
            <a:spLocks noGrp="1"/>
          </p:cNvSpPr>
          <p:nvPr>
            <p:ph type="title"/>
          </p:nvPr>
        </p:nvSpPr>
        <p:spPr>
          <a:xfrm>
            <a:off x="308610" y="579120"/>
            <a:ext cx="7303770" cy="640080"/>
          </a:xfrm>
        </p:spPr>
        <p:txBody>
          <a:bodyPr vert="horz" lIns="91399" tIns="45700" rIns="91399" bIns="45700" rtlCol="0" anchor="ctr">
            <a:normAutofit/>
          </a:bodyPr>
          <a:lstStyle>
            <a:lvl1pPr algn="l">
              <a:defRPr lang="en-US" sz="320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stStyle>
          <a:p>
            <a:pPr lvl="0" algn="l"/>
            <a:r>
              <a:rPr lang="en-US" dirty="0"/>
              <a:t>Click to edit Master title style</a:t>
            </a:r>
          </a:p>
        </p:txBody>
      </p:sp>
      <p:sp>
        <p:nvSpPr>
          <p:cNvPr id="17" name="Subtitle 2"/>
          <p:cNvSpPr>
            <a:spLocks noGrp="1"/>
          </p:cNvSpPr>
          <p:nvPr>
            <p:ph type="subTitle" idx="14"/>
          </p:nvPr>
        </p:nvSpPr>
        <p:spPr>
          <a:xfrm>
            <a:off x="308610" y="1205132"/>
            <a:ext cx="4834890" cy="381000"/>
          </a:xfrm>
        </p:spPr>
        <p:txBody>
          <a:bodyPr>
            <a:normAutofit/>
          </a:bodyPr>
          <a:lstStyle>
            <a:lvl1pPr marL="0" indent="0" algn="l">
              <a:buNone/>
              <a:defRPr sz="1700" b="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vl2pPr marL="456994" indent="0" algn="ctr">
              <a:buNone/>
              <a:defRPr>
                <a:solidFill>
                  <a:schemeClr val="tx1">
                    <a:tint val="75000"/>
                  </a:schemeClr>
                </a:solidFill>
              </a:defRPr>
            </a:lvl2pPr>
            <a:lvl3pPr marL="913990" indent="0" algn="ctr">
              <a:buNone/>
              <a:defRPr>
                <a:solidFill>
                  <a:schemeClr val="tx1">
                    <a:tint val="75000"/>
                  </a:schemeClr>
                </a:solidFill>
              </a:defRPr>
            </a:lvl3pPr>
            <a:lvl4pPr marL="1370986" indent="0" algn="ctr">
              <a:buNone/>
              <a:defRPr>
                <a:solidFill>
                  <a:schemeClr val="tx1">
                    <a:tint val="75000"/>
                  </a:schemeClr>
                </a:solidFill>
              </a:defRPr>
            </a:lvl4pPr>
            <a:lvl5pPr marL="1827981" indent="0" algn="ctr">
              <a:buNone/>
              <a:defRPr>
                <a:solidFill>
                  <a:schemeClr val="tx1">
                    <a:tint val="75000"/>
                  </a:schemeClr>
                </a:solidFill>
              </a:defRPr>
            </a:lvl5pPr>
            <a:lvl6pPr marL="2284975" indent="0" algn="ctr">
              <a:buNone/>
              <a:defRPr>
                <a:solidFill>
                  <a:schemeClr val="tx1">
                    <a:tint val="75000"/>
                  </a:schemeClr>
                </a:solidFill>
              </a:defRPr>
            </a:lvl6pPr>
            <a:lvl7pPr marL="2741971" indent="0" algn="ctr">
              <a:buNone/>
              <a:defRPr>
                <a:solidFill>
                  <a:schemeClr val="tx1">
                    <a:tint val="75000"/>
                  </a:schemeClr>
                </a:solidFill>
              </a:defRPr>
            </a:lvl7pPr>
            <a:lvl8pPr marL="3198967" indent="0" algn="ctr">
              <a:buNone/>
              <a:defRPr>
                <a:solidFill>
                  <a:schemeClr val="tx1">
                    <a:tint val="75000"/>
                  </a:schemeClr>
                </a:solidFill>
              </a:defRPr>
            </a:lvl8pPr>
            <a:lvl9pPr marL="3655962"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061897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2133601"/>
            <a:ext cx="11315700" cy="3962400"/>
          </a:xfrm>
        </p:spPr>
        <p:txBody>
          <a:bodyPr vert="horz" lIns="91399" tIns="45700" rIns="91399" bIns="45700" rtlCol="0" anchor="t">
            <a:normAutofit/>
          </a:bodyPr>
          <a:lstStyle>
            <a:lvl1pPr>
              <a:defRPr lang="en-US" sz="1700" smtClean="0">
                <a:solidFill>
                  <a:schemeClr val="tx1">
                    <a:lumMod val="85000"/>
                    <a:lumOff val="15000"/>
                  </a:schemeClr>
                </a:solidFill>
                <a:effectLst/>
                <a:latin typeface="Book Antiqua" panose="02040602050305030304" pitchFamily="18" charset="0"/>
                <a:ea typeface="+mj-ea"/>
                <a:cs typeface="Arial" pitchFamily="34" charset="0"/>
              </a:defRPr>
            </a:lvl1pPr>
            <a:lvl2pPr>
              <a:defRPr lang="en-US" sz="1600" smtClean="0">
                <a:solidFill>
                  <a:schemeClr val="tx1">
                    <a:lumMod val="85000"/>
                    <a:lumOff val="15000"/>
                  </a:schemeClr>
                </a:solidFill>
                <a:effectLst/>
                <a:latin typeface="Book Antiqua" panose="02040602050305030304" pitchFamily="18" charset="0"/>
              </a:defRPr>
            </a:lvl2pPr>
            <a:lvl3pPr>
              <a:defRPr lang="en-US" sz="1300" smtClean="0">
                <a:solidFill>
                  <a:schemeClr val="tx1">
                    <a:lumMod val="85000"/>
                    <a:lumOff val="15000"/>
                  </a:schemeClr>
                </a:solidFill>
                <a:effectLst/>
                <a:latin typeface="Book Antiqua" panose="02040602050305030304" pitchFamily="18" charset="0"/>
              </a:defRPr>
            </a:lvl3pPr>
            <a:lvl4pPr>
              <a:defRPr lang="en-US" sz="1200" smtClean="0">
                <a:solidFill>
                  <a:schemeClr val="tx1">
                    <a:lumMod val="85000"/>
                    <a:lumOff val="15000"/>
                  </a:schemeClr>
                </a:solidFill>
                <a:effectLst/>
                <a:latin typeface="Book Antiqua" panose="02040602050305030304" pitchFamily="18" charset="0"/>
              </a:defRPr>
            </a:lvl4pPr>
            <a:lvl5pPr>
              <a:defRPr lang="en-US" sz="1200">
                <a:solidFill>
                  <a:schemeClr val="tx1">
                    <a:lumMod val="85000"/>
                    <a:lumOff val="15000"/>
                  </a:schemeClr>
                </a:solidFill>
                <a:effectLst/>
                <a:latin typeface="Book Antiqua" panose="02040602050305030304" pitchFamily="18" charset="0"/>
              </a:defRPr>
            </a:lvl5pPr>
          </a:lstStyle>
          <a:p>
            <a:pPr lvl="0">
              <a:spcBef>
                <a:spcPct val="0"/>
              </a:spcBef>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36F3DF0-7736-B642-BCF7-CFD2CC2699C0}" type="datetime1">
              <a:rPr lang="en-IN" smtClean="0"/>
              <a:t>18-09-2021</a:t>
            </a:fld>
            <a:endParaRPr lang="en-US"/>
          </a:p>
        </p:txBody>
      </p:sp>
      <p:sp>
        <p:nvSpPr>
          <p:cNvPr id="5" name="Footer Placeholder 4"/>
          <p:cNvSpPr>
            <a:spLocks noGrp="1"/>
          </p:cNvSpPr>
          <p:nvPr>
            <p:ph type="ftr" sz="quarter" idx="11"/>
          </p:nvPr>
        </p:nvSpPr>
        <p:spPr/>
        <p:txBody>
          <a:bodyPr/>
          <a:lstStyle/>
          <a:p>
            <a:r>
              <a:rPr lang="en-US"/>
              <a:t>© 2020 Innodesk Designovation Services. All rights reserved.</a:t>
            </a:r>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
        <p:nvSpPr>
          <p:cNvPr id="7" name="Freeform 6"/>
          <p:cNvSpPr/>
          <p:nvPr userDrawn="1"/>
        </p:nvSpPr>
        <p:spPr>
          <a:xfrm>
            <a:off x="10388301"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8" name="Rectangle 7"/>
          <p:cNvSpPr/>
          <p:nvPr userDrawn="1"/>
        </p:nvSpPr>
        <p:spPr>
          <a:xfrm>
            <a:off x="1" y="443089"/>
            <a:ext cx="12344400" cy="139982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00" dirty="0"/>
          </a:p>
        </p:txBody>
      </p:sp>
      <p:sp>
        <p:nvSpPr>
          <p:cNvPr id="9" name="Isosceles Triangle 8"/>
          <p:cNvSpPr/>
          <p:nvPr userDrawn="1"/>
        </p:nvSpPr>
        <p:spPr>
          <a:xfrm flipV="1">
            <a:off x="8843266" y="381000"/>
            <a:ext cx="1610640" cy="762000"/>
          </a:xfrm>
          <a:prstGeom prst="triangle">
            <a:avLst/>
          </a:prstGeom>
          <a:solidFill>
            <a:srgbClr val="F5C61B">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0" name="Freeform 9"/>
          <p:cNvSpPr/>
          <p:nvPr userDrawn="1"/>
        </p:nvSpPr>
        <p:spPr>
          <a:xfrm flipH="1">
            <a:off x="8804845"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1" name="Freeform 10"/>
          <p:cNvSpPr/>
          <p:nvPr userDrawn="1"/>
        </p:nvSpPr>
        <p:spPr>
          <a:xfrm flipV="1">
            <a:off x="10388301"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2" name="Freeform 11"/>
          <p:cNvSpPr/>
          <p:nvPr userDrawn="1"/>
        </p:nvSpPr>
        <p:spPr>
          <a:xfrm flipH="1" flipV="1">
            <a:off x="8804845"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4" name="Isosceles Triangle 13"/>
          <p:cNvSpPr/>
          <p:nvPr userDrawn="1"/>
        </p:nvSpPr>
        <p:spPr>
          <a:xfrm>
            <a:off x="8843266" y="1143000"/>
            <a:ext cx="1610640" cy="762000"/>
          </a:xfrm>
          <a:prstGeom prst="triangle">
            <a:avLst/>
          </a:prstGeom>
          <a:solidFill>
            <a:srgbClr val="F5C61B">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2" name="Title 1"/>
          <p:cNvSpPr>
            <a:spLocks noGrp="1"/>
          </p:cNvSpPr>
          <p:nvPr>
            <p:ph type="title"/>
          </p:nvPr>
        </p:nvSpPr>
        <p:spPr>
          <a:xfrm>
            <a:off x="308610" y="579120"/>
            <a:ext cx="7303770" cy="640080"/>
          </a:xfrm>
        </p:spPr>
        <p:txBody>
          <a:bodyPr vert="horz" lIns="91399" tIns="45700" rIns="91399" bIns="45700" rtlCol="0" anchor="ctr">
            <a:normAutofit/>
          </a:bodyPr>
          <a:lstStyle>
            <a:lvl1pPr algn="l">
              <a:defRPr lang="en-US" sz="320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stStyle>
          <a:p>
            <a:pPr lvl="0" algn="l"/>
            <a:r>
              <a:rPr lang="en-US" dirty="0"/>
              <a:t>Click to edit Master title style</a:t>
            </a:r>
          </a:p>
        </p:txBody>
      </p:sp>
      <p:sp>
        <p:nvSpPr>
          <p:cNvPr id="17" name="Subtitle 2"/>
          <p:cNvSpPr>
            <a:spLocks noGrp="1"/>
          </p:cNvSpPr>
          <p:nvPr>
            <p:ph type="subTitle" idx="14"/>
          </p:nvPr>
        </p:nvSpPr>
        <p:spPr>
          <a:xfrm>
            <a:off x="308610" y="1205132"/>
            <a:ext cx="4834890" cy="381000"/>
          </a:xfrm>
        </p:spPr>
        <p:txBody>
          <a:bodyPr>
            <a:normAutofit/>
          </a:bodyPr>
          <a:lstStyle>
            <a:lvl1pPr marL="0" indent="0" algn="l">
              <a:buNone/>
              <a:defRPr sz="1700" b="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vl2pPr marL="456994" indent="0" algn="ctr">
              <a:buNone/>
              <a:defRPr>
                <a:solidFill>
                  <a:schemeClr val="tx1">
                    <a:tint val="75000"/>
                  </a:schemeClr>
                </a:solidFill>
              </a:defRPr>
            </a:lvl2pPr>
            <a:lvl3pPr marL="913990" indent="0" algn="ctr">
              <a:buNone/>
              <a:defRPr>
                <a:solidFill>
                  <a:schemeClr val="tx1">
                    <a:tint val="75000"/>
                  </a:schemeClr>
                </a:solidFill>
              </a:defRPr>
            </a:lvl3pPr>
            <a:lvl4pPr marL="1370986" indent="0" algn="ctr">
              <a:buNone/>
              <a:defRPr>
                <a:solidFill>
                  <a:schemeClr val="tx1">
                    <a:tint val="75000"/>
                  </a:schemeClr>
                </a:solidFill>
              </a:defRPr>
            </a:lvl4pPr>
            <a:lvl5pPr marL="1827981" indent="0" algn="ctr">
              <a:buNone/>
              <a:defRPr>
                <a:solidFill>
                  <a:schemeClr val="tx1">
                    <a:tint val="75000"/>
                  </a:schemeClr>
                </a:solidFill>
              </a:defRPr>
            </a:lvl5pPr>
            <a:lvl6pPr marL="2284975" indent="0" algn="ctr">
              <a:buNone/>
              <a:defRPr>
                <a:solidFill>
                  <a:schemeClr val="tx1">
                    <a:tint val="75000"/>
                  </a:schemeClr>
                </a:solidFill>
              </a:defRPr>
            </a:lvl6pPr>
            <a:lvl7pPr marL="2741971" indent="0" algn="ctr">
              <a:buNone/>
              <a:defRPr>
                <a:solidFill>
                  <a:schemeClr val="tx1">
                    <a:tint val="75000"/>
                  </a:schemeClr>
                </a:solidFill>
              </a:defRPr>
            </a:lvl7pPr>
            <a:lvl8pPr marL="3198967" indent="0" algn="ctr">
              <a:buNone/>
              <a:defRPr>
                <a:solidFill>
                  <a:schemeClr val="tx1">
                    <a:tint val="75000"/>
                  </a:schemeClr>
                </a:solidFill>
              </a:defRPr>
            </a:lvl8pPr>
            <a:lvl9pPr marL="3655962"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88851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464B2A-7544-2E46-86D2-CCDFDAFF7157}" type="datetime1">
              <a:rPr lang="en-IN" smtClean="0"/>
              <a:t>18-09-2021</a:t>
            </a:fld>
            <a:endParaRPr lang="en-US"/>
          </a:p>
        </p:txBody>
      </p:sp>
      <p:sp>
        <p:nvSpPr>
          <p:cNvPr id="5" name="Footer Placeholder 4"/>
          <p:cNvSpPr>
            <a:spLocks noGrp="1"/>
          </p:cNvSpPr>
          <p:nvPr>
            <p:ph type="ftr" sz="quarter" idx="11"/>
          </p:nvPr>
        </p:nvSpPr>
        <p:spPr/>
        <p:txBody>
          <a:bodyPr/>
          <a:lstStyle/>
          <a:p>
            <a:r>
              <a:rPr lang="en-US"/>
              <a:t>© 2020 Innodesk Designovation Services. All rights reserved.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2133601"/>
            <a:ext cx="11315700" cy="3962400"/>
          </a:xfrm>
        </p:spPr>
        <p:txBody>
          <a:bodyPr vert="horz" lIns="91399" tIns="45700" rIns="91399" bIns="45700" rtlCol="0" anchor="t">
            <a:normAutofit/>
          </a:bodyPr>
          <a:lstStyle>
            <a:lvl1pPr>
              <a:defRPr lang="en-US" sz="1700" smtClean="0">
                <a:solidFill>
                  <a:schemeClr val="tx1">
                    <a:lumMod val="85000"/>
                    <a:lumOff val="15000"/>
                  </a:schemeClr>
                </a:solidFill>
                <a:effectLst/>
                <a:latin typeface="Book Antiqua" panose="02040602050305030304" pitchFamily="18" charset="0"/>
                <a:ea typeface="+mj-ea"/>
                <a:cs typeface="Arial" pitchFamily="34" charset="0"/>
              </a:defRPr>
            </a:lvl1pPr>
            <a:lvl2pPr>
              <a:defRPr lang="en-US" sz="1600" smtClean="0">
                <a:solidFill>
                  <a:schemeClr val="tx1">
                    <a:lumMod val="85000"/>
                    <a:lumOff val="15000"/>
                  </a:schemeClr>
                </a:solidFill>
                <a:effectLst/>
                <a:latin typeface="Book Antiqua" panose="02040602050305030304" pitchFamily="18" charset="0"/>
              </a:defRPr>
            </a:lvl2pPr>
            <a:lvl3pPr>
              <a:defRPr lang="en-US" sz="1300" smtClean="0">
                <a:solidFill>
                  <a:schemeClr val="tx1">
                    <a:lumMod val="85000"/>
                    <a:lumOff val="15000"/>
                  </a:schemeClr>
                </a:solidFill>
                <a:effectLst/>
                <a:latin typeface="Book Antiqua" panose="02040602050305030304" pitchFamily="18" charset="0"/>
              </a:defRPr>
            </a:lvl3pPr>
            <a:lvl4pPr>
              <a:defRPr lang="en-US" sz="1200" smtClean="0">
                <a:solidFill>
                  <a:schemeClr val="tx1">
                    <a:lumMod val="85000"/>
                    <a:lumOff val="15000"/>
                  </a:schemeClr>
                </a:solidFill>
                <a:effectLst/>
                <a:latin typeface="Book Antiqua" panose="02040602050305030304" pitchFamily="18" charset="0"/>
              </a:defRPr>
            </a:lvl4pPr>
            <a:lvl5pPr>
              <a:defRPr lang="en-US" sz="1200">
                <a:solidFill>
                  <a:schemeClr val="tx1">
                    <a:lumMod val="85000"/>
                    <a:lumOff val="15000"/>
                  </a:schemeClr>
                </a:solidFill>
                <a:effectLst/>
                <a:latin typeface="Book Antiqua" panose="02040602050305030304" pitchFamily="18" charset="0"/>
              </a:defRPr>
            </a:lvl5pPr>
          </a:lstStyle>
          <a:p>
            <a:pPr lvl="0">
              <a:spcBef>
                <a:spcPct val="0"/>
              </a:spcBef>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56633AA-E232-6343-9DB4-508BDD94586D}" type="datetime1">
              <a:rPr lang="en-IN" smtClean="0"/>
              <a:t>18-09-2021</a:t>
            </a:fld>
            <a:endParaRPr lang="en-US"/>
          </a:p>
        </p:txBody>
      </p:sp>
      <p:sp>
        <p:nvSpPr>
          <p:cNvPr id="5" name="Footer Placeholder 4"/>
          <p:cNvSpPr>
            <a:spLocks noGrp="1"/>
          </p:cNvSpPr>
          <p:nvPr>
            <p:ph type="ftr" sz="quarter" idx="11"/>
          </p:nvPr>
        </p:nvSpPr>
        <p:spPr/>
        <p:txBody>
          <a:bodyPr/>
          <a:lstStyle/>
          <a:p>
            <a:r>
              <a:rPr lang="en-US"/>
              <a:t>© 2020 Innodesk Designovation Services. All rights reserved.</a:t>
            </a:r>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
        <p:nvSpPr>
          <p:cNvPr id="7" name="Freeform 6"/>
          <p:cNvSpPr/>
          <p:nvPr userDrawn="1"/>
        </p:nvSpPr>
        <p:spPr>
          <a:xfrm>
            <a:off x="10388301"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8" name="Rectangle 7"/>
          <p:cNvSpPr/>
          <p:nvPr userDrawn="1"/>
        </p:nvSpPr>
        <p:spPr>
          <a:xfrm>
            <a:off x="1" y="443089"/>
            <a:ext cx="12344400" cy="139982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00" dirty="0"/>
          </a:p>
        </p:txBody>
      </p:sp>
      <p:sp>
        <p:nvSpPr>
          <p:cNvPr id="9" name="Isosceles Triangle 8"/>
          <p:cNvSpPr/>
          <p:nvPr userDrawn="1"/>
        </p:nvSpPr>
        <p:spPr>
          <a:xfrm flipV="1">
            <a:off x="8843266" y="381000"/>
            <a:ext cx="1610640" cy="762000"/>
          </a:xfrm>
          <a:prstGeom prst="triangle">
            <a:avLst/>
          </a:prstGeom>
          <a:solidFill>
            <a:srgbClr val="F5C61B">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0" name="Freeform 9"/>
          <p:cNvSpPr/>
          <p:nvPr userDrawn="1"/>
        </p:nvSpPr>
        <p:spPr>
          <a:xfrm flipH="1">
            <a:off x="8804845"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1" name="Freeform 10"/>
          <p:cNvSpPr/>
          <p:nvPr userDrawn="1"/>
        </p:nvSpPr>
        <p:spPr>
          <a:xfrm flipV="1">
            <a:off x="10388301"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2" name="Freeform 11"/>
          <p:cNvSpPr/>
          <p:nvPr userDrawn="1"/>
        </p:nvSpPr>
        <p:spPr>
          <a:xfrm flipH="1" flipV="1">
            <a:off x="8804845"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4" name="Isosceles Triangle 13"/>
          <p:cNvSpPr/>
          <p:nvPr userDrawn="1"/>
        </p:nvSpPr>
        <p:spPr>
          <a:xfrm>
            <a:off x="8843266" y="1143000"/>
            <a:ext cx="1610640" cy="762000"/>
          </a:xfrm>
          <a:prstGeom prst="triangle">
            <a:avLst/>
          </a:prstGeom>
          <a:solidFill>
            <a:srgbClr val="F5C61B">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2" name="Title 1"/>
          <p:cNvSpPr>
            <a:spLocks noGrp="1"/>
          </p:cNvSpPr>
          <p:nvPr>
            <p:ph type="title"/>
          </p:nvPr>
        </p:nvSpPr>
        <p:spPr>
          <a:xfrm>
            <a:off x="308610" y="579120"/>
            <a:ext cx="7303770" cy="640080"/>
          </a:xfrm>
        </p:spPr>
        <p:txBody>
          <a:bodyPr vert="horz" lIns="91399" tIns="45700" rIns="91399" bIns="45700" rtlCol="0" anchor="ctr">
            <a:normAutofit/>
          </a:bodyPr>
          <a:lstStyle>
            <a:lvl1pPr algn="l">
              <a:defRPr lang="en-US" sz="320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stStyle>
          <a:p>
            <a:pPr lvl="0" algn="l"/>
            <a:r>
              <a:rPr lang="en-US" dirty="0"/>
              <a:t>Click to edit Master title style</a:t>
            </a:r>
          </a:p>
        </p:txBody>
      </p:sp>
      <p:sp>
        <p:nvSpPr>
          <p:cNvPr id="17" name="Subtitle 2"/>
          <p:cNvSpPr>
            <a:spLocks noGrp="1"/>
          </p:cNvSpPr>
          <p:nvPr>
            <p:ph type="subTitle" idx="14"/>
          </p:nvPr>
        </p:nvSpPr>
        <p:spPr>
          <a:xfrm>
            <a:off x="308610" y="1205132"/>
            <a:ext cx="4834890" cy="381000"/>
          </a:xfrm>
        </p:spPr>
        <p:txBody>
          <a:bodyPr>
            <a:normAutofit/>
          </a:bodyPr>
          <a:lstStyle>
            <a:lvl1pPr marL="0" indent="0" algn="l">
              <a:buNone/>
              <a:defRPr sz="1700" b="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vl2pPr marL="456994" indent="0" algn="ctr">
              <a:buNone/>
              <a:defRPr>
                <a:solidFill>
                  <a:schemeClr val="tx1">
                    <a:tint val="75000"/>
                  </a:schemeClr>
                </a:solidFill>
              </a:defRPr>
            </a:lvl2pPr>
            <a:lvl3pPr marL="913990" indent="0" algn="ctr">
              <a:buNone/>
              <a:defRPr>
                <a:solidFill>
                  <a:schemeClr val="tx1">
                    <a:tint val="75000"/>
                  </a:schemeClr>
                </a:solidFill>
              </a:defRPr>
            </a:lvl3pPr>
            <a:lvl4pPr marL="1370986" indent="0" algn="ctr">
              <a:buNone/>
              <a:defRPr>
                <a:solidFill>
                  <a:schemeClr val="tx1">
                    <a:tint val="75000"/>
                  </a:schemeClr>
                </a:solidFill>
              </a:defRPr>
            </a:lvl4pPr>
            <a:lvl5pPr marL="1827981" indent="0" algn="ctr">
              <a:buNone/>
              <a:defRPr>
                <a:solidFill>
                  <a:schemeClr val="tx1">
                    <a:tint val="75000"/>
                  </a:schemeClr>
                </a:solidFill>
              </a:defRPr>
            </a:lvl5pPr>
            <a:lvl6pPr marL="2284975" indent="0" algn="ctr">
              <a:buNone/>
              <a:defRPr>
                <a:solidFill>
                  <a:schemeClr val="tx1">
                    <a:tint val="75000"/>
                  </a:schemeClr>
                </a:solidFill>
              </a:defRPr>
            </a:lvl6pPr>
            <a:lvl7pPr marL="2741971" indent="0" algn="ctr">
              <a:buNone/>
              <a:defRPr>
                <a:solidFill>
                  <a:schemeClr val="tx1">
                    <a:tint val="75000"/>
                  </a:schemeClr>
                </a:solidFill>
              </a:defRPr>
            </a:lvl7pPr>
            <a:lvl8pPr marL="3198967" indent="0" algn="ctr">
              <a:buNone/>
              <a:defRPr>
                <a:solidFill>
                  <a:schemeClr val="tx1">
                    <a:tint val="75000"/>
                  </a:schemeClr>
                </a:solidFill>
              </a:defRPr>
            </a:lvl8pPr>
            <a:lvl9pPr marL="3655962"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69210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2133601"/>
            <a:ext cx="11315700" cy="3962400"/>
          </a:xfrm>
        </p:spPr>
        <p:txBody>
          <a:bodyPr vert="horz" lIns="91399" tIns="45700" rIns="91399" bIns="45700" rtlCol="0" anchor="t">
            <a:normAutofit/>
          </a:bodyPr>
          <a:lstStyle>
            <a:lvl1pPr>
              <a:defRPr lang="en-US" sz="1700" smtClean="0">
                <a:solidFill>
                  <a:schemeClr val="tx1">
                    <a:lumMod val="85000"/>
                    <a:lumOff val="15000"/>
                  </a:schemeClr>
                </a:solidFill>
                <a:effectLst/>
                <a:latin typeface="Book Antiqua" panose="02040602050305030304" pitchFamily="18" charset="0"/>
                <a:ea typeface="+mj-ea"/>
                <a:cs typeface="Arial" pitchFamily="34" charset="0"/>
              </a:defRPr>
            </a:lvl1pPr>
            <a:lvl2pPr>
              <a:defRPr lang="en-US" sz="1600" smtClean="0">
                <a:solidFill>
                  <a:schemeClr val="tx1">
                    <a:lumMod val="85000"/>
                    <a:lumOff val="15000"/>
                  </a:schemeClr>
                </a:solidFill>
                <a:effectLst/>
                <a:latin typeface="Book Antiqua" panose="02040602050305030304" pitchFamily="18" charset="0"/>
              </a:defRPr>
            </a:lvl2pPr>
            <a:lvl3pPr>
              <a:defRPr lang="en-US" sz="1300" smtClean="0">
                <a:solidFill>
                  <a:schemeClr val="tx1">
                    <a:lumMod val="85000"/>
                    <a:lumOff val="15000"/>
                  </a:schemeClr>
                </a:solidFill>
                <a:effectLst/>
                <a:latin typeface="Book Antiqua" panose="02040602050305030304" pitchFamily="18" charset="0"/>
              </a:defRPr>
            </a:lvl3pPr>
            <a:lvl4pPr>
              <a:defRPr lang="en-US" sz="1200" smtClean="0">
                <a:solidFill>
                  <a:schemeClr val="tx1">
                    <a:lumMod val="85000"/>
                    <a:lumOff val="15000"/>
                  </a:schemeClr>
                </a:solidFill>
                <a:effectLst/>
                <a:latin typeface="Book Antiqua" panose="02040602050305030304" pitchFamily="18" charset="0"/>
              </a:defRPr>
            </a:lvl4pPr>
            <a:lvl5pPr>
              <a:defRPr lang="en-US" sz="1200">
                <a:solidFill>
                  <a:schemeClr val="tx1">
                    <a:lumMod val="85000"/>
                    <a:lumOff val="15000"/>
                  </a:schemeClr>
                </a:solidFill>
                <a:effectLst/>
                <a:latin typeface="Book Antiqua" panose="02040602050305030304" pitchFamily="18" charset="0"/>
              </a:defRPr>
            </a:lvl5pPr>
          </a:lstStyle>
          <a:p>
            <a:pPr lvl="0">
              <a:spcBef>
                <a:spcPct val="0"/>
              </a:spcBef>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70D33EB-C66A-754A-A7F6-55829491407C}" type="datetime1">
              <a:rPr lang="en-IN" smtClean="0"/>
              <a:t>18-09-2021</a:t>
            </a:fld>
            <a:endParaRPr lang="en-US"/>
          </a:p>
        </p:txBody>
      </p:sp>
      <p:sp>
        <p:nvSpPr>
          <p:cNvPr id="5" name="Footer Placeholder 4"/>
          <p:cNvSpPr>
            <a:spLocks noGrp="1"/>
          </p:cNvSpPr>
          <p:nvPr>
            <p:ph type="ftr" sz="quarter" idx="11"/>
          </p:nvPr>
        </p:nvSpPr>
        <p:spPr/>
        <p:txBody>
          <a:bodyPr/>
          <a:lstStyle/>
          <a:p>
            <a:r>
              <a:rPr lang="en-US"/>
              <a:t>© 2020 Innodesk Designovation Services. All rights reserved.</a:t>
            </a:r>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
        <p:nvSpPr>
          <p:cNvPr id="7" name="Freeform 6"/>
          <p:cNvSpPr/>
          <p:nvPr userDrawn="1"/>
        </p:nvSpPr>
        <p:spPr>
          <a:xfrm>
            <a:off x="10388301"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8" name="Rectangle 7"/>
          <p:cNvSpPr/>
          <p:nvPr userDrawn="1"/>
        </p:nvSpPr>
        <p:spPr>
          <a:xfrm>
            <a:off x="1" y="443089"/>
            <a:ext cx="12344400" cy="139982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00" dirty="0"/>
          </a:p>
        </p:txBody>
      </p:sp>
      <p:sp>
        <p:nvSpPr>
          <p:cNvPr id="9" name="Isosceles Triangle 8"/>
          <p:cNvSpPr/>
          <p:nvPr userDrawn="1"/>
        </p:nvSpPr>
        <p:spPr>
          <a:xfrm flipV="1">
            <a:off x="8843266" y="381000"/>
            <a:ext cx="1610640" cy="762000"/>
          </a:xfrm>
          <a:prstGeom prst="triangle">
            <a:avLst/>
          </a:prstGeom>
          <a:solidFill>
            <a:srgbClr val="F5C61B">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0" name="Freeform 9"/>
          <p:cNvSpPr/>
          <p:nvPr userDrawn="1"/>
        </p:nvSpPr>
        <p:spPr>
          <a:xfrm flipH="1">
            <a:off x="8804845" y="381121"/>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1" name="Freeform 10"/>
          <p:cNvSpPr/>
          <p:nvPr userDrawn="1"/>
        </p:nvSpPr>
        <p:spPr>
          <a:xfrm flipV="1">
            <a:off x="10388301"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2" name="Freeform 11"/>
          <p:cNvSpPr/>
          <p:nvPr userDrawn="1"/>
        </p:nvSpPr>
        <p:spPr>
          <a:xfrm flipH="1" flipV="1">
            <a:off x="8804845" y="1843033"/>
            <a:ext cx="104451" cy="61971"/>
          </a:xfrm>
          <a:custGeom>
            <a:avLst/>
            <a:gdLst/>
            <a:ahLst/>
            <a:cxnLst/>
            <a:rect l="l" t="t" r="r" b="b"/>
            <a:pathLst>
              <a:path w="242596" h="194310">
                <a:moveTo>
                  <a:pt x="150495" y="0"/>
                </a:moveTo>
                <a:lnTo>
                  <a:pt x="152682" y="2754"/>
                </a:lnTo>
                <a:lnTo>
                  <a:pt x="242596" y="194310"/>
                </a:lnTo>
                <a:lnTo>
                  <a:pt x="0" y="194310"/>
                </a:lnTo>
                <a:close/>
              </a:path>
            </a:pathLst>
          </a:custGeom>
          <a:solidFill>
            <a:srgbClr val="907206"/>
          </a:soli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14" name="Isosceles Triangle 13"/>
          <p:cNvSpPr/>
          <p:nvPr userDrawn="1"/>
        </p:nvSpPr>
        <p:spPr>
          <a:xfrm>
            <a:off x="8843266" y="1143000"/>
            <a:ext cx="1610640" cy="762000"/>
          </a:xfrm>
          <a:prstGeom prst="triangle">
            <a:avLst/>
          </a:prstGeom>
          <a:solidFill>
            <a:srgbClr val="F5C61B">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lvl="0" algn="ctr"/>
            <a:endParaRPr lang="en-US" sz="1700" dirty="0"/>
          </a:p>
        </p:txBody>
      </p:sp>
      <p:sp>
        <p:nvSpPr>
          <p:cNvPr id="2" name="Title 1"/>
          <p:cNvSpPr>
            <a:spLocks noGrp="1"/>
          </p:cNvSpPr>
          <p:nvPr>
            <p:ph type="title"/>
          </p:nvPr>
        </p:nvSpPr>
        <p:spPr>
          <a:xfrm>
            <a:off x="308610" y="579120"/>
            <a:ext cx="7303770" cy="640080"/>
          </a:xfrm>
        </p:spPr>
        <p:txBody>
          <a:bodyPr vert="horz" lIns="91399" tIns="45700" rIns="91399" bIns="45700" rtlCol="0" anchor="ctr">
            <a:normAutofit/>
          </a:bodyPr>
          <a:lstStyle>
            <a:lvl1pPr algn="l">
              <a:defRPr lang="en-US" sz="320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stStyle>
          <a:p>
            <a:pPr lvl="0" algn="l"/>
            <a:r>
              <a:rPr lang="en-US" dirty="0"/>
              <a:t>Click to edit Master title style</a:t>
            </a:r>
          </a:p>
        </p:txBody>
      </p:sp>
      <p:sp>
        <p:nvSpPr>
          <p:cNvPr id="17" name="Subtitle 2"/>
          <p:cNvSpPr>
            <a:spLocks noGrp="1"/>
          </p:cNvSpPr>
          <p:nvPr>
            <p:ph type="subTitle" idx="14"/>
          </p:nvPr>
        </p:nvSpPr>
        <p:spPr>
          <a:xfrm>
            <a:off x="308610" y="1205132"/>
            <a:ext cx="4834890" cy="381000"/>
          </a:xfrm>
        </p:spPr>
        <p:txBody>
          <a:bodyPr>
            <a:normAutofit/>
          </a:bodyPr>
          <a:lstStyle>
            <a:lvl1pPr marL="0" indent="0" algn="l">
              <a:buNone/>
              <a:defRPr sz="1700" b="0">
                <a:solidFill>
                  <a:srgbClr val="FFC000"/>
                </a:solidFill>
                <a:effectLst>
                  <a:outerShdw blurRad="50800" dist="38100" dir="5400000" algn="t" rotWithShape="0">
                    <a:prstClr val="black"/>
                  </a:outerShdw>
                </a:effectLst>
                <a:latin typeface="Book Antiqua" panose="02040602050305030304" pitchFamily="18" charset="0"/>
                <a:cs typeface="Arial" pitchFamily="34" charset="0"/>
              </a:defRPr>
            </a:lvl1pPr>
            <a:lvl2pPr marL="456994" indent="0" algn="ctr">
              <a:buNone/>
              <a:defRPr>
                <a:solidFill>
                  <a:schemeClr val="tx1">
                    <a:tint val="75000"/>
                  </a:schemeClr>
                </a:solidFill>
              </a:defRPr>
            </a:lvl2pPr>
            <a:lvl3pPr marL="913990" indent="0" algn="ctr">
              <a:buNone/>
              <a:defRPr>
                <a:solidFill>
                  <a:schemeClr val="tx1">
                    <a:tint val="75000"/>
                  </a:schemeClr>
                </a:solidFill>
              </a:defRPr>
            </a:lvl3pPr>
            <a:lvl4pPr marL="1370986" indent="0" algn="ctr">
              <a:buNone/>
              <a:defRPr>
                <a:solidFill>
                  <a:schemeClr val="tx1">
                    <a:tint val="75000"/>
                  </a:schemeClr>
                </a:solidFill>
              </a:defRPr>
            </a:lvl4pPr>
            <a:lvl5pPr marL="1827981" indent="0" algn="ctr">
              <a:buNone/>
              <a:defRPr>
                <a:solidFill>
                  <a:schemeClr val="tx1">
                    <a:tint val="75000"/>
                  </a:schemeClr>
                </a:solidFill>
              </a:defRPr>
            </a:lvl5pPr>
            <a:lvl6pPr marL="2284975" indent="0" algn="ctr">
              <a:buNone/>
              <a:defRPr>
                <a:solidFill>
                  <a:schemeClr val="tx1">
                    <a:tint val="75000"/>
                  </a:schemeClr>
                </a:solidFill>
              </a:defRPr>
            </a:lvl6pPr>
            <a:lvl7pPr marL="2741971" indent="0" algn="ctr">
              <a:buNone/>
              <a:defRPr>
                <a:solidFill>
                  <a:schemeClr val="tx1">
                    <a:tint val="75000"/>
                  </a:schemeClr>
                </a:solidFill>
              </a:defRPr>
            </a:lvl7pPr>
            <a:lvl8pPr marL="3198967" indent="0" algn="ctr">
              <a:buNone/>
              <a:defRPr>
                <a:solidFill>
                  <a:schemeClr val="tx1">
                    <a:tint val="75000"/>
                  </a:schemeClr>
                </a:solidFill>
              </a:defRPr>
            </a:lvl8pPr>
            <a:lvl9pPr marL="3655962"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948471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3_Blank">
    <p:spTree>
      <p:nvGrpSpPr>
        <p:cNvPr id="1" name=""/>
        <p:cNvGrpSpPr/>
        <p:nvPr/>
      </p:nvGrpSpPr>
      <p:grpSpPr>
        <a:xfrm>
          <a:off x="0" y="0"/>
          <a:ext cx="0" cy="0"/>
          <a:chOff x="0" y="0"/>
          <a:chExt cx="0" cy="0"/>
        </a:xfrm>
      </p:grpSpPr>
      <p:sp>
        <p:nvSpPr>
          <p:cNvPr id="3" name="Tytuł 7"/>
          <p:cNvSpPr>
            <a:spLocks noGrp="1"/>
          </p:cNvSpPr>
          <p:nvPr>
            <p:ph type="title" hasCustomPrompt="1"/>
          </p:nvPr>
        </p:nvSpPr>
        <p:spPr>
          <a:xfrm>
            <a:off x="665368" y="429401"/>
            <a:ext cx="3005868" cy="769401"/>
          </a:xfrm>
          <a:prstGeom prst="rect">
            <a:avLst/>
          </a:prstGeom>
        </p:spPr>
        <p:txBody>
          <a:bodyPr wrap="none">
            <a:spAutoFit/>
          </a:bodyPr>
          <a:lstStyle>
            <a:lvl1pPr>
              <a:defRPr>
                <a:solidFill>
                  <a:schemeClr val="tx1"/>
                </a:solidFill>
              </a:defRPr>
            </a:lvl1pPr>
          </a:lstStyle>
          <a:p>
            <a:r>
              <a:rPr lang="en-US" dirty="0"/>
              <a:t>Sample Title</a:t>
            </a:r>
          </a:p>
        </p:txBody>
      </p:sp>
    </p:spTree>
    <p:extLst>
      <p:ext uri="{BB962C8B-B14F-4D97-AF65-F5344CB8AC3E}">
        <p14:creationId xmlns:p14="http://schemas.microsoft.com/office/powerpoint/2010/main" val="2497247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5123" y="4406901"/>
            <a:ext cx="1049274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5123" y="2906713"/>
            <a:ext cx="10492740" cy="1500187"/>
          </a:xfrm>
        </p:spPr>
        <p:txBody>
          <a:bodyPr anchor="b"/>
          <a:lstStyle>
            <a:lvl1pPr marL="0" indent="0">
              <a:buNone/>
              <a:defRPr sz="2000">
                <a:solidFill>
                  <a:schemeClr val="tx1">
                    <a:tint val="75000"/>
                  </a:schemeClr>
                </a:solidFill>
              </a:defRPr>
            </a:lvl1pPr>
            <a:lvl2pPr marL="456994" indent="0">
              <a:buNone/>
              <a:defRPr sz="1700">
                <a:solidFill>
                  <a:schemeClr val="tx1">
                    <a:tint val="75000"/>
                  </a:schemeClr>
                </a:solidFill>
              </a:defRPr>
            </a:lvl2pPr>
            <a:lvl3pPr marL="913990" indent="0">
              <a:buNone/>
              <a:defRPr sz="1600">
                <a:solidFill>
                  <a:schemeClr val="tx1">
                    <a:tint val="75000"/>
                  </a:schemeClr>
                </a:solidFill>
              </a:defRPr>
            </a:lvl3pPr>
            <a:lvl4pPr marL="1370986" indent="0">
              <a:buNone/>
              <a:defRPr sz="1300">
                <a:solidFill>
                  <a:schemeClr val="tx1">
                    <a:tint val="75000"/>
                  </a:schemeClr>
                </a:solidFill>
              </a:defRPr>
            </a:lvl4pPr>
            <a:lvl5pPr marL="1827981" indent="0">
              <a:buNone/>
              <a:defRPr sz="1300">
                <a:solidFill>
                  <a:schemeClr val="tx1">
                    <a:tint val="75000"/>
                  </a:schemeClr>
                </a:solidFill>
              </a:defRPr>
            </a:lvl5pPr>
            <a:lvl6pPr marL="2284975" indent="0">
              <a:buNone/>
              <a:defRPr sz="1300">
                <a:solidFill>
                  <a:schemeClr val="tx1">
                    <a:tint val="75000"/>
                  </a:schemeClr>
                </a:solidFill>
              </a:defRPr>
            </a:lvl6pPr>
            <a:lvl7pPr marL="2741971" indent="0">
              <a:buNone/>
              <a:defRPr sz="1300">
                <a:solidFill>
                  <a:schemeClr val="tx1">
                    <a:tint val="75000"/>
                  </a:schemeClr>
                </a:solidFill>
              </a:defRPr>
            </a:lvl7pPr>
            <a:lvl8pPr marL="3198967" indent="0">
              <a:buNone/>
              <a:defRPr sz="1300">
                <a:solidFill>
                  <a:schemeClr val="tx1">
                    <a:tint val="75000"/>
                  </a:schemeClr>
                </a:solidFill>
              </a:defRPr>
            </a:lvl8pPr>
            <a:lvl9pPr marL="3655962" indent="0">
              <a:buNone/>
              <a:defRPr sz="13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E8776-FBEB-B349-9D6F-3D7DD1C7A7BA}" type="datetime1">
              <a:rPr lang="en-IN" smtClean="0"/>
              <a:t>18-09-2021</a:t>
            </a:fld>
            <a:endParaRPr lang="en-US"/>
          </a:p>
        </p:txBody>
      </p:sp>
      <p:sp>
        <p:nvSpPr>
          <p:cNvPr id="5" name="Footer Placeholder 4"/>
          <p:cNvSpPr>
            <a:spLocks noGrp="1"/>
          </p:cNvSpPr>
          <p:nvPr>
            <p:ph type="ftr" sz="quarter" idx="11"/>
          </p:nvPr>
        </p:nvSpPr>
        <p:spPr/>
        <p:txBody>
          <a:bodyPr/>
          <a:lstStyle/>
          <a:p>
            <a:r>
              <a:rPr lang="en-US"/>
              <a:t>© 2020 Innodesk Designovation Services. All rights reserved.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7220" y="1600201"/>
            <a:ext cx="5452110"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5070" y="1600201"/>
            <a:ext cx="5452110"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C54F22-2A30-7343-8F45-5E37D2506CF7}" type="datetime1">
              <a:rPr lang="en-IN" smtClean="0"/>
              <a:t>18-09-2021</a:t>
            </a:fld>
            <a:endParaRPr lang="en-US"/>
          </a:p>
        </p:txBody>
      </p:sp>
      <p:sp>
        <p:nvSpPr>
          <p:cNvPr id="6" name="Footer Placeholder 5"/>
          <p:cNvSpPr>
            <a:spLocks noGrp="1"/>
          </p:cNvSpPr>
          <p:nvPr>
            <p:ph type="ftr" sz="quarter" idx="11"/>
          </p:nvPr>
        </p:nvSpPr>
        <p:spPr/>
        <p:txBody>
          <a:bodyPr/>
          <a:lstStyle/>
          <a:p>
            <a:r>
              <a:rPr lang="en-US"/>
              <a:t>© 2020 Innodesk Designovation Services. All rights reserved.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7220" y="1535113"/>
            <a:ext cx="5454254" cy="639763"/>
          </a:xfrm>
        </p:spPr>
        <p:txBody>
          <a:bodyPr anchor="b"/>
          <a:lstStyle>
            <a:lvl1pPr marL="0" indent="0">
              <a:buNone/>
              <a:defRPr sz="2400" b="1"/>
            </a:lvl1pPr>
            <a:lvl2pPr marL="456994" indent="0">
              <a:buNone/>
              <a:defRPr sz="2000" b="1"/>
            </a:lvl2pPr>
            <a:lvl3pPr marL="913990" indent="0">
              <a:buNone/>
              <a:defRPr sz="1700" b="1"/>
            </a:lvl3pPr>
            <a:lvl4pPr marL="1370986" indent="0">
              <a:buNone/>
              <a:defRPr sz="1600" b="1"/>
            </a:lvl4pPr>
            <a:lvl5pPr marL="1827981" indent="0">
              <a:buNone/>
              <a:defRPr sz="1600" b="1"/>
            </a:lvl5pPr>
            <a:lvl6pPr marL="2284975" indent="0">
              <a:buNone/>
              <a:defRPr sz="1600" b="1"/>
            </a:lvl6pPr>
            <a:lvl7pPr marL="2741971" indent="0">
              <a:buNone/>
              <a:defRPr sz="1600" b="1"/>
            </a:lvl7pPr>
            <a:lvl8pPr marL="3198967" indent="0">
              <a:buNone/>
              <a:defRPr sz="1600" b="1"/>
            </a:lvl8pPr>
            <a:lvl9pPr marL="3655962" indent="0">
              <a:buNone/>
              <a:defRPr sz="1600" b="1"/>
            </a:lvl9pPr>
          </a:lstStyle>
          <a:p>
            <a:pPr lvl="0"/>
            <a:r>
              <a:rPr lang="en-US"/>
              <a:t>Click to edit Master text styles</a:t>
            </a:r>
          </a:p>
        </p:txBody>
      </p:sp>
      <p:sp>
        <p:nvSpPr>
          <p:cNvPr id="4" name="Content Placeholder 3"/>
          <p:cNvSpPr>
            <a:spLocks noGrp="1"/>
          </p:cNvSpPr>
          <p:nvPr>
            <p:ph sz="half" idx="2"/>
          </p:nvPr>
        </p:nvSpPr>
        <p:spPr>
          <a:xfrm>
            <a:off x="617220" y="2174875"/>
            <a:ext cx="5454254"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0787" y="1535113"/>
            <a:ext cx="5456396" cy="639763"/>
          </a:xfrm>
        </p:spPr>
        <p:txBody>
          <a:bodyPr anchor="b"/>
          <a:lstStyle>
            <a:lvl1pPr marL="0" indent="0">
              <a:buNone/>
              <a:defRPr sz="2400" b="1"/>
            </a:lvl1pPr>
            <a:lvl2pPr marL="456994" indent="0">
              <a:buNone/>
              <a:defRPr sz="2000" b="1"/>
            </a:lvl2pPr>
            <a:lvl3pPr marL="913990" indent="0">
              <a:buNone/>
              <a:defRPr sz="1700" b="1"/>
            </a:lvl3pPr>
            <a:lvl4pPr marL="1370986" indent="0">
              <a:buNone/>
              <a:defRPr sz="1600" b="1"/>
            </a:lvl4pPr>
            <a:lvl5pPr marL="1827981" indent="0">
              <a:buNone/>
              <a:defRPr sz="1600" b="1"/>
            </a:lvl5pPr>
            <a:lvl6pPr marL="2284975" indent="0">
              <a:buNone/>
              <a:defRPr sz="1600" b="1"/>
            </a:lvl6pPr>
            <a:lvl7pPr marL="2741971" indent="0">
              <a:buNone/>
              <a:defRPr sz="1600" b="1"/>
            </a:lvl7pPr>
            <a:lvl8pPr marL="3198967" indent="0">
              <a:buNone/>
              <a:defRPr sz="1600" b="1"/>
            </a:lvl8pPr>
            <a:lvl9pPr marL="365596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0787" y="2174875"/>
            <a:ext cx="5456396"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120FCD-A82B-A245-9B94-84BEA7D2DC91}" type="datetime1">
              <a:rPr lang="en-IN" smtClean="0"/>
              <a:t>18-09-2021</a:t>
            </a:fld>
            <a:endParaRPr lang="en-US"/>
          </a:p>
        </p:txBody>
      </p:sp>
      <p:sp>
        <p:nvSpPr>
          <p:cNvPr id="8" name="Footer Placeholder 7"/>
          <p:cNvSpPr>
            <a:spLocks noGrp="1"/>
          </p:cNvSpPr>
          <p:nvPr>
            <p:ph type="ftr" sz="quarter" idx="11"/>
          </p:nvPr>
        </p:nvSpPr>
        <p:spPr/>
        <p:txBody>
          <a:bodyPr/>
          <a:lstStyle/>
          <a:p>
            <a:r>
              <a:rPr lang="en-US"/>
              <a:t>© 2020 Innodesk Designovation Services. All rights reserved.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867F39-B8FF-D744-AE8C-07AC455D1DBB}" type="datetime1">
              <a:rPr lang="en-IN" smtClean="0"/>
              <a:t>18-09-2021</a:t>
            </a:fld>
            <a:endParaRPr lang="en-US"/>
          </a:p>
        </p:txBody>
      </p:sp>
      <p:sp>
        <p:nvSpPr>
          <p:cNvPr id="4" name="Footer Placeholder 3"/>
          <p:cNvSpPr>
            <a:spLocks noGrp="1"/>
          </p:cNvSpPr>
          <p:nvPr>
            <p:ph type="ftr" sz="quarter" idx="11"/>
          </p:nvPr>
        </p:nvSpPr>
        <p:spPr/>
        <p:txBody>
          <a:bodyPr/>
          <a:lstStyle/>
          <a:p>
            <a:r>
              <a:rPr lang="en-US"/>
              <a:t>© 2020 Innodesk Designovation Services. All rights reserved.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30689-0974-CF49-89F2-9BA234FAF72B}" type="datetime1">
              <a:rPr lang="en-IN" smtClean="0"/>
              <a:t>18-09-2021</a:t>
            </a:fld>
            <a:endParaRPr lang="en-US"/>
          </a:p>
        </p:txBody>
      </p:sp>
      <p:sp>
        <p:nvSpPr>
          <p:cNvPr id="3" name="Footer Placeholder 2"/>
          <p:cNvSpPr>
            <a:spLocks noGrp="1"/>
          </p:cNvSpPr>
          <p:nvPr>
            <p:ph type="ftr" sz="quarter" idx="11"/>
          </p:nvPr>
        </p:nvSpPr>
        <p:spPr/>
        <p:txBody>
          <a:bodyPr/>
          <a:lstStyle/>
          <a:p>
            <a:r>
              <a:rPr lang="en-US"/>
              <a:t>© 2020 Innodesk Designovation Services. All rights reserved.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7230" y="273049"/>
            <a:ext cx="406122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26317" y="273061"/>
            <a:ext cx="6900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7230" y="1435104"/>
            <a:ext cx="4061223" cy="4691063"/>
          </a:xfrm>
        </p:spPr>
        <p:txBody>
          <a:bodyPr/>
          <a:lstStyle>
            <a:lvl1pPr marL="0" indent="0">
              <a:buNone/>
              <a:defRPr sz="1300"/>
            </a:lvl1pPr>
            <a:lvl2pPr marL="456994" indent="0">
              <a:buNone/>
              <a:defRPr sz="1200"/>
            </a:lvl2pPr>
            <a:lvl3pPr marL="913990" indent="0">
              <a:buNone/>
              <a:defRPr sz="900"/>
            </a:lvl3pPr>
            <a:lvl4pPr marL="1370986" indent="0">
              <a:buNone/>
              <a:defRPr sz="900"/>
            </a:lvl4pPr>
            <a:lvl5pPr marL="1827981" indent="0">
              <a:buNone/>
              <a:defRPr sz="900"/>
            </a:lvl5pPr>
            <a:lvl6pPr marL="2284975" indent="0">
              <a:buNone/>
              <a:defRPr sz="900"/>
            </a:lvl6pPr>
            <a:lvl7pPr marL="2741971" indent="0">
              <a:buNone/>
              <a:defRPr sz="900"/>
            </a:lvl7pPr>
            <a:lvl8pPr marL="3198967" indent="0">
              <a:buNone/>
              <a:defRPr sz="900"/>
            </a:lvl8pPr>
            <a:lvl9pPr marL="3655962"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7A184C-0661-5347-9EB1-0FF80CB80722}" type="datetime1">
              <a:rPr lang="en-IN" smtClean="0"/>
              <a:t>18-09-2021</a:t>
            </a:fld>
            <a:endParaRPr lang="en-US"/>
          </a:p>
        </p:txBody>
      </p:sp>
      <p:sp>
        <p:nvSpPr>
          <p:cNvPr id="6" name="Footer Placeholder 5"/>
          <p:cNvSpPr>
            <a:spLocks noGrp="1"/>
          </p:cNvSpPr>
          <p:nvPr>
            <p:ph type="ftr" sz="quarter" idx="11"/>
          </p:nvPr>
        </p:nvSpPr>
        <p:spPr/>
        <p:txBody>
          <a:bodyPr/>
          <a:lstStyle/>
          <a:p>
            <a:r>
              <a:rPr lang="en-US"/>
              <a:t>© 2020 Innodesk Designovation Services. All rights reserved.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19589" y="4800601"/>
            <a:ext cx="740664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419589" y="612775"/>
            <a:ext cx="7406640" cy="4114800"/>
          </a:xfrm>
        </p:spPr>
        <p:txBody>
          <a:bodyPr/>
          <a:lstStyle>
            <a:lvl1pPr marL="0" indent="0">
              <a:buNone/>
              <a:defRPr sz="3200"/>
            </a:lvl1pPr>
            <a:lvl2pPr marL="456994" indent="0">
              <a:buNone/>
              <a:defRPr sz="2800"/>
            </a:lvl2pPr>
            <a:lvl3pPr marL="913990" indent="0">
              <a:buNone/>
              <a:defRPr sz="2400"/>
            </a:lvl3pPr>
            <a:lvl4pPr marL="1370986" indent="0">
              <a:buNone/>
              <a:defRPr sz="2000"/>
            </a:lvl4pPr>
            <a:lvl5pPr marL="1827981" indent="0">
              <a:buNone/>
              <a:defRPr sz="2000"/>
            </a:lvl5pPr>
            <a:lvl6pPr marL="2284975" indent="0">
              <a:buNone/>
              <a:defRPr sz="2000"/>
            </a:lvl6pPr>
            <a:lvl7pPr marL="2741971" indent="0">
              <a:buNone/>
              <a:defRPr sz="2000"/>
            </a:lvl7pPr>
            <a:lvl8pPr marL="3198967" indent="0">
              <a:buNone/>
              <a:defRPr sz="2000"/>
            </a:lvl8pPr>
            <a:lvl9pPr marL="3655962" indent="0">
              <a:buNone/>
              <a:defRPr sz="2000"/>
            </a:lvl9pPr>
          </a:lstStyle>
          <a:p>
            <a:endParaRPr lang="en-US"/>
          </a:p>
        </p:txBody>
      </p:sp>
      <p:sp>
        <p:nvSpPr>
          <p:cNvPr id="4" name="Text Placeholder 3"/>
          <p:cNvSpPr>
            <a:spLocks noGrp="1"/>
          </p:cNvSpPr>
          <p:nvPr>
            <p:ph type="body" sz="half" idx="2"/>
          </p:nvPr>
        </p:nvSpPr>
        <p:spPr>
          <a:xfrm>
            <a:off x="2419589" y="5367346"/>
            <a:ext cx="7406640" cy="804863"/>
          </a:xfrm>
        </p:spPr>
        <p:txBody>
          <a:bodyPr/>
          <a:lstStyle>
            <a:lvl1pPr marL="0" indent="0">
              <a:buNone/>
              <a:defRPr sz="1300"/>
            </a:lvl1pPr>
            <a:lvl2pPr marL="456994" indent="0">
              <a:buNone/>
              <a:defRPr sz="1200"/>
            </a:lvl2pPr>
            <a:lvl3pPr marL="913990" indent="0">
              <a:buNone/>
              <a:defRPr sz="900"/>
            </a:lvl3pPr>
            <a:lvl4pPr marL="1370986" indent="0">
              <a:buNone/>
              <a:defRPr sz="900"/>
            </a:lvl4pPr>
            <a:lvl5pPr marL="1827981" indent="0">
              <a:buNone/>
              <a:defRPr sz="900"/>
            </a:lvl5pPr>
            <a:lvl6pPr marL="2284975" indent="0">
              <a:buNone/>
              <a:defRPr sz="900"/>
            </a:lvl6pPr>
            <a:lvl7pPr marL="2741971" indent="0">
              <a:buNone/>
              <a:defRPr sz="900"/>
            </a:lvl7pPr>
            <a:lvl8pPr marL="3198967" indent="0">
              <a:buNone/>
              <a:defRPr sz="900"/>
            </a:lvl8pPr>
            <a:lvl9pPr marL="3655962"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EC8927-E1DD-ED49-841F-1215FA76B8EA}" type="datetime1">
              <a:rPr lang="en-IN" smtClean="0"/>
              <a:t>18-09-2021</a:t>
            </a:fld>
            <a:endParaRPr lang="en-US"/>
          </a:p>
        </p:txBody>
      </p:sp>
      <p:sp>
        <p:nvSpPr>
          <p:cNvPr id="6" name="Footer Placeholder 5"/>
          <p:cNvSpPr>
            <a:spLocks noGrp="1"/>
          </p:cNvSpPr>
          <p:nvPr>
            <p:ph type="ftr" sz="quarter" idx="11"/>
          </p:nvPr>
        </p:nvSpPr>
        <p:spPr/>
        <p:txBody>
          <a:bodyPr/>
          <a:lstStyle/>
          <a:p>
            <a:r>
              <a:rPr lang="en-US"/>
              <a:t>© 2020 Innodesk Designovation Services. All rights reserved.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7220" y="274639"/>
            <a:ext cx="11109960" cy="1143000"/>
          </a:xfrm>
          <a:prstGeom prst="rect">
            <a:avLst/>
          </a:prstGeom>
        </p:spPr>
        <p:txBody>
          <a:bodyPr vert="horz" lIns="91399" tIns="45700" rIns="91399" bIns="45700" rtlCol="0" anchor="ctr">
            <a:normAutofit/>
          </a:bodyPr>
          <a:lstStyle/>
          <a:p>
            <a:r>
              <a:rPr lang="en-US"/>
              <a:t>Click to edit Master title style</a:t>
            </a:r>
          </a:p>
        </p:txBody>
      </p:sp>
      <p:sp>
        <p:nvSpPr>
          <p:cNvPr id="3" name="Text Placeholder 2"/>
          <p:cNvSpPr>
            <a:spLocks noGrp="1"/>
          </p:cNvSpPr>
          <p:nvPr>
            <p:ph type="body" idx="1"/>
          </p:nvPr>
        </p:nvSpPr>
        <p:spPr>
          <a:xfrm>
            <a:off x="617220" y="1600201"/>
            <a:ext cx="11109960" cy="4525963"/>
          </a:xfrm>
          <a:prstGeom prst="rect">
            <a:avLst/>
          </a:prstGeom>
        </p:spPr>
        <p:txBody>
          <a:bodyPr vert="horz" lIns="91399" tIns="45700" rIns="91399" bIns="4570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17220" y="6356352"/>
            <a:ext cx="2880360" cy="365125"/>
          </a:xfrm>
          <a:prstGeom prst="rect">
            <a:avLst/>
          </a:prstGeom>
        </p:spPr>
        <p:txBody>
          <a:bodyPr vert="horz" lIns="91399" tIns="45700" rIns="91399" bIns="45700" rtlCol="0" anchor="ctr"/>
          <a:lstStyle>
            <a:lvl1pPr algn="l">
              <a:defRPr sz="1200">
                <a:solidFill>
                  <a:schemeClr val="tx1">
                    <a:tint val="75000"/>
                  </a:schemeClr>
                </a:solidFill>
              </a:defRPr>
            </a:lvl1pPr>
          </a:lstStyle>
          <a:p>
            <a:fld id="{58ABC41F-530A-7C42-9792-617F23FABA5A}" type="datetime1">
              <a:rPr lang="en-IN" smtClean="0"/>
              <a:t>18-09-2021</a:t>
            </a:fld>
            <a:endParaRPr lang="en-US"/>
          </a:p>
        </p:txBody>
      </p:sp>
      <p:sp>
        <p:nvSpPr>
          <p:cNvPr id="5" name="Footer Placeholder 4"/>
          <p:cNvSpPr>
            <a:spLocks noGrp="1"/>
          </p:cNvSpPr>
          <p:nvPr>
            <p:ph type="ftr" sz="quarter" idx="3"/>
          </p:nvPr>
        </p:nvSpPr>
        <p:spPr>
          <a:xfrm>
            <a:off x="4217670" y="6356352"/>
            <a:ext cx="3909060" cy="365125"/>
          </a:xfrm>
          <a:prstGeom prst="rect">
            <a:avLst/>
          </a:prstGeom>
        </p:spPr>
        <p:txBody>
          <a:bodyPr vert="horz" lIns="91399" tIns="45700" rIns="91399" bIns="45700" rtlCol="0" anchor="ctr"/>
          <a:lstStyle>
            <a:lvl1pPr algn="ctr">
              <a:defRPr sz="1200">
                <a:solidFill>
                  <a:schemeClr val="tx1">
                    <a:tint val="75000"/>
                  </a:schemeClr>
                </a:solidFill>
              </a:defRPr>
            </a:lvl1pPr>
          </a:lstStyle>
          <a:p>
            <a:r>
              <a:rPr lang="en-US"/>
              <a:t>© 2020 Innodesk Designovation Services. All rights reserved.</a:t>
            </a:r>
          </a:p>
        </p:txBody>
      </p:sp>
      <p:sp>
        <p:nvSpPr>
          <p:cNvPr id="6" name="Slide Number Placeholder 5"/>
          <p:cNvSpPr>
            <a:spLocks noGrp="1"/>
          </p:cNvSpPr>
          <p:nvPr>
            <p:ph type="sldNum" sz="quarter" idx="4"/>
          </p:nvPr>
        </p:nvSpPr>
        <p:spPr>
          <a:xfrm>
            <a:off x="8846820" y="6356352"/>
            <a:ext cx="2880360" cy="365125"/>
          </a:xfrm>
          <a:prstGeom prst="rect">
            <a:avLst/>
          </a:prstGeom>
        </p:spPr>
        <p:txBody>
          <a:bodyPr vert="horz" lIns="91399" tIns="45700" rIns="91399" bIns="4570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sldNum="0" hdr="0" dt="0"/>
  <p:txStyles>
    <p:titleStyle>
      <a:lvl1pPr algn="ctr" defTabSz="913990" rtl="0" eaLnBrk="1" latinLnBrk="0" hangingPunct="1">
        <a:spcBef>
          <a:spcPct val="0"/>
        </a:spcBef>
        <a:buNone/>
        <a:defRPr sz="4400" kern="1200">
          <a:solidFill>
            <a:schemeClr val="tx1"/>
          </a:solidFill>
          <a:latin typeface="+mj-lt"/>
          <a:ea typeface="+mj-ea"/>
          <a:cs typeface="+mj-cs"/>
        </a:defRPr>
      </a:lvl1pPr>
    </p:titleStyle>
    <p:bodyStyle>
      <a:lvl1pPr marL="342750" indent="-342750" algn="l" defTabSz="91399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620" indent="-285622" algn="l" defTabSz="91399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87" indent="-228496" algn="l" defTabSz="91399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485" indent="-228496" algn="l" defTabSz="91399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479" indent="-228496" algn="l" defTabSz="91399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475" indent="-228496" algn="l" defTabSz="9139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67" indent="-228496" algn="l" defTabSz="9139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465" indent="-228496" algn="l" defTabSz="9139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460" indent="-228496" algn="l" defTabSz="91399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90" rtl="0" eaLnBrk="1" latinLnBrk="0" hangingPunct="1">
        <a:defRPr sz="1700" kern="1200">
          <a:solidFill>
            <a:schemeClr val="tx1"/>
          </a:solidFill>
          <a:latin typeface="+mn-lt"/>
          <a:ea typeface="+mn-ea"/>
          <a:cs typeface="+mn-cs"/>
        </a:defRPr>
      </a:lvl1pPr>
      <a:lvl2pPr marL="456994" algn="l" defTabSz="913990" rtl="0" eaLnBrk="1" latinLnBrk="0" hangingPunct="1">
        <a:defRPr sz="1700" kern="1200">
          <a:solidFill>
            <a:schemeClr val="tx1"/>
          </a:solidFill>
          <a:latin typeface="+mn-lt"/>
          <a:ea typeface="+mn-ea"/>
          <a:cs typeface="+mn-cs"/>
        </a:defRPr>
      </a:lvl2pPr>
      <a:lvl3pPr marL="913990" algn="l" defTabSz="913990" rtl="0" eaLnBrk="1" latinLnBrk="0" hangingPunct="1">
        <a:defRPr sz="1700" kern="1200">
          <a:solidFill>
            <a:schemeClr val="tx1"/>
          </a:solidFill>
          <a:latin typeface="+mn-lt"/>
          <a:ea typeface="+mn-ea"/>
          <a:cs typeface="+mn-cs"/>
        </a:defRPr>
      </a:lvl3pPr>
      <a:lvl4pPr marL="1370986" algn="l" defTabSz="913990" rtl="0" eaLnBrk="1" latinLnBrk="0" hangingPunct="1">
        <a:defRPr sz="1700" kern="1200">
          <a:solidFill>
            <a:schemeClr val="tx1"/>
          </a:solidFill>
          <a:latin typeface="+mn-lt"/>
          <a:ea typeface="+mn-ea"/>
          <a:cs typeface="+mn-cs"/>
        </a:defRPr>
      </a:lvl4pPr>
      <a:lvl5pPr marL="1827981" algn="l" defTabSz="913990" rtl="0" eaLnBrk="1" latinLnBrk="0" hangingPunct="1">
        <a:defRPr sz="1700" kern="1200">
          <a:solidFill>
            <a:schemeClr val="tx1"/>
          </a:solidFill>
          <a:latin typeface="+mn-lt"/>
          <a:ea typeface="+mn-ea"/>
          <a:cs typeface="+mn-cs"/>
        </a:defRPr>
      </a:lvl5pPr>
      <a:lvl6pPr marL="2284975" algn="l" defTabSz="913990" rtl="0" eaLnBrk="1" latinLnBrk="0" hangingPunct="1">
        <a:defRPr sz="1700" kern="1200">
          <a:solidFill>
            <a:schemeClr val="tx1"/>
          </a:solidFill>
          <a:latin typeface="+mn-lt"/>
          <a:ea typeface="+mn-ea"/>
          <a:cs typeface="+mn-cs"/>
        </a:defRPr>
      </a:lvl6pPr>
      <a:lvl7pPr marL="2741971" algn="l" defTabSz="913990" rtl="0" eaLnBrk="1" latinLnBrk="0" hangingPunct="1">
        <a:defRPr sz="1700" kern="1200">
          <a:solidFill>
            <a:schemeClr val="tx1"/>
          </a:solidFill>
          <a:latin typeface="+mn-lt"/>
          <a:ea typeface="+mn-ea"/>
          <a:cs typeface="+mn-cs"/>
        </a:defRPr>
      </a:lvl7pPr>
      <a:lvl8pPr marL="3198967" algn="l" defTabSz="913990" rtl="0" eaLnBrk="1" latinLnBrk="0" hangingPunct="1">
        <a:defRPr sz="1700" kern="1200">
          <a:solidFill>
            <a:schemeClr val="tx1"/>
          </a:solidFill>
          <a:latin typeface="+mn-lt"/>
          <a:ea typeface="+mn-ea"/>
          <a:cs typeface="+mn-cs"/>
        </a:defRPr>
      </a:lvl8pPr>
      <a:lvl9pPr marL="3655962" algn="l" defTabSz="91399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2.xml"/><Relationship Id="rId5" Type="http://schemas.openxmlformats.org/officeDocument/2006/relationships/image" Target="../media/image5.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2.xml"/><Relationship Id="rId5" Type="http://schemas.openxmlformats.org/officeDocument/2006/relationships/image" Target="../media/image5.jpe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rickerobinson.com/" TargetMode="External"/><Relationship Id="rId7" Type="http://schemas.openxmlformats.org/officeDocument/2006/relationships/hyperlink" Target="http://help.ethnohub.com/guide/aeiou-framework" TargetMode="External"/><Relationship Id="rId2" Type="http://schemas.openxmlformats.org/officeDocument/2006/relationships/hyperlink" Target="http://www.doblin.com/" TargetMode="External"/><Relationship Id="rId1" Type="http://schemas.openxmlformats.org/officeDocument/2006/relationships/slideLayout" Target="../slideLayouts/slideLayout22.xml"/><Relationship Id="rId6" Type="http://schemas.openxmlformats.org/officeDocument/2006/relationships/hyperlink" Target="http://en.wikipedia.org/wiki/MECE_principle" TargetMode="External"/><Relationship Id="rId5" Type="http://schemas.openxmlformats.org/officeDocument/2006/relationships/hyperlink" Target="http://en.wikipedia.org/wiki/Conversation_analysis" TargetMode="External"/><Relationship Id="rId4" Type="http://schemas.openxmlformats.org/officeDocument/2006/relationships/hyperlink" Target="http://en.wikipedia.org/wiki/Ethnomethodology"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Layout" Target="../slideLayouts/slideLayout22.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62800" y="1828800"/>
            <a:ext cx="4564380" cy="4267196"/>
          </a:xfrm>
        </p:spPr>
        <p:txBody>
          <a:bodyPr>
            <a:normAutofit/>
          </a:bodyPr>
          <a:lstStyle/>
          <a:p>
            <a:pPr marL="0" indent="0">
              <a:buNone/>
            </a:pPr>
            <a:r>
              <a:rPr lang="en-US" sz="7100" dirty="0">
                <a:solidFill>
                  <a:srgbClr val="660033"/>
                </a:solidFill>
                <a:effectLst>
                  <a:outerShdw blurRad="38100" dist="38100" dir="2700000" algn="tl">
                    <a:srgbClr val="000000">
                      <a:alpha val="43137"/>
                    </a:srgbClr>
                  </a:outerShdw>
                </a:effectLst>
                <a:latin typeface="Footlight MT Light" pitchFamily="18" charset="0"/>
              </a:rPr>
              <a:t>Design</a:t>
            </a:r>
            <a:endParaRPr lang="en-US" sz="6600" dirty="0">
              <a:solidFill>
                <a:srgbClr val="660033"/>
              </a:solidFill>
              <a:effectLst>
                <a:outerShdw blurRad="38100" dist="38100" dir="2700000" algn="tl">
                  <a:srgbClr val="000000">
                    <a:alpha val="43137"/>
                  </a:srgbClr>
                </a:outerShdw>
              </a:effectLst>
              <a:latin typeface="Footlight MT Light" pitchFamily="18" charset="0"/>
            </a:endParaRPr>
          </a:p>
          <a:p>
            <a:pPr marL="0" indent="0" algn="r">
              <a:buNone/>
            </a:pPr>
            <a:endParaRPr lang="en-US" dirty="0">
              <a:solidFill>
                <a:srgbClr val="660033"/>
              </a:solidFill>
              <a:effectLst>
                <a:outerShdw blurRad="38100" dist="38100" dir="2700000" algn="tl">
                  <a:srgbClr val="000000">
                    <a:alpha val="43137"/>
                  </a:srgbClr>
                </a:outerShdw>
              </a:effectLst>
              <a:latin typeface="Footlight MT Light" pitchFamily="18" charset="0"/>
            </a:endParaRPr>
          </a:p>
          <a:p>
            <a:pPr marL="0" indent="0" algn="r">
              <a:buNone/>
            </a:pPr>
            <a:endParaRPr lang="en-US" dirty="0">
              <a:solidFill>
                <a:srgbClr val="660033"/>
              </a:solidFill>
              <a:effectLst>
                <a:outerShdw blurRad="38100" dist="38100" dir="2700000" algn="tl">
                  <a:srgbClr val="000000">
                    <a:alpha val="43137"/>
                  </a:srgbClr>
                </a:outerShdw>
              </a:effectLst>
              <a:latin typeface="Footlight MT Light" pitchFamily="18" charset="0"/>
            </a:endParaRPr>
          </a:p>
          <a:p>
            <a:pPr marL="0" indent="0" algn="r">
              <a:buNone/>
            </a:pPr>
            <a:endParaRPr lang="en-US" dirty="0">
              <a:solidFill>
                <a:srgbClr val="660033"/>
              </a:solidFill>
              <a:effectLst>
                <a:outerShdw blurRad="38100" dist="38100" dir="2700000" algn="tl">
                  <a:srgbClr val="000000">
                    <a:alpha val="43137"/>
                  </a:srgbClr>
                </a:outerShdw>
              </a:effectLst>
              <a:latin typeface="Footlight MT Light" pitchFamily="18" charset="0"/>
            </a:endParaRPr>
          </a:p>
          <a:p>
            <a:pPr marL="0" indent="0" algn="r">
              <a:buNone/>
            </a:pPr>
            <a:endParaRPr lang="en-US" dirty="0">
              <a:solidFill>
                <a:srgbClr val="0070C0"/>
              </a:solidFill>
              <a:effectLst>
                <a:outerShdw blurRad="38100" dist="38100" dir="2700000" algn="tl">
                  <a:srgbClr val="000000">
                    <a:alpha val="43137"/>
                  </a:srgbClr>
                </a:outerShdw>
              </a:effectLst>
              <a:latin typeface="Footlight MT Light" pitchFamily="18" charset="0"/>
            </a:endParaRPr>
          </a:p>
          <a:p>
            <a:pPr marL="0" indent="0" algn="r">
              <a:buNone/>
            </a:pPr>
            <a:endParaRPr lang="en-US" dirty="0">
              <a:solidFill>
                <a:srgbClr val="0070C0"/>
              </a:solidFill>
              <a:effectLst>
                <a:outerShdw blurRad="38100" dist="38100" dir="2700000" algn="tl">
                  <a:srgbClr val="000000">
                    <a:alpha val="43137"/>
                  </a:srgbClr>
                </a:outerShdw>
              </a:effectLst>
              <a:latin typeface="Footlight MT Light" pitchFamily="18" charset="0"/>
            </a:endParaRPr>
          </a:p>
          <a:p>
            <a:pPr marL="0" indent="0" algn="r">
              <a:buNone/>
            </a:pPr>
            <a:endParaRPr lang="en-US" sz="2400" dirty="0">
              <a:solidFill>
                <a:srgbClr val="0070C0"/>
              </a:solidFill>
              <a:latin typeface="Footlight MT Light" pitchFamily="18" charset="0"/>
            </a:endParaRPr>
          </a:p>
        </p:txBody>
      </p:sp>
      <p:pic>
        <p:nvPicPr>
          <p:cNvPr id="1026" name="Picture 2" descr="D:\GTU\Karmjit\GIC - DE\Design Thinking_Pics\Design-Thinking-for-B2B-Marketing-01-1024x81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 y="1988344"/>
            <a:ext cx="6095998" cy="48696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593667" y="1981195"/>
            <a:ext cx="1277190" cy="3733800"/>
          </a:xfrm>
          <a:prstGeom prst="rect">
            <a:avLst/>
          </a:prstGeom>
          <a:noFill/>
        </p:spPr>
        <p:txBody>
          <a:bodyPr vert="vert" wrap="square" lIns="91399" tIns="45700" rIns="91399" bIns="45700" rtlCol="0">
            <a:spAutoFit/>
          </a:bodyPr>
          <a:lstStyle/>
          <a:p>
            <a:pPr algn="ctr"/>
            <a:r>
              <a:rPr lang="en-US" sz="7100" dirty="0">
                <a:solidFill>
                  <a:schemeClr val="accent3">
                    <a:lumMod val="75000"/>
                  </a:schemeClr>
                </a:solidFill>
                <a:effectLst>
                  <a:outerShdw blurRad="38100" dist="38100" dir="2700000" algn="tl">
                    <a:srgbClr val="000000">
                      <a:alpha val="43137"/>
                    </a:srgbClr>
                  </a:outerShdw>
                </a:effectLst>
                <a:latin typeface="Footlight MT Light" pitchFamily="18" charset="0"/>
              </a:rPr>
              <a:t>Thinking</a:t>
            </a:r>
          </a:p>
        </p:txBody>
      </p:sp>
      <p:cxnSp>
        <p:nvCxnSpPr>
          <p:cNvPr id="6" name="Straight Connector 5"/>
          <p:cNvCxnSpPr/>
          <p:nvPr/>
        </p:nvCxnSpPr>
        <p:spPr>
          <a:xfrm>
            <a:off x="7231382" y="3047995"/>
            <a:ext cx="240859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9441180" y="2895595"/>
            <a:ext cx="0" cy="2514600"/>
          </a:xfrm>
          <a:prstGeom prst="line">
            <a:avLst/>
          </a:prstGeom>
        </p:spPr>
        <p:style>
          <a:lnRef idx="1">
            <a:schemeClr val="accent6"/>
          </a:lnRef>
          <a:fillRef idx="0">
            <a:schemeClr val="accent6"/>
          </a:fillRef>
          <a:effectRef idx="0">
            <a:schemeClr val="accent6"/>
          </a:effectRef>
          <a:fontRef idx="minor">
            <a:schemeClr val="tx1"/>
          </a:fontRef>
        </p:style>
      </p:cxnSp>
      <p:sp>
        <p:nvSpPr>
          <p:cNvPr id="7" name="TextBox 6"/>
          <p:cNvSpPr txBox="1"/>
          <p:nvPr/>
        </p:nvSpPr>
        <p:spPr>
          <a:xfrm>
            <a:off x="7231381" y="3057723"/>
            <a:ext cx="2209800" cy="533400"/>
          </a:xfrm>
          <a:prstGeom prst="rect">
            <a:avLst/>
          </a:prstGeom>
          <a:solidFill>
            <a:schemeClr val="accent5">
              <a:lumMod val="60000"/>
              <a:lumOff val="40000"/>
            </a:schemeClr>
          </a:solidFill>
        </p:spPr>
        <p:txBody>
          <a:bodyPr wrap="square" rtlCol="0">
            <a:spAutoFit/>
          </a:bodyPr>
          <a:lstStyle/>
          <a:p>
            <a:r>
              <a:rPr lang="en-US" sz="2800" dirty="0"/>
              <a:t>E-Workbook</a:t>
            </a:r>
          </a:p>
        </p:txBody>
      </p:sp>
      <p:sp>
        <p:nvSpPr>
          <p:cNvPr id="11" name="Footer Placeholder 10"/>
          <p:cNvSpPr>
            <a:spLocks noGrp="1"/>
          </p:cNvSpPr>
          <p:nvPr>
            <p:ph type="ftr" sz="quarter" idx="11"/>
          </p:nvPr>
        </p:nvSpPr>
        <p:spPr>
          <a:xfrm>
            <a:off x="6579870" y="6492875"/>
            <a:ext cx="5764530" cy="365125"/>
          </a:xfrm>
        </p:spPr>
        <p:txBody>
          <a:bodyPr/>
          <a:lstStyle/>
          <a:p>
            <a:pPr algn="r"/>
            <a:r>
              <a:rPr lang="en-US" dirty="0"/>
              <a:t>© 2020 </a:t>
            </a:r>
            <a:r>
              <a:rPr lang="en-US" dirty="0" err="1"/>
              <a:t>Innodesk</a:t>
            </a:r>
            <a:r>
              <a:rPr lang="en-US" dirty="0"/>
              <a:t> </a:t>
            </a:r>
            <a:r>
              <a:rPr lang="en-US" dirty="0" err="1"/>
              <a:t>Designovation</a:t>
            </a:r>
            <a:r>
              <a:rPr lang="en-US" dirty="0"/>
              <a:t> Services. All rights reserved.</a:t>
            </a:r>
          </a:p>
        </p:txBody>
      </p:sp>
      <p:pic>
        <p:nvPicPr>
          <p:cNvPr id="12" name="Picture 11">
            <a:extLst>
              <a:ext uri="{FF2B5EF4-FFF2-40B4-BE49-F238E27FC236}">
                <a16:creationId xmlns:a16="http://schemas.microsoft.com/office/drawing/2014/main" id="{0DFABCFB-6BE4-C643-9030-024145DF1D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2054" y="324266"/>
            <a:ext cx="1757606" cy="727611"/>
          </a:xfrm>
          <a:prstGeom prst="rect">
            <a:avLst/>
          </a:prstGeom>
        </p:spPr>
      </p:pic>
      <p:pic>
        <p:nvPicPr>
          <p:cNvPr id="13" name="Picture 2" descr="Ganpat University Institute of Computer Technology">
            <a:extLst>
              <a:ext uri="{FF2B5EF4-FFF2-40B4-BE49-F238E27FC236}">
                <a16:creationId xmlns:a16="http://schemas.microsoft.com/office/drawing/2014/main" id="{61172D9B-D619-3C42-ACFB-FED7C0451D9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1782" y="166310"/>
            <a:ext cx="4027268" cy="10435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FFD067-F79C-1E4F-9CC6-A2A62466F9B4}"/>
              </a:ext>
            </a:extLst>
          </p:cNvPr>
          <p:cNvSpPr txBox="1"/>
          <p:nvPr/>
        </p:nvSpPr>
        <p:spPr>
          <a:xfrm>
            <a:off x="7130753" y="3761451"/>
            <a:ext cx="2291076" cy="1323439"/>
          </a:xfrm>
          <a:prstGeom prst="rect">
            <a:avLst/>
          </a:prstGeom>
          <a:noFill/>
        </p:spPr>
        <p:txBody>
          <a:bodyPr wrap="square" rtlCol="0">
            <a:spAutoFit/>
          </a:bodyPr>
          <a:lstStyle/>
          <a:p>
            <a:r>
              <a:rPr lang="en-US" sz="2000" dirty="0">
                <a:solidFill>
                  <a:schemeClr val="accent1">
                    <a:lumMod val="50000"/>
                  </a:schemeClr>
                </a:solidFill>
                <a:latin typeface="Century Gothic" panose="020B0502020202020204" pitchFamily="34" charset="0"/>
              </a:rPr>
              <a:t>For </a:t>
            </a:r>
            <a:r>
              <a:rPr lang="en-US" sz="2000" b="1" dirty="0">
                <a:solidFill>
                  <a:schemeClr val="accent1">
                    <a:lumMod val="50000"/>
                  </a:schemeClr>
                </a:solidFill>
                <a:latin typeface="Century Gothic" panose="020B0502020202020204" pitchFamily="34" charset="0"/>
              </a:rPr>
              <a:t>Entrepreneurship Development (2HS309)</a:t>
            </a:r>
            <a:r>
              <a:rPr lang="en-US" sz="2000" dirty="0">
                <a:solidFill>
                  <a:schemeClr val="accent1">
                    <a:lumMod val="50000"/>
                  </a:schemeClr>
                </a:solidFill>
                <a:latin typeface="Century Gothic" panose="020B0502020202020204" pitchFamily="34" charset="0"/>
              </a:rPr>
              <a:t> Course</a:t>
            </a:r>
          </a:p>
        </p:txBody>
      </p:sp>
    </p:spTree>
    <p:extLst>
      <p:ext uri="{BB962C8B-B14F-4D97-AF65-F5344CB8AC3E}">
        <p14:creationId xmlns:p14="http://schemas.microsoft.com/office/powerpoint/2010/main" val="2232521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page9image22828528">
            <a:extLst>
              <a:ext uri="{FF2B5EF4-FFF2-40B4-BE49-F238E27FC236}">
                <a16:creationId xmlns:a16="http://schemas.microsoft.com/office/drawing/2014/main" id="{B9325AFA-7EA5-BF40-8BD1-DDC7B94C4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623350"/>
            <a:ext cx="5435802" cy="287493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Fly on the Wall” — The Power of Field Research | by Maliheh Aghanasiri |  Digital @ Liberty Mutual | Medium">
            <a:extLst>
              <a:ext uri="{FF2B5EF4-FFF2-40B4-BE49-F238E27FC236}">
                <a16:creationId xmlns:a16="http://schemas.microsoft.com/office/drawing/2014/main" id="{F36EBA57-EFE9-A742-8078-919975909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1" y="3879965"/>
            <a:ext cx="5105399" cy="29780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C1C8FDF-1614-884B-87F9-8CD4321B00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96600" y="209333"/>
            <a:ext cx="1241451" cy="513934"/>
          </a:xfrm>
          <a:prstGeom prst="rect">
            <a:avLst/>
          </a:prstGeom>
        </p:spPr>
      </p:pic>
      <p:sp>
        <p:nvSpPr>
          <p:cNvPr id="8" name="Footer Placeholder 10">
            <a:extLst>
              <a:ext uri="{FF2B5EF4-FFF2-40B4-BE49-F238E27FC236}">
                <a16:creationId xmlns:a16="http://schemas.microsoft.com/office/drawing/2014/main" id="{F00E40DD-7168-424B-8686-8D3621ACB691}"/>
              </a:ext>
            </a:extLst>
          </p:cNvPr>
          <p:cNvSpPr txBox="1">
            <a:spLocks/>
          </p:cNvSpPr>
          <p:nvPr/>
        </p:nvSpPr>
        <p:spPr>
          <a:xfrm>
            <a:off x="6579870" y="6613030"/>
            <a:ext cx="5764530" cy="365125"/>
          </a:xfrm>
          <a:prstGeom prst="rect">
            <a:avLst/>
          </a:prstGeom>
        </p:spPr>
        <p:txBody>
          <a:bodyPr/>
          <a:lstStyle>
            <a:defPPr>
              <a:defRPr lang="en-US"/>
            </a:defPPr>
            <a:lvl1pPr marL="0" algn="l" defTabSz="913990" rtl="0" eaLnBrk="1" latinLnBrk="0" hangingPunct="1">
              <a:defRPr sz="1700" kern="1200">
                <a:solidFill>
                  <a:schemeClr val="tx1"/>
                </a:solidFill>
                <a:latin typeface="+mn-lt"/>
                <a:ea typeface="+mn-ea"/>
                <a:cs typeface="+mn-cs"/>
              </a:defRPr>
            </a:lvl1pPr>
            <a:lvl2pPr marL="456994" algn="l" defTabSz="913990" rtl="0" eaLnBrk="1" latinLnBrk="0" hangingPunct="1">
              <a:defRPr sz="1700" kern="1200">
                <a:solidFill>
                  <a:schemeClr val="tx1"/>
                </a:solidFill>
                <a:latin typeface="+mn-lt"/>
                <a:ea typeface="+mn-ea"/>
                <a:cs typeface="+mn-cs"/>
              </a:defRPr>
            </a:lvl2pPr>
            <a:lvl3pPr marL="913990" algn="l" defTabSz="913990" rtl="0" eaLnBrk="1" latinLnBrk="0" hangingPunct="1">
              <a:defRPr sz="1700" kern="1200">
                <a:solidFill>
                  <a:schemeClr val="tx1"/>
                </a:solidFill>
                <a:latin typeface="+mn-lt"/>
                <a:ea typeface="+mn-ea"/>
                <a:cs typeface="+mn-cs"/>
              </a:defRPr>
            </a:lvl3pPr>
            <a:lvl4pPr marL="1370986" algn="l" defTabSz="913990" rtl="0" eaLnBrk="1" latinLnBrk="0" hangingPunct="1">
              <a:defRPr sz="1700" kern="1200">
                <a:solidFill>
                  <a:schemeClr val="tx1"/>
                </a:solidFill>
                <a:latin typeface="+mn-lt"/>
                <a:ea typeface="+mn-ea"/>
                <a:cs typeface="+mn-cs"/>
              </a:defRPr>
            </a:lvl4pPr>
            <a:lvl5pPr marL="1827981" algn="l" defTabSz="913990" rtl="0" eaLnBrk="1" latinLnBrk="0" hangingPunct="1">
              <a:defRPr sz="1700" kern="1200">
                <a:solidFill>
                  <a:schemeClr val="tx1"/>
                </a:solidFill>
                <a:latin typeface="+mn-lt"/>
                <a:ea typeface="+mn-ea"/>
                <a:cs typeface="+mn-cs"/>
              </a:defRPr>
            </a:lvl5pPr>
            <a:lvl6pPr marL="2284975" algn="l" defTabSz="913990" rtl="0" eaLnBrk="1" latinLnBrk="0" hangingPunct="1">
              <a:defRPr sz="1700" kern="1200">
                <a:solidFill>
                  <a:schemeClr val="tx1"/>
                </a:solidFill>
                <a:latin typeface="+mn-lt"/>
                <a:ea typeface="+mn-ea"/>
                <a:cs typeface="+mn-cs"/>
              </a:defRPr>
            </a:lvl6pPr>
            <a:lvl7pPr marL="2741971" algn="l" defTabSz="913990" rtl="0" eaLnBrk="1" latinLnBrk="0" hangingPunct="1">
              <a:defRPr sz="1700" kern="1200">
                <a:solidFill>
                  <a:schemeClr val="tx1"/>
                </a:solidFill>
                <a:latin typeface="+mn-lt"/>
                <a:ea typeface="+mn-ea"/>
                <a:cs typeface="+mn-cs"/>
              </a:defRPr>
            </a:lvl7pPr>
            <a:lvl8pPr marL="3198967" algn="l" defTabSz="913990" rtl="0" eaLnBrk="1" latinLnBrk="0" hangingPunct="1">
              <a:defRPr sz="1700" kern="1200">
                <a:solidFill>
                  <a:schemeClr val="tx1"/>
                </a:solidFill>
                <a:latin typeface="+mn-lt"/>
                <a:ea typeface="+mn-ea"/>
                <a:cs typeface="+mn-cs"/>
              </a:defRPr>
            </a:lvl8pPr>
            <a:lvl9pPr marL="3655962" algn="l" defTabSz="913990" rtl="0" eaLnBrk="1" latinLnBrk="0" hangingPunct="1">
              <a:defRPr sz="1700" kern="1200">
                <a:solidFill>
                  <a:schemeClr val="tx1"/>
                </a:solidFill>
                <a:latin typeface="+mn-lt"/>
                <a:ea typeface="+mn-ea"/>
                <a:cs typeface="+mn-cs"/>
              </a:defRPr>
            </a:lvl9pPr>
          </a:lstStyle>
          <a:p>
            <a:pPr algn="r"/>
            <a:r>
              <a:rPr lang="en-US" sz="1200" dirty="0">
                <a:solidFill>
                  <a:schemeClr val="tx1">
                    <a:tint val="75000"/>
                  </a:schemeClr>
                </a:solidFill>
              </a:rPr>
              <a:t>© 2020 </a:t>
            </a:r>
            <a:r>
              <a:rPr lang="en-US" sz="1200" dirty="0" err="1">
                <a:solidFill>
                  <a:schemeClr val="tx1">
                    <a:tint val="75000"/>
                  </a:schemeClr>
                </a:solidFill>
              </a:rPr>
              <a:t>Innodesk</a:t>
            </a:r>
            <a:r>
              <a:rPr lang="en-US" sz="1200" dirty="0">
                <a:solidFill>
                  <a:schemeClr val="tx1">
                    <a:tint val="75000"/>
                  </a:schemeClr>
                </a:solidFill>
              </a:rPr>
              <a:t> </a:t>
            </a:r>
            <a:r>
              <a:rPr lang="en-US" sz="1200" dirty="0" err="1">
                <a:solidFill>
                  <a:schemeClr val="tx1">
                    <a:tint val="75000"/>
                  </a:schemeClr>
                </a:solidFill>
              </a:rPr>
              <a:t>Designovation</a:t>
            </a:r>
            <a:r>
              <a:rPr lang="en-US" sz="1200" dirty="0">
                <a:solidFill>
                  <a:schemeClr val="tx1">
                    <a:tint val="75000"/>
                  </a:schemeClr>
                </a:solidFill>
              </a:rPr>
              <a:t> Services. All rights reserved.</a:t>
            </a:r>
          </a:p>
        </p:txBody>
      </p:sp>
      <p:pic>
        <p:nvPicPr>
          <p:cNvPr id="9" name="Picture 2" descr="Ganpat University Institute of Computer Technology">
            <a:extLst>
              <a:ext uri="{FF2B5EF4-FFF2-40B4-BE49-F238E27FC236}">
                <a16:creationId xmlns:a16="http://schemas.microsoft.com/office/drawing/2014/main" id="{C1BB2134-BC0A-4C4E-8409-619D4328020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9395" y="200137"/>
            <a:ext cx="2072009" cy="5368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52BC8C5-15F6-1147-8951-5FF2A7F65299}"/>
              </a:ext>
            </a:extLst>
          </p:cNvPr>
          <p:cNvSpPr txBox="1"/>
          <p:nvPr/>
        </p:nvSpPr>
        <p:spPr>
          <a:xfrm>
            <a:off x="139701" y="1177391"/>
            <a:ext cx="4173307" cy="1354217"/>
          </a:xfrm>
          <a:prstGeom prst="rect">
            <a:avLst/>
          </a:prstGeom>
          <a:noFill/>
        </p:spPr>
        <p:txBody>
          <a:bodyPr wrap="square" rtlCol="0">
            <a:spAutoFit/>
          </a:bodyPr>
          <a:lstStyle/>
          <a:p>
            <a:pPr algn="r"/>
            <a:r>
              <a:rPr lang="en-US" sz="2800" dirty="0">
                <a:solidFill>
                  <a:schemeClr val="accent1">
                    <a:lumMod val="50000"/>
                  </a:schemeClr>
                </a:solidFill>
                <a:latin typeface="+mj-lt"/>
                <a:ea typeface="+mj-ea"/>
                <a:cs typeface="+mj-cs"/>
              </a:rPr>
              <a:t>Beginner’s Mindset: </a:t>
            </a:r>
          </a:p>
          <a:p>
            <a:pPr algn="r"/>
            <a:r>
              <a:rPr lang="en-US" sz="1800" dirty="0">
                <a:solidFill>
                  <a:schemeClr val="tx1">
                    <a:lumMod val="65000"/>
                    <a:lumOff val="35000"/>
                  </a:schemeClr>
                </a:solidFill>
              </a:rPr>
              <a:t>You need to observe like a kid, how young kid (4-5 years) are asking questions and having curiosity for everything. </a:t>
            </a:r>
          </a:p>
        </p:txBody>
      </p:sp>
      <p:sp>
        <p:nvSpPr>
          <p:cNvPr id="12" name="TextBox 11">
            <a:extLst>
              <a:ext uri="{FF2B5EF4-FFF2-40B4-BE49-F238E27FC236}">
                <a16:creationId xmlns:a16="http://schemas.microsoft.com/office/drawing/2014/main" id="{15EA0D61-EBE8-8446-9D6E-E5E6C3204D48}"/>
              </a:ext>
            </a:extLst>
          </p:cNvPr>
          <p:cNvSpPr txBox="1"/>
          <p:nvPr/>
        </p:nvSpPr>
        <p:spPr>
          <a:xfrm>
            <a:off x="6172200" y="3968864"/>
            <a:ext cx="5706134" cy="2462213"/>
          </a:xfrm>
          <a:prstGeom prst="rect">
            <a:avLst/>
          </a:prstGeom>
          <a:noFill/>
        </p:spPr>
        <p:txBody>
          <a:bodyPr wrap="square" rtlCol="0">
            <a:spAutoFit/>
          </a:bodyPr>
          <a:lstStyle/>
          <a:p>
            <a:r>
              <a:rPr lang="en-US" sz="2800" dirty="0">
                <a:solidFill>
                  <a:schemeClr val="accent1">
                    <a:lumMod val="50000"/>
                  </a:schemeClr>
                </a:solidFill>
                <a:latin typeface="+mj-lt"/>
                <a:ea typeface="+mj-ea"/>
                <a:cs typeface="+mj-cs"/>
              </a:rPr>
              <a:t>Fly on the Wall: </a:t>
            </a:r>
          </a:p>
          <a:p>
            <a:r>
              <a:rPr lang="en-US" sz="1800" dirty="0">
                <a:solidFill>
                  <a:schemeClr val="tx1">
                    <a:lumMod val="65000"/>
                    <a:lumOff val="35000"/>
                  </a:schemeClr>
                </a:solidFill>
              </a:rPr>
              <a:t>Be fly on the wall for your initial observations on the field. When fly is sitting in the corner on the wall of the room, it doesn't effect our behavior or activities. But if it is flying in front of us, we are going to distracted. Likewise your presence for initial observations don't distract your stakeholder from their daily routine and this way you will get right information by observation.</a:t>
            </a:r>
          </a:p>
        </p:txBody>
      </p:sp>
      <p:sp>
        <p:nvSpPr>
          <p:cNvPr id="10" name="Triangle 9">
            <a:extLst>
              <a:ext uri="{FF2B5EF4-FFF2-40B4-BE49-F238E27FC236}">
                <a16:creationId xmlns:a16="http://schemas.microsoft.com/office/drawing/2014/main" id="{62FEE3D8-AEA3-BE48-B9A2-F930B95B0161}"/>
              </a:ext>
            </a:extLst>
          </p:cNvPr>
          <p:cNvSpPr/>
          <p:nvPr/>
        </p:nvSpPr>
        <p:spPr>
          <a:xfrm rot="5400000">
            <a:off x="4476032" y="1232311"/>
            <a:ext cx="618744"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a:extLst>
              <a:ext uri="{FF2B5EF4-FFF2-40B4-BE49-F238E27FC236}">
                <a16:creationId xmlns:a16="http://schemas.microsoft.com/office/drawing/2014/main" id="{544D0494-3D8C-CE47-9244-8EB9A9A1E270}"/>
              </a:ext>
            </a:extLst>
          </p:cNvPr>
          <p:cNvSpPr/>
          <p:nvPr/>
        </p:nvSpPr>
        <p:spPr>
          <a:xfrm rot="16200000">
            <a:off x="5452936" y="4157472"/>
            <a:ext cx="618744"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920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049"/>
                                        </p:tgtEl>
                                        <p:attrNameLst>
                                          <p:attrName>style.visibility</p:attrName>
                                        </p:attrNameLst>
                                      </p:cBhvr>
                                      <p:to>
                                        <p:strVal val="visible"/>
                                      </p:to>
                                    </p:set>
                                    <p:animEffect transition="in" filter="dissolve">
                                      <p:cBhvr>
                                        <p:cTn id="7" dur="500"/>
                                        <p:tgtEl>
                                          <p:spTgt spid="2049"/>
                                        </p:tgtEl>
                                      </p:cBhvr>
                                    </p:animEffect>
                                  </p:childTnLst>
                                </p:cTn>
                              </p:par>
                              <p:par>
                                <p:cTn id="8" presetID="9"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dissolv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ge11image23063520">
            <a:extLst>
              <a:ext uri="{FF2B5EF4-FFF2-40B4-BE49-F238E27FC236}">
                <a16:creationId xmlns:a16="http://schemas.microsoft.com/office/drawing/2014/main" id="{15485878-9BA9-8046-8E19-62491893F0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713"/>
          <a:stretch/>
        </p:blipFill>
        <p:spPr bwMode="auto">
          <a:xfrm>
            <a:off x="5180101" y="257074"/>
            <a:ext cx="4954500" cy="27445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ontextual inquiry: when and how to use it for user research | TestingTime">
            <a:extLst>
              <a:ext uri="{FF2B5EF4-FFF2-40B4-BE49-F238E27FC236}">
                <a16:creationId xmlns:a16="http://schemas.microsoft.com/office/drawing/2014/main" id="{F94BA129-A97A-F840-8009-8C5DB4CFB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1" y="3546762"/>
            <a:ext cx="4975904" cy="33112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8C3C0EB-E9F8-D840-B0FD-35265AED71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96600" y="209333"/>
            <a:ext cx="1241451" cy="513934"/>
          </a:xfrm>
          <a:prstGeom prst="rect">
            <a:avLst/>
          </a:prstGeom>
        </p:spPr>
      </p:pic>
      <p:sp>
        <p:nvSpPr>
          <p:cNvPr id="8" name="Footer Placeholder 10">
            <a:extLst>
              <a:ext uri="{FF2B5EF4-FFF2-40B4-BE49-F238E27FC236}">
                <a16:creationId xmlns:a16="http://schemas.microsoft.com/office/drawing/2014/main" id="{C9C1C7DD-C0E8-314C-A630-68AED79ED15A}"/>
              </a:ext>
            </a:extLst>
          </p:cNvPr>
          <p:cNvSpPr txBox="1">
            <a:spLocks/>
          </p:cNvSpPr>
          <p:nvPr/>
        </p:nvSpPr>
        <p:spPr>
          <a:xfrm>
            <a:off x="6579870" y="6613030"/>
            <a:ext cx="5764530" cy="365125"/>
          </a:xfrm>
          <a:prstGeom prst="rect">
            <a:avLst/>
          </a:prstGeom>
        </p:spPr>
        <p:txBody>
          <a:bodyPr/>
          <a:lstStyle>
            <a:defPPr>
              <a:defRPr lang="en-US"/>
            </a:defPPr>
            <a:lvl1pPr marL="0" algn="l" defTabSz="913990" rtl="0" eaLnBrk="1" latinLnBrk="0" hangingPunct="1">
              <a:defRPr sz="1700" kern="1200">
                <a:solidFill>
                  <a:schemeClr val="tx1"/>
                </a:solidFill>
                <a:latin typeface="+mn-lt"/>
                <a:ea typeface="+mn-ea"/>
                <a:cs typeface="+mn-cs"/>
              </a:defRPr>
            </a:lvl1pPr>
            <a:lvl2pPr marL="456994" algn="l" defTabSz="913990" rtl="0" eaLnBrk="1" latinLnBrk="0" hangingPunct="1">
              <a:defRPr sz="1700" kern="1200">
                <a:solidFill>
                  <a:schemeClr val="tx1"/>
                </a:solidFill>
                <a:latin typeface="+mn-lt"/>
                <a:ea typeface="+mn-ea"/>
                <a:cs typeface="+mn-cs"/>
              </a:defRPr>
            </a:lvl2pPr>
            <a:lvl3pPr marL="913990" algn="l" defTabSz="913990" rtl="0" eaLnBrk="1" latinLnBrk="0" hangingPunct="1">
              <a:defRPr sz="1700" kern="1200">
                <a:solidFill>
                  <a:schemeClr val="tx1"/>
                </a:solidFill>
                <a:latin typeface="+mn-lt"/>
                <a:ea typeface="+mn-ea"/>
                <a:cs typeface="+mn-cs"/>
              </a:defRPr>
            </a:lvl3pPr>
            <a:lvl4pPr marL="1370986" algn="l" defTabSz="913990" rtl="0" eaLnBrk="1" latinLnBrk="0" hangingPunct="1">
              <a:defRPr sz="1700" kern="1200">
                <a:solidFill>
                  <a:schemeClr val="tx1"/>
                </a:solidFill>
                <a:latin typeface="+mn-lt"/>
                <a:ea typeface="+mn-ea"/>
                <a:cs typeface="+mn-cs"/>
              </a:defRPr>
            </a:lvl4pPr>
            <a:lvl5pPr marL="1827981" algn="l" defTabSz="913990" rtl="0" eaLnBrk="1" latinLnBrk="0" hangingPunct="1">
              <a:defRPr sz="1700" kern="1200">
                <a:solidFill>
                  <a:schemeClr val="tx1"/>
                </a:solidFill>
                <a:latin typeface="+mn-lt"/>
                <a:ea typeface="+mn-ea"/>
                <a:cs typeface="+mn-cs"/>
              </a:defRPr>
            </a:lvl5pPr>
            <a:lvl6pPr marL="2284975" algn="l" defTabSz="913990" rtl="0" eaLnBrk="1" latinLnBrk="0" hangingPunct="1">
              <a:defRPr sz="1700" kern="1200">
                <a:solidFill>
                  <a:schemeClr val="tx1"/>
                </a:solidFill>
                <a:latin typeface="+mn-lt"/>
                <a:ea typeface="+mn-ea"/>
                <a:cs typeface="+mn-cs"/>
              </a:defRPr>
            </a:lvl6pPr>
            <a:lvl7pPr marL="2741971" algn="l" defTabSz="913990" rtl="0" eaLnBrk="1" latinLnBrk="0" hangingPunct="1">
              <a:defRPr sz="1700" kern="1200">
                <a:solidFill>
                  <a:schemeClr val="tx1"/>
                </a:solidFill>
                <a:latin typeface="+mn-lt"/>
                <a:ea typeface="+mn-ea"/>
                <a:cs typeface="+mn-cs"/>
              </a:defRPr>
            </a:lvl7pPr>
            <a:lvl8pPr marL="3198967" algn="l" defTabSz="913990" rtl="0" eaLnBrk="1" latinLnBrk="0" hangingPunct="1">
              <a:defRPr sz="1700" kern="1200">
                <a:solidFill>
                  <a:schemeClr val="tx1"/>
                </a:solidFill>
                <a:latin typeface="+mn-lt"/>
                <a:ea typeface="+mn-ea"/>
                <a:cs typeface="+mn-cs"/>
              </a:defRPr>
            </a:lvl8pPr>
            <a:lvl9pPr marL="3655962" algn="l" defTabSz="913990" rtl="0" eaLnBrk="1" latinLnBrk="0" hangingPunct="1">
              <a:defRPr sz="1700" kern="1200">
                <a:solidFill>
                  <a:schemeClr val="tx1"/>
                </a:solidFill>
                <a:latin typeface="+mn-lt"/>
                <a:ea typeface="+mn-ea"/>
                <a:cs typeface="+mn-cs"/>
              </a:defRPr>
            </a:lvl9pPr>
          </a:lstStyle>
          <a:p>
            <a:pPr algn="r"/>
            <a:r>
              <a:rPr lang="en-US" sz="1200" dirty="0">
                <a:solidFill>
                  <a:schemeClr val="tx1">
                    <a:tint val="75000"/>
                  </a:schemeClr>
                </a:solidFill>
              </a:rPr>
              <a:t>© 2020 </a:t>
            </a:r>
            <a:r>
              <a:rPr lang="en-US" sz="1200" dirty="0" err="1">
                <a:solidFill>
                  <a:schemeClr val="tx1">
                    <a:tint val="75000"/>
                  </a:schemeClr>
                </a:solidFill>
              </a:rPr>
              <a:t>Innodesk</a:t>
            </a:r>
            <a:r>
              <a:rPr lang="en-US" sz="1200" dirty="0">
                <a:solidFill>
                  <a:schemeClr val="tx1">
                    <a:tint val="75000"/>
                  </a:schemeClr>
                </a:solidFill>
              </a:rPr>
              <a:t> </a:t>
            </a:r>
            <a:r>
              <a:rPr lang="en-US" sz="1200" dirty="0" err="1">
                <a:solidFill>
                  <a:schemeClr val="tx1">
                    <a:tint val="75000"/>
                  </a:schemeClr>
                </a:solidFill>
              </a:rPr>
              <a:t>Designovation</a:t>
            </a:r>
            <a:r>
              <a:rPr lang="en-US" sz="1200" dirty="0">
                <a:solidFill>
                  <a:schemeClr val="tx1">
                    <a:tint val="75000"/>
                  </a:schemeClr>
                </a:solidFill>
              </a:rPr>
              <a:t> Services. All rights reserved.</a:t>
            </a:r>
          </a:p>
        </p:txBody>
      </p:sp>
      <p:pic>
        <p:nvPicPr>
          <p:cNvPr id="9" name="Picture 2" descr="Ganpat University Institute of Computer Technology">
            <a:extLst>
              <a:ext uri="{FF2B5EF4-FFF2-40B4-BE49-F238E27FC236}">
                <a16:creationId xmlns:a16="http://schemas.microsoft.com/office/drawing/2014/main" id="{B802B720-70E8-EF46-95F6-E274669048F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9395" y="200137"/>
            <a:ext cx="2072009" cy="53688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5375B2-8234-3A43-A227-0C1F7D1D688C}"/>
              </a:ext>
            </a:extLst>
          </p:cNvPr>
          <p:cNvSpPr txBox="1"/>
          <p:nvPr/>
        </p:nvSpPr>
        <p:spPr>
          <a:xfrm>
            <a:off x="139701" y="1177391"/>
            <a:ext cx="4173307" cy="1908215"/>
          </a:xfrm>
          <a:prstGeom prst="rect">
            <a:avLst/>
          </a:prstGeom>
          <a:noFill/>
        </p:spPr>
        <p:txBody>
          <a:bodyPr wrap="square" rtlCol="0">
            <a:spAutoFit/>
          </a:bodyPr>
          <a:lstStyle/>
          <a:p>
            <a:pPr algn="r"/>
            <a:r>
              <a:rPr lang="en-US" sz="2800" dirty="0">
                <a:solidFill>
                  <a:schemeClr val="accent1">
                    <a:lumMod val="50000"/>
                  </a:schemeClr>
                </a:solidFill>
                <a:latin typeface="+mj-lt"/>
                <a:ea typeface="+mj-ea"/>
                <a:cs typeface="+mj-cs"/>
              </a:rPr>
              <a:t>Camera Study: </a:t>
            </a:r>
          </a:p>
          <a:p>
            <a:pPr algn="r"/>
            <a:r>
              <a:rPr lang="en-US" sz="1800" dirty="0">
                <a:solidFill>
                  <a:schemeClr val="tx1">
                    <a:lumMod val="65000"/>
                    <a:lumOff val="35000"/>
                  </a:schemeClr>
                </a:solidFill>
              </a:rPr>
              <a:t>With your stakeholder’s permission, record  their routine, activities, behavior for a entire day or two for deeper study and understanding their problems or spot the opportunities.</a:t>
            </a:r>
          </a:p>
        </p:txBody>
      </p:sp>
      <p:sp>
        <p:nvSpPr>
          <p:cNvPr id="12" name="TextBox 11">
            <a:extLst>
              <a:ext uri="{FF2B5EF4-FFF2-40B4-BE49-F238E27FC236}">
                <a16:creationId xmlns:a16="http://schemas.microsoft.com/office/drawing/2014/main" id="{57C2B7FC-C471-A44B-8A7D-FA090AD4B06B}"/>
              </a:ext>
            </a:extLst>
          </p:cNvPr>
          <p:cNvSpPr txBox="1"/>
          <p:nvPr/>
        </p:nvSpPr>
        <p:spPr>
          <a:xfrm>
            <a:off x="6019800" y="3856372"/>
            <a:ext cx="5706134" cy="1354217"/>
          </a:xfrm>
          <a:prstGeom prst="rect">
            <a:avLst/>
          </a:prstGeom>
          <a:noFill/>
        </p:spPr>
        <p:txBody>
          <a:bodyPr wrap="square" rtlCol="0">
            <a:spAutoFit/>
          </a:bodyPr>
          <a:lstStyle/>
          <a:p>
            <a:r>
              <a:rPr lang="en-US" sz="2800" dirty="0">
                <a:solidFill>
                  <a:schemeClr val="accent1">
                    <a:lumMod val="50000"/>
                  </a:schemeClr>
                </a:solidFill>
                <a:latin typeface="+mj-lt"/>
                <a:ea typeface="+mj-ea"/>
                <a:cs typeface="+mj-cs"/>
              </a:rPr>
              <a:t>Shadowing: </a:t>
            </a:r>
          </a:p>
          <a:p>
            <a:r>
              <a:rPr lang="en-US" sz="1800" dirty="0">
                <a:solidFill>
                  <a:schemeClr val="tx1">
                    <a:lumMod val="65000"/>
                    <a:lumOff val="35000"/>
                  </a:schemeClr>
                </a:solidFill>
              </a:rPr>
              <a:t>With your stakeholder’s permission, shadow/follow them to record everything about them to learn and understand their problems or spot the opportunities.</a:t>
            </a:r>
          </a:p>
        </p:txBody>
      </p:sp>
      <p:sp>
        <p:nvSpPr>
          <p:cNvPr id="13" name="Triangle 12">
            <a:extLst>
              <a:ext uri="{FF2B5EF4-FFF2-40B4-BE49-F238E27FC236}">
                <a16:creationId xmlns:a16="http://schemas.microsoft.com/office/drawing/2014/main" id="{D17AE86D-342B-E741-B9A8-4F4FA4D50D0D}"/>
              </a:ext>
            </a:extLst>
          </p:cNvPr>
          <p:cNvSpPr/>
          <p:nvPr/>
        </p:nvSpPr>
        <p:spPr>
          <a:xfrm rot="5400000">
            <a:off x="4476032" y="1232311"/>
            <a:ext cx="618744"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a:extLst>
              <a:ext uri="{FF2B5EF4-FFF2-40B4-BE49-F238E27FC236}">
                <a16:creationId xmlns:a16="http://schemas.microsoft.com/office/drawing/2014/main" id="{2A6BEA25-BE2C-F440-8314-9DDBFE5138E0}"/>
              </a:ext>
            </a:extLst>
          </p:cNvPr>
          <p:cNvSpPr/>
          <p:nvPr/>
        </p:nvSpPr>
        <p:spPr>
          <a:xfrm rot="16200000">
            <a:off x="5225946" y="4049029"/>
            <a:ext cx="618744"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0FD48DD-A694-EC43-8135-B5C7362EBD09}"/>
              </a:ext>
            </a:extLst>
          </p:cNvPr>
          <p:cNvSpPr txBox="1"/>
          <p:nvPr/>
        </p:nvSpPr>
        <p:spPr>
          <a:xfrm>
            <a:off x="6019800" y="5488403"/>
            <a:ext cx="5706134" cy="646331"/>
          </a:xfrm>
          <a:prstGeom prst="rect">
            <a:avLst/>
          </a:prstGeom>
          <a:noFill/>
        </p:spPr>
        <p:txBody>
          <a:bodyPr wrap="square" rtlCol="0">
            <a:spAutoFit/>
          </a:bodyPr>
          <a:lstStyle/>
          <a:p>
            <a:r>
              <a:rPr lang="en-US" sz="1800" dirty="0">
                <a:solidFill>
                  <a:srgbClr val="FF0000"/>
                </a:solidFill>
              </a:rPr>
              <a:t>Collect data based on these tools and prepare &amp; submit AEIOU (Observation) canvas given in next slide.</a:t>
            </a:r>
          </a:p>
        </p:txBody>
      </p:sp>
    </p:spTree>
    <p:extLst>
      <p:ext uri="{BB962C8B-B14F-4D97-AF65-F5344CB8AC3E}">
        <p14:creationId xmlns:p14="http://schemas.microsoft.com/office/powerpoint/2010/main" val="80496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3348" y="872427"/>
            <a:ext cx="5106144" cy="4768654"/>
            <a:chOff x="271160" y="884889"/>
            <a:chExt cx="5466916" cy="5105581"/>
          </a:xfrm>
        </p:grpSpPr>
        <p:sp>
          <p:nvSpPr>
            <p:cNvPr id="4" name="Oval 3"/>
            <p:cNvSpPr/>
            <p:nvPr/>
          </p:nvSpPr>
          <p:spPr>
            <a:xfrm>
              <a:off x="849504" y="1582499"/>
              <a:ext cx="4193832" cy="39801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p:cNvSpPr/>
            <p:nvPr/>
          </p:nvSpPr>
          <p:spPr>
            <a:xfrm>
              <a:off x="2224368" y="884889"/>
              <a:ext cx="1560500" cy="1523657"/>
            </a:xfrm>
            <a:prstGeom prst="ellipse">
              <a:avLst/>
            </a:prstGeom>
          </p:spPr>
          <p:style>
            <a:lnRef idx="1">
              <a:schemeClr val="accent1"/>
            </a:lnRef>
            <a:fillRef idx="2">
              <a:schemeClr val="accent1"/>
            </a:fillRef>
            <a:effectRef idx="1">
              <a:schemeClr val="accent1"/>
            </a:effectRef>
            <a:fontRef idx="minor">
              <a:schemeClr val="dk1"/>
            </a:fontRef>
          </p:style>
          <p:txBody>
            <a:bodyPr anchor="t"/>
            <a:lstStyle/>
            <a:p>
              <a:pPr algn="ctr"/>
              <a:r>
                <a:rPr lang="en-US" sz="3600" dirty="0"/>
                <a:t>A</a:t>
              </a:r>
            </a:p>
            <a:p>
              <a:pPr algn="ctr"/>
              <a:r>
                <a:rPr lang="en-US" sz="1600" dirty="0"/>
                <a:t>activity</a:t>
              </a:r>
            </a:p>
          </p:txBody>
        </p:sp>
        <p:sp>
          <p:nvSpPr>
            <p:cNvPr id="6" name="TextBox 5"/>
            <p:cNvSpPr txBox="1"/>
            <p:nvPr/>
          </p:nvSpPr>
          <p:spPr>
            <a:xfrm>
              <a:off x="2011158" y="2987736"/>
              <a:ext cx="1986921" cy="889711"/>
            </a:xfrm>
            <a:prstGeom prst="rect">
              <a:avLst/>
            </a:prstGeom>
            <a:noFill/>
          </p:spPr>
          <p:txBody>
            <a:bodyPr wrap="square" rtlCol="0">
              <a:spAutoFit/>
            </a:bodyPr>
            <a:lstStyle/>
            <a:p>
              <a:pPr algn="ctr"/>
              <a:r>
                <a:rPr lang="en-US" sz="2400" dirty="0">
                  <a:effectLst>
                    <a:outerShdw blurRad="38100" dist="38100" dir="2700000" algn="tl">
                      <a:srgbClr val="000000">
                        <a:alpha val="43137"/>
                      </a:srgbClr>
                    </a:outerShdw>
                  </a:effectLst>
                </a:rPr>
                <a:t>User </a:t>
              </a:r>
            </a:p>
            <a:p>
              <a:pPr algn="ctr"/>
              <a:r>
                <a:rPr lang="en-US" sz="2400" dirty="0">
                  <a:effectLst>
                    <a:outerShdw blurRad="38100" dist="38100" dir="2700000" algn="tl">
                      <a:srgbClr val="000000">
                        <a:alpha val="43137"/>
                      </a:srgbClr>
                    </a:outerShdw>
                  </a:effectLst>
                </a:rPr>
                <a:t>Experience</a:t>
              </a:r>
            </a:p>
          </p:txBody>
        </p:sp>
        <p:sp>
          <p:nvSpPr>
            <p:cNvPr id="7" name="Oval 6"/>
            <p:cNvSpPr/>
            <p:nvPr/>
          </p:nvSpPr>
          <p:spPr>
            <a:xfrm>
              <a:off x="4177576" y="2514600"/>
              <a:ext cx="1560500" cy="1523657"/>
            </a:xfrm>
            <a:prstGeom prst="ellipse">
              <a:avLst/>
            </a:prstGeom>
          </p:spPr>
          <p:style>
            <a:lnRef idx="1">
              <a:schemeClr val="accent2"/>
            </a:lnRef>
            <a:fillRef idx="2">
              <a:schemeClr val="accent2"/>
            </a:fillRef>
            <a:effectRef idx="1">
              <a:schemeClr val="accent2"/>
            </a:effectRef>
            <a:fontRef idx="minor">
              <a:schemeClr val="dk1"/>
            </a:fontRef>
          </p:style>
          <p:txBody>
            <a:bodyPr anchor="t"/>
            <a:lstStyle/>
            <a:p>
              <a:pPr algn="ctr"/>
              <a:r>
                <a:rPr lang="en-US" sz="3600" dirty="0"/>
                <a:t>E</a:t>
              </a:r>
            </a:p>
            <a:p>
              <a:pPr algn="ctr"/>
              <a:r>
                <a:rPr lang="en-US" sz="1600" dirty="0"/>
                <a:t>environment</a:t>
              </a:r>
            </a:p>
          </p:txBody>
        </p:sp>
        <p:sp>
          <p:nvSpPr>
            <p:cNvPr id="8" name="Oval 7"/>
            <p:cNvSpPr/>
            <p:nvPr/>
          </p:nvSpPr>
          <p:spPr>
            <a:xfrm>
              <a:off x="3403804" y="4433477"/>
              <a:ext cx="1560500" cy="1523657"/>
            </a:xfrm>
            <a:prstGeom prst="ellipse">
              <a:avLst/>
            </a:prstGeom>
          </p:spPr>
          <p:style>
            <a:lnRef idx="1">
              <a:schemeClr val="accent5"/>
            </a:lnRef>
            <a:fillRef idx="2">
              <a:schemeClr val="accent5"/>
            </a:fillRef>
            <a:effectRef idx="1">
              <a:schemeClr val="accent5"/>
            </a:effectRef>
            <a:fontRef idx="minor">
              <a:schemeClr val="dk1"/>
            </a:fontRef>
          </p:style>
          <p:txBody>
            <a:bodyPr anchor="t"/>
            <a:lstStyle/>
            <a:p>
              <a:pPr algn="ctr"/>
              <a:r>
                <a:rPr lang="en-US" sz="3600" dirty="0"/>
                <a:t>I</a:t>
              </a:r>
            </a:p>
            <a:p>
              <a:pPr algn="ctr"/>
              <a:r>
                <a:rPr lang="en-US" dirty="0"/>
                <a:t>interaction</a:t>
              </a:r>
            </a:p>
          </p:txBody>
        </p:sp>
        <p:sp>
          <p:nvSpPr>
            <p:cNvPr id="9" name="Oval 8"/>
            <p:cNvSpPr/>
            <p:nvPr/>
          </p:nvSpPr>
          <p:spPr>
            <a:xfrm>
              <a:off x="914216" y="4466813"/>
              <a:ext cx="1560500" cy="1523657"/>
            </a:xfrm>
            <a:prstGeom prst="ellipse">
              <a:avLst/>
            </a:prstGeom>
          </p:spPr>
          <p:style>
            <a:lnRef idx="1">
              <a:schemeClr val="accent4"/>
            </a:lnRef>
            <a:fillRef idx="2">
              <a:schemeClr val="accent4"/>
            </a:fillRef>
            <a:effectRef idx="1">
              <a:schemeClr val="accent4"/>
            </a:effectRef>
            <a:fontRef idx="minor">
              <a:schemeClr val="dk1"/>
            </a:fontRef>
          </p:style>
          <p:txBody>
            <a:bodyPr anchor="t"/>
            <a:lstStyle/>
            <a:p>
              <a:pPr algn="ctr"/>
              <a:r>
                <a:rPr lang="en-US" sz="3600" dirty="0"/>
                <a:t>O</a:t>
              </a:r>
            </a:p>
            <a:p>
              <a:pPr algn="ctr"/>
              <a:r>
                <a:rPr lang="en-US" dirty="0"/>
                <a:t>objects</a:t>
              </a:r>
            </a:p>
          </p:txBody>
        </p:sp>
        <p:sp>
          <p:nvSpPr>
            <p:cNvPr id="10" name="Oval 9"/>
            <p:cNvSpPr/>
            <p:nvPr/>
          </p:nvSpPr>
          <p:spPr>
            <a:xfrm>
              <a:off x="271160" y="2514600"/>
              <a:ext cx="1560500" cy="1523657"/>
            </a:xfrm>
            <a:prstGeom prst="ellipse">
              <a:avLst/>
            </a:prstGeom>
            <a:solidFill>
              <a:srgbClr val="FF8588"/>
            </a:solidFill>
          </p:spPr>
          <p:style>
            <a:lnRef idx="1">
              <a:schemeClr val="dk1"/>
            </a:lnRef>
            <a:fillRef idx="2">
              <a:schemeClr val="dk1"/>
            </a:fillRef>
            <a:effectRef idx="1">
              <a:schemeClr val="dk1"/>
            </a:effectRef>
            <a:fontRef idx="minor">
              <a:schemeClr val="dk1"/>
            </a:fontRef>
          </p:style>
          <p:txBody>
            <a:bodyPr anchor="t"/>
            <a:lstStyle/>
            <a:p>
              <a:pPr algn="ctr"/>
              <a:r>
                <a:rPr lang="en-US" sz="3600" dirty="0"/>
                <a:t>U</a:t>
              </a:r>
            </a:p>
            <a:p>
              <a:pPr algn="ctr"/>
              <a:r>
                <a:rPr lang="en-US" dirty="0"/>
                <a:t>users</a:t>
              </a:r>
            </a:p>
          </p:txBody>
        </p:sp>
      </p:grpSp>
      <p:sp>
        <p:nvSpPr>
          <p:cNvPr id="11" name="Rectangle 10"/>
          <p:cNvSpPr/>
          <p:nvPr/>
        </p:nvSpPr>
        <p:spPr>
          <a:xfrm>
            <a:off x="1019778" y="6200297"/>
            <a:ext cx="10943623" cy="646331"/>
          </a:xfrm>
          <a:prstGeom prst="rect">
            <a:avLst/>
          </a:prstGeom>
        </p:spPr>
        <p:txBody>
          <a:bodyPr wrap="square">
            <a:spAutoFit/>
          </a:bodyPr>
          <a:lstStyle/>
          <a:p>
            <a:r>
              <a:rPr lang="en-IN" sz="1200" dirty="0">
                <a:solidFill>
                  <a:srgbClr val="3B3B3B"/>
                </a:solidFill>
                <a:latin typeface="Georgia" panose="02040502050405020303" pitchFamily="18" charset="0"/>
              </a:rPr>
              <a:t>The AEIOU framework was originated in 1991 at </a:t>
            </a:r>
            <a:r>
              <a:rPr lang="en-IN" sz="1200" dirty="0">
                <a:solidFill>
                  <a:srgbClr val="0071B3"/>
                </a:solidFill>
                <a:latin typeface="Georgia" panose="02040502050405020303" pitchFamily="18" charset="0"/>
                <a:hlinkClick r:id="rId2"/>
              </a:rPr>
              <a:t>Doblin</a:t>
            </a:r>
            <a:r>
              <a:rPr lang="en-IN" sz="1200" dirty="0">
                <a:solidFill>
                  <a:srgbClr val="3B3B3B"/>
                </a:solidFill>
                <a:latin typeface="Georgia" panose="02040502050405020303" pitchFamily="18" charset="0"/>
              </a:rPr>
              <a:t> by </a:t>
            </a:r>
            <a:r>
              <a:rPr lang="en-IN" sz="1200" dirty="0">
                <a:solidFill>
                  <a:srgbClr val="0071B3"/>
                </a:solidFill>
                <a:latin typeface="Georgia" panose="02040502050405020303" pitchFamily="18" charset="0"/>
                <a:hlinkClick r:id="rId3"/>
              </a:rPr>
              <a:t>Rick Robinson</a:t>
            </a:r>
            <a:r>
              <a:rPr lang="en-IN" sz="1200" dirty="0">
                <a:solidFill>
                  <a:srgbClr val="3B3B3B"/>
                </a:solidFill>
                <a:latin typeface="Georgia" panose="02040502050405020303" pitchFamily="18" charset="0"/>
              </a:rPr>
              <a:t>, </a:t>
            </a:r>
            <a:r>
              <a:rPr lang="en-IN" sz="1200" dirty="0" err="1">
                <a:solidFill>
                  <a:srgbClr val="3B3B3B"/>
                </a:solidFill>
                <a:latin typeface="Georgia" panose="02040502050405020303" pitchFamily="18" charset="0"/>
              </a:rPr>
              <a:t>Ilya</a:t>
            </a:r>
            <a:r>
              <a:rPr lang="en-IN" sz="1200" dirty="0">
                <a:solidFill>
                  <a:srgbClr val="3B3B3B"/>
                </a:solidFill>
                <a:latin typeface="Georgia" panose="02040502050405020303" pitchFamily="18" charset="0"/>
              </a:rPr>
              <a:t> </a:t>
            </a:r>
            <a:r>
              <a:rPr lang="en-IN" sz="1200" dirty="0" err="1">
                <a:solidFill>
                  <a:srgbClr val="3B3B3B"/>
                </a:solidFill>
                <a:latin typeface="Georgia" panose="02040502050405020303" pitchFamily="18" charset="0"/>
              </a:rPr>
              <a:t>Prokopoff</a:t>
            </a:r>
            <a:r>
              <a:rPr lang="en-IN" sz="1200" dirty="0">
                <a:solidFill>
                  <a:srgbClr val="3B3B3B"/>
                </a:solidFill>
                <a:latin typeface="Georgia" panose="02040502050405020303" pitchFamily="18" charset="0"/>
              </a:rPr>
              <a:t>, John Cain, and Julie </a:t>
            </a:r>
            <a:r>
              <a:rPr lang="en-IN" sz="1200" dirty="0" err="1">
                <a:solidFill>
                  <a:srgbClr val="3B3B3B"/>
                </a:solidFill>
                <a:latin typeface="Georgia" panose="02040502050405020303" pitchFamily="18" charset="0"/>
              </a:rPr>
              <a:t>Pokorny</a:t>
            </a:r>
            <a:r>
              <a:rPr lang="en-IN" sz="1200" dirty="0">
                <a:solidFill>
                  <a:srgbClr val="3B3B3B"/>
                </a:solidFill>
                <a:latin typeface="Georgia" panose="02040502050405020303" pitchFamily="18" charset="0"/>
              </a:rPr>
              <a:t>. It aim was to help analyse </a:t>
            </a:r>
            <a:r>
              <a:rPr lang="en-IN" sz="1200" dirty="0">
                <a:solidFill>
                  <a:srgbClr val="0071B3"/>
                </a:solidFill>
                <a:latin typeface="Georgia" panose="02040502050405020303" pitchFamily="18" charset="0"/>
                <a:hlinkClick r:id="rId4"/>
              </a:rPr>
              <a:t>Ethnomethodology</a:t>
            </a:r>
            <a:r>
              <a:rPr lang="en-IN" sz="1200" dirty="0">
                <a:solidFill>
                  <a:srgbClr val="3B3B3B"/>
                </a:solidFill>
                <a:latin typeface="Georgia" panose="02040502050405020303" pitchFamily="18" charset="0"/>
              </a:rPr>
              <a:t> data and </a:t>
            </a:r>
            <a:r>
              <a:rPr lang="en-IN" sz="1200" dirty="0">
                <a:solidFill>
                  <a:srgbClr val="0071B3"/>
                </a:solidFill>
                <a:latin typeface="Georgia" panose="02040502050405020303" pitchFamily="18" charset="0"/>
                <a:hlinkClick r:id="rId5"/>
              </a:rPr>
              <a:t>Conversation analysis</a:t>
            </a:r>
            <a:r>
              <a:rPr lang="en-IN" sz="1200" dirty="0">
                <a:solidFill>
                  <a:srgbClr val="3B3B3B"/>
                </a:solidFill>
                <a:latin typeface="Georgia" panose="02040502050405020303" pitchFamily="18" charset="0"/>
              </a:rPr>
              <a:t> with </a:t>
            </a:r>
            <a:r>
              <a:rPr lang="en-IN" sz="1200" dirty="0">
                <a:solidFill>
                  <a:srgbClr val="0071B3"/>
                </a:solidFill>
                <a:latin typeface="Georgia" panose="02040502050405020303" pitchFamily="18" charset="0"/>
                <a:hlinkClick r:id="rId6"/>
              </a:rPr>
              <a:t>MECE</a:t>
            </a:r>
            <a:r>
              <a:rPr lang="en-IN" sz="1200" dirty="0">
                <a:solidFill>
                  <a:srgbClr val="3B3B3B"/>
                </a:solidFill>
                <a:latin typeface="Georgia" panose="02040502050405020303" pitchFamily="18" charset="0"/>
              </a:rPr>
              <a:t> categories.</a:t>
            </a:r>
          </a:p>
          <a:p>
            <a:r>
              <a:rPr lang="en-US" sz="1200" dirty="0">
                <a:solidFill>
                  <a:srgbClr val="3B3B3B"/>
                </a:solidFill>
                <a:latin typeface="Georgia" panose="02040502050405020303" pitchFamily="18" charset="0"/>
              </a:rPr>
              <a:t>(Source: </a:t>
            </a:r>
            <a:r>
              <a:rPr lang="en-US" sz="1200" dirty="0">
                <a:solidFill>
                  <a:srgbClr val="3B3B3B"/>
                </a:solidFill>
                <a:latin typeface="Georgia" panose="02040502050405020303" pitchFamily="18" charset="0"/>
                <a:hlinkClick r:id="rId7"/>
              </a:rPr>
              <a:t>http://help.ethnohub.com/guide/aeiou-framework</a:t>
            </a:r>
            <a:r>
              <a:rPr lang="en-US" sz="1200" dirty="0">
                <a:solidFill>
                  <a:srgbClr val="3B3B3B"/>
                </a:solidFill>
                <a:latin typeface="Georgia" panose="02040502050405020303" pitchFamily="18" charset="0"/>
              </a:rPr>
              <a:t>)</a:t>
            </a:r>
            <a:endParaRPr lang="en-IN" sz="1200" dirty="0"/>
          </a:p>
        </p:txBody>
      </p:sp>
      <p:sp>
        <p:nvSpPr>
          <p:cNvPr id="12" name="Content Placeholder 2"/>
          <p:cNvSpPr txBox="1">
            <a:spLocks/>
          </p:cNvSpPr>
          <p:nvPr/>
        </p:nvSpPr>
        <p:spPr>
          <a:xfrm>
            <a:off x="6172200" y="1093926"/>
            <a:ext cx="6705600" cy="402443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dirty="0">
                <a:solidFill>
                  <a:schemeClr val="tx1"/>
                </a:solidFill>
              </a:rPr>
              <a:t>AEIOU Framework</a:t>
            </a:r>
          </a:p>
          <a:p>
            <a:pPr>
              <a:spcBef>
                <a:spcPts val="0"/>
              </a:spcBef>
            </a:pPr>
            <a:r>
              <a:rPr lang="en-US" sz="2000" i="1" dirty="0">
                <a:solidFill>
                  <a:schemeClr val="tx1"/>
                </a:solidFill>
              </a:rPr>
              <a:t>(developed by </a:t>
            </a:r>
            <a:r>
              <a:rPr lang="en-US" sz="2000" i="1" dirty="0" err="1">
                <a:solidFill>
                  <a:schemeClr val="tx1"/>
                </a:solidFill>
              </a:rPr>
              <a:t>Ethnohub</a:t>
            </a:r>
            <a:r>
              <a:rPr lang="en-US" sz="2000" i="1" dirty="0">
                <a:solidFill>
                  <a:schemeClr val="tx1"/>
                </a:solidFill>
              </a:rPr>
              <a:t>)</a:t>
            </a:r>
          </a:p>
          <a:p>
            <a:pPr>
              <a:spcBef>
                <a:spcPts val="0"/>
              </a:spcBef>
            </a:pPr>
            <a:endParaRPr lang="en-US" sz="2400" i="1" dirty="0">
              <a:solidFill>
                <a:schemeClr val="tx1"/>
              </a:solidFill>
            </a:endParaRPr>
          </a:p>
          <a:p>
            <a:pPr>
              <a:spcBef>
                <a:spcPts val="0"/>
              </a:spcBef>
            </a:pPr>
            <a:r>
              <a:rPr lang="en-US" sz="3600" b="1" dirty="0">
                <a:solidFill>
                  <a:srgbClr val="FF0000"/>
                </a:solidFill>
              </a:rPr>
              <a:t>A</a:t>
            </a:r>
            <a:r>
              <a:rPr lang="en-US" sz="3600" dirty="0">
                <a:solidFill>
                  <a:schemeClr val="tx1"/>
                </a:solidFill>
              </a:rPr>
              <a:t>ctivities</a:t>
            </a:r>
          </a:p>
          <a:p>
            <a:pPr>
              <a:spcBef>
                <a:spcPts val="0"/>
              </a:spcBef>
            </a:pPr>
            <a:r>
              <a:rPr lang="en-US" sz="3600" b="1" dirty="0">
                <a:solidFill>
                  <a:srgbClr val="FF0000"/>
                </a:solidFill>
              </a:rPr>
              <a:t>E</a:t>
            </a:r>
            <a:r>
              <a:rPr lang="en-US" sz="3600" dirty="0">
                <a:solidFill>
                  <a:schemeClr val="tx1"/>
                </a:solidFill>
              </a:rPr>
              <a:t>nvironments</a:t>
            </a:r>
          </a:p>
          <a:p>
            <a:pPr>
              <a:spcBef>
                <a:spcPts val="0"/>
              </a:spcBef>
            </a:pPr>
            <a:r>
              <a:rPr lang="en-US" sz="3600" b="1" dirty="0">
                <a:solidFill>
                  <a:srgbClr val="FF0000"/>
                </a:solidFill>
              </a:rPr>
              <a:t>I</a:t>
            </a:r>
            <a:r>
              <a:rPr lang="en-US" sz="3600" dirty="0">
                <a:solidFill>
                  <a:schemeClr val="tx1"/>
                </a:solidFill>
              </a:rPr>
              <a:t>nteractions</a:t>
            </a:r>
          </a:p>
          <a:p>
            <a:pPr>
              <a:spcBef>
                <a:spcPts val="0"/>
              </a:spcBef>
            </a:pPr>
            <a:r>
              <a:rPr lang="en-US" sz="3600" b="1" dirty="0">
                <a:solidFill>
                  <a:srgbClr val="FF0000"/>
                </a:solidFill>
              </a:rPr>
              <a:t>O</a:t>
            </a:r>
            <a:r>
              <a:rPr lang="en-US" sz="3600" dirty="0">
                <a:solidFill>
                  <a:schemeClr val="tx1"/>
                </a:solidFill>
              </a:rPr>
              <a:t>bjects</a:t>
            </a:r>
          </a:p>
          <a:p>
            <a:pPr>
              <a:spcBef>
                <a:spcPts val="0"/>
              </a:spcBef>
            </a:pPr>
            <a:r>
              <a:rPr lang="en-US" sz="3600" b="1" dirty="0">
                <a:solidFill>
                  <a:srgbClr val="FF0000"/>
                </a:solidFill>
              </a:rPr>
              <a:t>U</a:t>
            </a:r>
            <a:r>
              <a:rPr lang="en-US" sz="3600" dirty="0">
                <a:solidFill>
                  <a:schemeClr val="tx1"/>
                </a:solidFill>
              </a:rPr>
              <a:t>sers</a:t>
            </a:r>
            <a:endParaRPr lang="en-IN" sz="3600" dirty="0">
              <a:solidFill>
                <a:schemeClr val="tx1"/>
              </a:solidFill>
            </a:endParaRPr>
          </a:p>
        </p:txBody>
      </p:sp>
    </p:spTree>
    <p:extLst>
      <p:ext uri="{BB962C8B-B14F-4D97-AF65-F5344CB8AC3E}">
        <p14:creationId xmlns:p14="http://schemas.microsoft.com/office/powerpoint/2010/main" val="183070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Effect transition="in" filter="fade">
                                      <p:cBhvr>
                                        <p:cTn id="9" dur="75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750"/>
                                        <p:tgtEl>
                                          <p:spTgt spid="12"/>
                                        </p:tgtEl>
                                      </p:cBhvr>
                                    </p:animEffect>
                                  </p:childTnLst>
                                </p:cTn>
                              </p:par>
                            </p:childTnLst>
                          </p:cTn>
                        </p:par>
                        <p:par>
                          <p:cTn id="15" fill="hold">
                            <p:stCondLst>
                              <p:cond delay="750"/>
                            </p:stCondLst>
                            <p:childTnLst>
                              <p:par>
                                <p:cTn id="16" presetID="1" presetClass="entr" presetSubtype="0" fill="hold" grpId="0" nodeType="afterEffect">
                                  <p:stCondLst>
                                    <p:cond delay="25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Design Engineering\DE-1B_4th Sem\FDP material\AIEOU &amp; LNM Framework\AEIOU Summary Canva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760" y="192857"/>
            <a:ext cx="11432471" cy="6547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02206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deepdesignthinking.com/wp-content/uploads/2013/08/empathize-brai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282858"/>
            <a:ext cx="5486400" cy="575723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bwMode="gray">
          <a:xfrm>
            <a:off x="261937" y="5652322"/>
            <a:ext cx="8761413" cy="728662"/>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C00000"/>
                </a:solidFill>
                <a:latin typeface="Corbel" pitchFamily="34" charset="0"/>
              </a:rPr>
              <a:t> “Towards identifying the user’s unarticulated needs”</a:t>
            </a:r>
            <a:endParaRPr lang="en-US" sz="3161" dirty="0">
              <a:solidFill>
                <a:srgbClr val="C00000"/>
              </a:solidFill>
              <a:effectLst>
                <a:outerShdw blurRad="38100" dist="38100" dir="2700000" algn="tl">
                  <a:srgbClr val="000000">
                    <a:alpha val="43137"/>
                  </a:srgbClr>
                </a:outerShdw>
              </a:effectLst>
              <a:latin typeface="Bookman Old Style" pitchFamily="18" charset="0"/>
            </a:endParaRPr>
          </a:p>
        </p:txBody>
      </p:sp>
      <p:sp>
        <p:nvSpPr>
          <p:cNvPr id="2" name="Rectangle 1"/>
          <p:cNvSpPr/>
          <p:nvPr/>
        </p:nvSpPr>
        <p:spPr>
          <a:xfrm>
            <a:off x="6172201" y="1180278"/>
            <a:ext cx="5702299" cy="3691973"/>
          </a:xfrm>
          <a:prstGeom prst="rect">
            <a:avLst/>
          </a:prstGeom>
        </p:spPr>
        <p:txBody>
          <a:bodyPr wrap="square">
            <a:spAutoFit/>
          </a:bodyPr>
          <a:lstStyle/>
          <a:p>
            <a:pPr>
              <a:lnSpc>
                <a:spcPct val="150000"/>
              </a:lnSpc>
            </a:pPr>
            <a:r>
              <a:rPr lang="en-US" sz="3200" dirty="0">
                <a:solidFill>
                  <a:schemeClr val="accent1">
                    <a:lumMod val="50000"/>
                  </a:schemeClr>
                </a:solidFill>
                <a:latin typeface="Century Gothic" panose="020B0502020202020204" pitchFamily="34" charset="0"/>
              </a:rPr>
              <a:t>Without understanding - what people see, feel and experience;</a:t>
            </a:r>
          </a:p>
          <a:p>
            <a:pPr>
              <a:lnSpc>
                <a:spcPct val="150000"/>
              </a:lnSpc>
            </a:pPr>
            <a:r>
              <a:rPr lang="en-US" sz="3200" b="1" dirty="0">
                <a:solidFill>
                  <a:schemeClr val="accent1">
                    <a:lumMod val="50000"/>
                  </a:schemeClr>
                </a:solidFill>
                <a:latin typeface="Century Gothic" panose="020B0502020202020204" pitchFamily="34" charset="0"/>
              </a:rPr>
              <a:t>Design &amp; Innovation is a pointless task.</a:t>
            </a:r>
          </a:p>
        </p:txBody>
      </p:sp>
      <p:pic>
        <p:nvPicPr>
          <p:cNvPr id="7" name="Picture 6">
            <a:extLst>
              <a:ext uri="{FF2B5EF4-FFF2-40B4-BE49-F238E27FC236}">
                <a16:creationId xmlns:a16="http://schemas.microsoft.com/office/drawing/2014/main" id="{571887A5-2E26-DB4F-938B-C08640476C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600" y="209333"/>
            <a:ext cx="1241451" cy="513934"/>
          </a:xfrm>
          <a:prstGeom prst="rect">
            <a:avLst/>
          </a:prstGeom>
        </p:spPr>
      </p:pic>
      <p:sp>
        <p:nvSpPr>
          <p:cNvPr id="8" name="Footer Placeholder 10">
            <a:extLst>
              <a:ext uri="{FF2B5EF4-FFF2-40B4-BE49-F238E27FC236}">
                <a16:creationId xmlns:a16="http://schemas.microsoft.com/office/drawing/2014/main" id="{8ED7185D-D898-DD44-803A-5EFBC34F3629}"/>
              </a:ext>
            </a:extLst>
          </p:cNvPr>
          <p:cNvSpPr txBox="1">
            <a:spLocks/>
          </p:cNvSpPr>
          <p:nvPr/>
        </p:nvSpPr>
        <p:spPr>
          <a:xfrm>
            <a:off x="6579870" y="6613030"/>
            <a:ext cx="5764530" cy="365125"/>
          </a:xfrm>
          <a:prstGeom prst="rect">
            <a:avLst/>
          </a:prstGeom>
        </p:spPr>
        <p:txBody>
          <a:bodyPr/>
          <a:lstStyle>
            <a:defPPr>
              <a:defRPr lang="en-US"/>
            </a:defPPr>
            <a:lvl1pPr marL="0" algn="l" defTabSz="913990" rtl="0" eaLnBrk="1" latinLnBrk="0" hangingPunct="1">
              <a:defRPr sz="1700" kern="1200">
                <a:solidFill>
                  <a:schemeClr val="tx1"/>
                </a:solidFill>
                <a:latin typeface="+mn-lt"/>
                <a:ea typeface="+mn-ea"/>
                <a:cs typeface="+mn-cs"/>
              </a:defRPr>
            </a:lvl1pPr>
            <a:lvl2pPr marL="456994" algn="l" defTabSz="913990" rtl="0" eaLnBrk="1" latinLnBrk="0" hangingPunct="1">
              <a:defRPr sz="1700" kern="1200">
                <a:solidFill>
                  <a:schemeClr val="tx1"/>
                </a:solidFill>
                <a:latin typeface="+mn-lt"/>
                <a:ea typeface="+mn-ea"/>
                <a:cs typeface="+mn-cs"/>
              </a:defRPr>
            </a:lvl2pPr>
            <a:lvl3pPr marL="913990" algn="l" defTabSz="913990" rtl="0" eaLnBrk="1" latinLnBrk="0" hangingPunct="1">
              <a:defRPr sz="1700" kern="1200">
                <a:solidFill>
                  <a:schemeClr val="tx1"/>
                </a:solidFill>
                <a:latin typeface="+mn-lt"/>
                <a:ea typeface="+mn-ea"/>
                <a:cs typeface="+mn-cs"/>
              </a:defRPr>
            </a:lvl3pPr>
            <a:lvl4pPr marL="1370986" algn="l" defTabSz="913990" rtl="0" eaLnBrk="1" latinLnBrk="0" hangingPunct="1">
              <a:defRPr sz="1700" kern="1200">
                <a:solidFill>
                  <a:schemeClr val="tx1"/>
                </a:solidFill>
                <a:latin typeface="+mn-lt"/>
                <a:ea typeface="+mn-ea"/>
                <a:cs typeface="+mn-cs"/>
              </a:defRPr>
            </a:lvl4pPr>
            <a:lvl5pPr marL="1827981" algn="l" defTabSz="913990" rtl="0" eaLnBrk="1" latinLnBrk="0" hangingPunct="1">
              <a:defRPr sz="1700" kern="1200">
                <a:solidFill>
                  <a:schemeClr val="tx1"/>
                </a:solidFill>
                <a:latin typeface="+mn-lt"/>
                <a:ea typeface="+mn-ea"/>
                <a:cs typeface="+mn-cs"/>
              </a:defRPr>
            </a:lvl5pPr>
            <a:lvl6pPr marL="2284975" algn="l" defTabSz="913990" rtl="0" eaLnBrk="1" latinLnBrk="0" hangingPunct="1">
              <a:defRPr sz="1700" kern="1200">
                <a:solidFill>
                  <a:schemeClr val="tx1"/>
                </a:solidFill>
                <a:latin typeface="+mn-lt"/>
                <a:ea typeface="+mn-ea"/>
                <a:cs typeface="+mn-cs"/>
              </a:defRPr>
            </a:lvl6pPr>
            <a:lvl7pPr marL="2741971" algn="l" defTabSz="913990" rtl="0" eaLnBrk="1" latinLnBrk="0" hangingPunct="1">
              <a:defRPr sz="1700" kern="1200">
                <a:solidFill>
                  <a:schemeClr val="tx1"/>
                </a:solidFill>
                <a:latin typeface="+mn-lt"/>
                <a:ea typeface="+mn-ea"/>
                <a:cs typeface="+mn-cs"/>
              </a:defRPr>
            </a:lvl7pPr>
            <a:lvl8pPr marL="3198967" algn="l" defTabSz="913990" rtl="0" eaLnBrk="1" latinLnBrk="0" hangingPunct="1">
              <a:defRPr sz="1700" kern="1200">
                <a:solidFill>
                  <a:schemeClr val="tx1"/>
                </a:solidFill>
                <a:latin typeface="+mn-lt"/>
                <a:ea typeface="+mn-ea"/>
                <a:cs typeface="+mn-cs"/>
              </a:defRPr>
            </a:lvl8pPr>
            <a:lvl9pPr marL="3655962" algn="l" defTabSz="913990" rtl="0" eaLnBrk="1" latinLnBrk="0" hangingPunct="1">
              <a:defRPr sz="1700" kern="1200">
                <a:solidFill>
                  <a:schemeClr val="tx1"/>
                </a:solidFill>
                <a:latin typeface="+mn-lt"/>
                <a:ea typeface="+mn-ea"/>
                <a:cs typeface="+mn-cs"/>
              </a:defRPr>
            </a:lvl9pPr>
          </a:lstStyle>
          <a:p>
            <a:pPr algn="r"/>
            <a:r>
              <a:rPr lang="en-US" sz="1200" dirty="0">
                <a:solidFill>
                  <a:schemeClr val="tx1">
                    <a:tint val="75000"/>
                  </a:schemeClr>
                </a:solidFill>
              </a:rPr>
              <a:t>© 2020 </a:t>
            </a:r>
            <a:r>
              <a:rPr lang="en-US" sz="1200" dirty="0" err="1">
                <a:solidFill>
                  <a:schemeClr val="tx1">
                    <a:tint val="75000"/>
                  </a:schemeClr>
                </a:solidFill>
              </a:rPr>
              <a:t>Innodesk</a:t>
            </a:r>
            <a:r>
              <a:rPr lang="en-US" sz="1200" dirty="0">
                <a:solidFill>
                  <a:schemeClr val="tx1">
                    <a:tint val="75000"/>
                  </a:schemeClr>
                </a:solidFill>
              </a:rPr>
              <a:t> </a:t>
            </a:r>
            <a:r>
              <a:rPr lang="en-US" sz="1200" dirty="0" err="1">
                <a:solidFill>
                  <a:schemeClr val="tx1">
                    <a:tint val="75000"/>
                  </a:schemeClr>
                </a:solidFill>
              </a:rPr>
              <a:t>Designovation</a:t>
            </a:r>
            <a:r>
              <a:rPr lang="en-US" sz="1200" dirty="0">
                <a:solidFill>
                  <a:schemeClr val="tx1">
                    <a:tint val="75000"/>
                  </a:schemeClr>
                </a:solidFill>
              </a:rPr>
              <a:t> Services. All rights reserved.</a:t>
            </a:r>
          </a:p>
        </p:txBody>
      </p:sp>
      <p:pic>
        <p:nvPicPr>
          <p:cNvPr id="9" name="Picture 2" descr="Ganpat University Institute of Computer Technology">
            <a:extLst>
              <a:ext uri="{FF2B5EF4-FFF2-40B4-BE49-F238E27FC236}">
                <a16:creationId xmlns:a16="http://schemas.microsoft.com/office/drawing/2014/main" id="{41F04D56-141E-F54B-B066-A1EECCE2D2E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395" y="200137"/>
            <a:ext cx="2072009" cy="53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12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par>
                          <p:cTn id="11" fill="hold">
                            <p:stCondLst>
                              <p:cond delay="750"/>
                            </p:stCondLst>
                            <p:childTnLst>
                              <p:par>
                                <p:cTn id="12" presetID="10" presetClass="entr" presetSubtype="0" fill="hold" grpId="0" nodeType="afterEffect">
                                  <p:stCondLst>
                                    <p:cond delay="75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 y="491700"/>
            <a:ext cx="11109960" cy="1143000"/>
          </a:xfrm>
        </p:spPr>
        <p:txBody>
          <a:bodyPr>
            <a:normAutofit/>
          </a:bodyPr>
          <a:lstStyle/>
          <a:p>
            <a:r>
              <a:rPr lang="en-US" dirty="0"/>
              <a:t>Empathy Tools &amp; Frameworks</a:t>
            </a:r>
          </a:p>
        </p:txBody>
      </p:sp>
      <p:sp>
        <p:nvSpPr>
          <p:cNvPr id="3" name="Content Placeholder 2"/>
          <p:cNvSpPr>
            <a:spLocks noGrp="1"/>
          </p:cNvSpPr>
          <p:nvPr>
            <p:ph idx="1"/>
          </p:nvPr>
        </p:nvSpPr>
        <p:spPr>
          <a:xfrm>
            <a:off x="914400" y="1825625"/>
            <a:ext cx="10515600" cy="4879975"/>
          </a:xfrm>
        </p:spPr>
        <p:txBody>
          <a:bodyPr>
            <a:normAutofit/>
          </a:bodyPr>
          <a:lstStyle/>
          <a:p>
            <a:r>
              <a:rPr lang="en-US" dirty="0"/>
              <a:t>5W &amp; H: </a:t>
            </a:r>
            <a:r>
              <a:rPr lang="en-US" dirty="0">
                <a:solidFill>
                  <a:schemeClr val="accent2">
                    <a:lumMod val="50000"/>
                  </a:schemeClr>
                </a:solidFill>
              </a:rPr>
              <a:t>Create questionnaire for different stakeholders</a:t>
            </a:r>
            <a:endParaRPr lang="en-US" dirty="0"/>
          </a:p>
          <a:p>
            <a:r>
              <a:rPr lang="en-US" dirty="0"/>
              <a:t>Laddering (Multiple WHYs):</a:t>
            </a:r>
            <a:r>
              <a:rPr lang="en-US" dirty="0">
                <a:solidFill>
                  <a:schemeClr val="accent2">
                    <a:lumMod val="50000"/>
                  </a:schemeClr>
                </a:solidFill>
              </a:rPr>
              <a:t> for deeper interventions to find root cause</a:t>
            </a:r>
            <a:endParaRPr lang="en-US" dirty="0"/>
          </a:p>
          <a:p>
            <a:r>
              <a:rPr lang="en-US" dirty="0"/>
              <a:t>Persona</a:t>
            </a:r>
          </a:p>
          <a:p>
            <a:r>
              <a:rPr lang="en-US" dirty="0"/>
              <a:t>Customer Journey Map</a:t>
            </a:r>
          </a:p>
          <a:p>
            <a:r>
              <a:rPr lang="en-US" dirty="0"/>
              <a:t>Empathy Map</a:t>
            </a:r>
          </a:p>
          <a:p>
            <a:endParaRPr lang="en-US" dirty="0"/>
          </a:p>
          <a:p>
            <a:r>
              <a:rPr lang="en-US" dirty="0"/>
              <a:t>Problem Scenario → Problem Statement</a:t>
            </a:r>
          </a:p>
        </p:txBody>
      </p:sp>
      <p:pic>
        <p:nvPicPr>
          <p:cNvPr id="4" name="Picture 3">
            <a:extLst>
              <a:ext uri="{FF2B5EF4-FFF2-40B4-BE49-F238E27FC236}">
                <a16:creationId xmlns:a16="http://schemas.microsoft.com/office/drawing/2014/main" id="{042E90C8-52F0-DD4A-98A3-CE0EA36C03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6600" y="209333"/>
            <a:ext cx="1241451" cy="513934"/>
          </a:xfrm>
          <a:prstGeom prst="rect">
            <a:avLst/>
          </a:prstGeom>
        </p:spPr>
      </p:pic>
      <p:sp>
        <p:nvSpPr>
          <p:cNvPr id="5" name="Footer Placeholder 10">
            <a:extLst>
              <a:ext uri="{FF2B5EF4-FFF2-40B4-BE49-F238E27FC236}">
                <a16:creationId xmlns:a16="http://schemas.microsoft.com/office/drawing/2014/main" id="{52FEFCD0-3688-F942-931F-0BE59E170863}"/>
              </a:ext>
            </a:extLst>
          </p:cNvPr>
          <p:cNvSpPr txBox="1">
            <a:spLocks/>
          </p:cNvSpPr>
          <p:nvPr/>
        </p:nvSpPr>
        <p:spPr>
          <a:xfrm>
            <a:off x="6579870" y="6613030"/>
            <a:ext cx="5764530" cy="365125"/>
          </a:xfrm>
          <a:prstGeom prst="rect">
            <a:avLst/>
          </a:prstGeom>
        </p:spPr>
        <p:txBody>
          <a:bodyPr/>
          <a:lstStyle>
            <a:defPPr>
              <a:defRPr lang="en-US"/>
            </a:defPPr>
            <a:lvl1pPr marL="0" algn="l" defTabSz="913990" rtl="0" eaLnBrk="1" latinLnBrk="0" hangingPunct="1">
              <a:defRPr sz="1700" kern="1200">
                <a:solidFill>
                  <a:schemeClr val="tx1"/>
                </a:solidFill>
                <a:latin typeface="+mn-lt"/>
                <a:ea typeface="+mn-ea"/>
                <a:cs typeface="+mn-cs"/>
              </a:defRPr>
            </a:lvl1pPr>
            <a:lvl2pPr marL="456994" algn="l" defTabSz="913990" rtl="0" eaLnBrk="1" latinLnBrk="0" hangingPunct="1">
              <a:defRPr sz="1700" kern="1200">
                <a:solidFill>
                  <a:schemeClr val="tx1"/>
                </a:solidFill>
                <a:latin typeface="+mn-lt"/>
                <a:ea typeface="+mn-ea"/>
                <a:cs typeface="+mn-cs"/>
              </a:defRPr>
            </a:lvl2pPr>
            <a:lvl3pPr marL="913990" algn="l" defTabSz="913990" rtl="0" eaLnBrk="1" latinLnBrk="0" hangingPunct="1">
              <a:defRPr sz="1700" kern="1200">
                <a:solidFill>
                  <a:schemeClr val="tx1"/>
                </a:solidFill>
                <a:latin typeface="+mn-lt"/>
                <a:ea typeface="+mn-ea"/>
                <a:cs typeface="+mn-cs"/>
              </a:defRPr>
            </a:lvl3pPr>
            <a:lvl4pPr marL="1370986" algn="l" defTabSz="913990" rtl="0" eaLnBrk="1" latinLnBrk="0" hangingPunct="1">
              <a:defRPr sz="1700" kern="1200">
                <a:solidFill>
                  <a:schemeClr val="tx1"/>
                </a:solidFill>
                <a:latin typeface="+mn-lt"/>
                <a:ea typeface="+mn-ea"/>
                <a:cs typeface="+mn-cs"/>
              </a:defRPr>
            </a:lvl4pPr>
            <a:lvl5pPr marL="1827981" algn="l" defTabSz="913990" rtl="0" eaLnBrk="1" latinLnBrk="0" hangingPunct="1">
              <a:defRPr sz="1700" kern="1200">
                <a:solidFill>
                  <a:schemeClr val="tx1"/>
                </a:solidFill>
                <a:latin typeface="+mn-lt"/>
                <a:ea typeface="+mn-ea"/>
                <a:cs typeface="+mn-cs"/>
              </a:defRPr>
            </a:lvl5pPr>
            <a:lvl6pPr marL="2284975" algn="l" defTabSz="913990" rtl="0" eaLnBrk="1" latinLnBrk="0" hangingPunct="1">
              <a:defRPr sz="1700" kern="1200">
                <a:solidFill>
                  <a:schemeClr val="tx1"/>
                </a:solidFill>
                <a:latin typeface="+mn-lt"/>
                <a:ea typeface="+mn-ea"/>
                <a:cs typeface="+mn-cs"/>
              </a:defRPr>
            </a:lvl6pPr>
            <a:lvl7pPr marL="2741971" algn="l" defTabSz="913990" rtl="0" eaLnBrk="1" latinLnBrk="0" hangingPunct="1">
              <a:defRPr sz="1700" kern="1200">
                <a:solidFill>
                  <a:schemeClr val="tx1"/>
                </a:solidFill>
                <a:latin typeface="+mn-lt"/>
                <a:ea typeface="+mn-ea"/>
                <a:cs typeface="+mn-cs"/>
              </a:defRPr>
            </a:lvl7pPr>
            <a:lvl8pPr marL="3198967" algn="l" defTabSz="913990" rtl="0" eaLnBrk="1" latinLnBrk="0" hangingPunct="1">
              <a:defRPr sz="1700" kern="1200">
                <a:solidFill>
                  <a:schemeClr val="tx1"/>
                </a:solidFill>
                <a:latin typeface="+mn-lt"/>
                <a:ea typeface="+mn-ea"/>
                <a:cs typeface="+mn-cs"/>
              </a:defRPr>
            </a:lvl8pPr>
            <a:lvl9pPr marL="3655962" algn="l" defTabSz="913990" rtl="0" eaLnBrk="1" latinLnBrk="0" hangingPunct="1">
              <a:defRPr sz="1700" kern="1200">
                <a:solidFill>
                  <a:schemeClr val="tx1"/>
                </a:solidFill>
                <a:latin typeface="+mn-lt"/>
                <a:ea typeface="+mn-ea"/>
                <a:cs typeface="+mn-cs"/>
              </a:defRPr>
            </a:lvl9pPr>
          </a:lstStyle>
          <a:p>
            <a:pPr algn="r"/>
            <a:r>
              <a:rPr lang="en-US" sz="1200" dirty="0">
                <a:solidFill>
                  <a:schemeClr val="tx1">
                    <a:tint val="75000"/>
                  </a:schemeClr>
                </a:solidFill>
              </a:rPr>
              <a:t>© 2020 </a:t>
            </a:r>
            <a:r>
              <a:rPr lang="en-US" sz="1200" dirty="0" err="1">
                <a:solidFill>
                  <a:schemeClr val="tx1">
                    <a:tint val="75000"/>
                  </a:schemeClr>
                </a:solidFill>
              </a:rPr>
              <a:t>Innodesk</a:t>
            </a:r>
            <a:r>
              <a:rPr lang="en-US" sz="1200" dirty="0">
                <a:solidFill>
                  <a:schemeClr val="tx1">
                    <a:tint val="75000"/>
                  </a:schemeClr>
                </a:solidFill>
              </a:rPr>
              <a:t> </a:t>
            </a:r>
            <a:r>
              <a:rPr lang="en-US" sz="1200" dirty="0" err="1">
                <a:solidFill>
                  <a:schemeClr val="tx1">
                    <a:tint val="75000"/>
                  </a:schemeClr>
                </a:solidFill>
              </a:rPr>
              <a:t>Designovation</a:t>
            </a:r>
            <a:r>
              <a:rPr lang="en-US" sz="1200" dirty="0">
                <a:solidFill>
                  <a:schemeClr val="tx1">
                    <a:tint val="75000"/>
                  </a:schemeClr>
                </a:solidFill>
              </a:rPr>
              <a:t> Services. All rights reserved.</a:t>
            </a:r>
          </a:p>
        </p:txBody>
      </p:sp>
      <p:pic>
        <p:nvPicPr>
          <p:cNvPr id="6" name="Picture 2" descr="Ganpat University Institute of Computer Technology">
            <a:extLst>
              <a:ext uri="{FF2B5EF4-FFF2-40B4-BE49-F238E27FC236}">
                <a16:creationId xmlns:a16="http://schemas.microsoft.com/office/drawing/2014/main" id="{DF141993-8F24-294F-BADE-10B4C846CE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395" y="200137"/>
            <a:ext cx="2072009" cy="53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49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40DD99D-F056-4A0A-8433-9CA94D7218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1754129"/>
            <a:ext cx="8712657" cy="49037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A395C31-0B4D-4C04-A48F-682F2658A673}"/>
              </a:ext>
            </a:extLst>
          </p:cNvPr>
          <p:cNvSpPr txBox="1"/>
          <p:nvPr/>
        </p:nvSpPr>
        <p:spPr>
          <a:xfrm>
            <a:off x="914400" y="1007379"/>
            <a:ext cx="10058400" cy="678086"/>
          </a:xfrm>
          <a:prstGeom prst="rect">
            <a:avLst/>
          </a:prstGeom>
          <a:noFill/>
        </p:spPr>
        <p:txBody>
          <a:bodyPr wrap="square" lIns="122887" tIns="61444" rIns="122887" bIns="61444" rtlCol="0">
            <a:spAutoFit/>
          </a:bodyPr>
          <a:lstStyle/>
          <a:p>
            <a:r>
              <a:rPr lang="en-US" sz="1800" b="1" dirty="0">
                <a:solidFill>
                  <a:srgbClr val="0070C0"/>
                </a:solidFill>
              </a:rPr>
              <a:t>Select a stake holder &amp; create questionnaire for him/her to find various problems/possibilities....You will get different problems/possibilities after interviewing various stakeholders through 5W &amp; H tools.</a:t>
            </a:r>
          </a:p>
        </p:txBody>
      </p:sp>
      <p:pic>
        <p:nvPicPr>
          <p:cNvPr id="13" name="Picture 12">
            <a:extLst>
              <a:ext uri="{FF2B5EF4-FFF2-40B4-BE49-F238E27FC236}">
                <a16:creationId xmlns:a16="http://schemas.microsoft.com/office/drawing/2014/main" id="{9A30641D-D311-5444-BE69-7CC2B488FD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600" y="209333"/>
            <a:ext cx="1241451" cy="513934"/>
          </a:xfrm>
          <a:prstGeom prst="rect">
            <a:avLst/>
          </a:prstGeom>
        </p:spPr>
      </p:pic>
      <p:sp>
        <p:nvSpPr>
          <p:cNvPr id="14" name="Footer Placeholder 10">
            <a:extLst>
              <a:ext uri="{FF2B5EF4-FFF2-40B4-BE49-F238E27FC236}">
                <a16:creationId xmlns:a16="http://schemas.microsoft.com/office/drawing/2014/main" id="{773424C0-985F-8F4F-987B-7250CC9F1735}"/>
              </a:ext>
            </a:extLst>
          </p:cNvPr>
          <p:cNvSpPr>
            <a:spLocks noGrp="1"/>
          </p:cNvSpPr>
          <p:nvPr>
            <p:ph type="ftr" sz="quarter" idx="11"/>
          </p:nvPr>
        </p:nvSpPr>
        <p:spPr>
          <a:xfrm>
            <a:off x="6579870" y="6492875"/>
            <a:ext cx="5764530" cy="365125"/>
          </a:xfrm>
        </p:spPr>
        <p:txBody>
          <a:bodyPr/>
          <a:lstStyle/>
          <a:p>
            <a:pPr algn="r"/>
            <a:r>
              <a:rPr lang="en-US" dirty="0"/>
              <a:t>© 2020 </a:t>
            </a:r>
            <a:r>
              <a:rPr lang="en-US" dirty="0" err="1"/>
              <a:t>Innodesk</a:t>
            </a:r>
            <a:r>
              <a:rPr lang="en-US" dirty="0"/>
              <a:t> </a:t>
            </a:r>
            <a:r>
              <a:rPr lang="en-US" dirty="0" err="1"/>
              <a:t>Designovation</a:t>
            </a:r>
            <a:r>
              <a:rPr lang="en-US" dirty="0"/>
              <a:t> Services. All rights reserved.</a:t>
            </a:r>
          </a:p>
        </p:txBody>
      </p:sp>
      <p:pic>
        <p:nvPicPr>
          <p:cNvPr id="15" name="Picture 2" descr="Ganpat University Institute of Computer Technology">
            <a:extLst>
              <a:ext uri="{FF2B5EF4-FFF2-40B4-BE49-F238E27FC236}">
                <a16:creationId xmlns:a16="http://schemas.microsoft.com/office/drawing/2014/main" id="{C4C93E49-9752-6F49-B927-C3BEFEF5927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395" y="200137"/>
            <a:ext cx="2072009" cy="53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41129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67125209"/>
              </p:ext>
            </p:extLst>
          </p:nvPr>
        </p:nvGraphicFramePr>
        <p:xfrm>
          <a:off x="518160" y="900452"/>
          <a:ext cx="11201400" cy="5768728"/>
        </p:xfrm>
        <a:graphic>
          <a:graphicData uri="http://schemas.openxmlformats.org/drawingml/2006/table">
            <a:tbl>
              <a:tblPr firstRow="1" bandRow="1">
                <a:tableStyleId>{5940675A-B579-460E-94D1-54222C63F5DA}</a:tableStyleId>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594431">
                <a:tc>
                  <a:txBody>
                    <a:bodyPr/>
                    <a:lstStyle/>
                    <a:p>
                      <a:r>
                        <a:rPr lang="en-US" sz="2000" b="1" dirty="0"/>
                        <a:t>Who?</a:t>
                      </a:r>
                    </a:p>
                  </a:txBody>
                  <a:tcPr>
                    <a:solidFill>
                      <a:schemeClr val="accent5">
                        <a:lumMod val="60000"/>
                        <a:lumOff val="40000"/>
                      </a:schemeClr>
                    </a:solidFill>
                  </a:tcPr>
                </a:tc>
                <a:tc>
                  <a:txBody>
                    <a:bodyPr/>
                    <a:lstStyle/>
                    <a:p>
                      <a:r>
                        <a:rPr lang="en-US" sz="2000" b="1" dirty="0"/>
                        <a:t>What?</a:t>
                      </a:r>
                    </a:p>
                  </a:txBody>
                  <a:tcPr>
                    <a:solidFill>
                      <a:schemeClr val="accent6">
                        <a:lumMod val="60000"/>
                        <a:lumOff val="40000"/>
                      </a:schemeClr>
                    </a:solidFill>
                  </a:tcPr>
                </a:tc>
                <a:tc>
                  <a:txBody>
                    <a:bodyPr/>
                    <a:lstStyle/>
                    <a:p>
                      <a:r>
                        <a:rPr lang="en-US" sz="2000" b="1" dirty="0"/>
                        <a:t>Where?</a:t>
                      </a:r>
                    </a:p>
                  </a:txBody>
                  <a:tcPr>
                    <a:solidFill>
                      <a:schemeClr val="bg2">
                        <a:lumMod val="50000"/>
                      </a:schemeClr>
                    </a:solidFill>
                  </a:tcPr>
                </a:tc>
                <a:extLst>
                  <a:ext uri="{0D108BD9-81ED-4DB2-BD59-A6C34878D82A}">
                    <a16:rowId xmlns:a16="http://schemas.microsoft.com/office/drawing/2014/main" val="10000"/>
                  </a:ext>
                </a:extLst>
              </a:tr>
              <a:tr h="2080506">
                <a:tc>
                  <a:txBody>
                    <a:bodyPr/>
                    <a:lstStyle/>
                    <a:p>
                      <a:pPr marL="342900" indent="-342900">
                        <a:buFont typeface="+mj-lt"/>
                        <a:buNone/>
                      </a:pPr>
                      <a:r>
                        <a:rPr lang="en-US" sz="1800" dirty="0"/>
                        <a:t>1.</a:t>
                      </a:r>
                      <a:r>
                        <a:rPr lang="en-IN" sz="1700" b="0" i="0" u="none" strike="noStrike" kern="1200" dirty="0">
                          <a:solidFill>
                            <a:schemeClr val="tx1"/>
                          </a:solidFill>
                          <a:effectLst/>
                          <a:latin typeface="+mn-lt"/>
                          <a:ea typeface="+mn-ea"/>
                          <a:cs typeface="+mn-cs"/>
                        </a:rPr>
                        <a:t> Who is the founder?</a:t>
                      </a:r>
                      <a:endParaRPr lang="en-US" sz="1800" dirty="0"/>
                    </a:p>
                    <a:p>
                      <a:pPr marL="342900" indent="-342900">
                        <a:buFont typeface="+mj-lt"/>
                        <a:buNone/>
                      </a:pPr>
                      <a:r>
                        <a:rPr lang="en-US" sz="1800" dirty="0"/>
                        <a:t>2. </a:t>
                      </a:r>
                      <a:r>
                        <a:rPr lang="en-US" sz="1700" b="0" i="0" u="none" strike="noStrike" kern="1200" dirty="0">
                          <a:solidFill>
                            <a:schemeClr val="tx1"/>
                          </a:solidFill>
                          <a:effectLst/>
                          <a:latin typeface="+mn-lt"/>
                          <a:ea typeface="+mn-ea"/>
                          <a:cs typeface="+mn-cs"/>
                        </a:rPr>
                        <a:t>Who is the investor of your company?</a:t>
                      </a:r>
                      <a:endParaRPr lang="en-US" sz="1800" dirty="0"/>
                    </a:p>
                    <a:p>
                      <a:pPr marL="342900" indent="-342900">
                        <a:buFont typeface="+mj-lt"/>
                        <a:buNone/>
                      </a:pPr>
                      <a:r>
                        <a:rPr lang="en-US" sz="1800" dirty="0"/>
                        <a:t>3.</a:t>
                      </a:r>
                      <a:r>
                        <a:rPr lang="en-US" sz="1700" b="0" i="0" u="none" strike="noStrike" kern="1200" dirty="0">
                          <a:solidFill>
                            <a:schemeClr val="tx1"/>
                          </a:solidFill>
                          <a:effectLst/>
                          <a:latin typeface="+mn-lt"/>
                          <a:ea typeface="+mn-ea"/>
                          <a:cs typeface="+mn-cs"/>
                        </a:rPr>
                        <a:t> Who is your partner in delivery of the products?</a:t>
                      </a:r>
                      <a:endParaRPr lang="en-US" sz="1800" dirty="0"/>
                    </a:p>
                    <a:p>
                      <a:pPr marL="342900" marR="0" lvl="0" indent="-342900" algn="l" defTabSz="913990" rtl="0" eaLnBrk="1" fontAlgn="auto" latinLnBrk="0" hangingPunct="1">
                        <a:lnSpc>
                          <a:spcPct val="100000"/>
                        </a:lnSpc>
                        <a:spcBef>
                          <a:spcPts val="0"/>
                        </a:spcBef>
                        <a:spcAft>
                          <a:spcPts val="0"/>
                        </a:spcAft>
                        <a:buClrTx/>
                        <a:buSzTx/>
                        <a:buFont typeface="+mj-lt"/>
                        <a:buNone/>
                        <a:tabLst/>
                        <a:defRPr/>
                      </a:pPr>
                      <a:r>
                        <a:rPr lang="en-US" sz="1800" dirty="0"/>
                        <a:t>4.</a:t>
                      </a:r>
                      <a:r>
                        <a:rPr lang="en-IN" sz="1700" b="0" i="0" u="none" strike="noStrike" kern="1200" dirty="0">
                          <a:solidFill>
                            <a:schemeClr val="tx1"/>
                          </a:solidFill>
                          <a:effectLst/>
                          <a:latin typeface="+mn-lt"/>
                          <a:ea typeface="+mn-ea"/>
                          <a:cs typeface="+mn-cs"/>
                        </a:rPr>
                        <a:t> Who is your CEO?</a:t>
                      </a:r>
                      <a:endParaRPr lang="en-US" sz="1800" dirty="0"/>
                    </a:p>
                    <a:p>
                      <a:pPr marL="342900" indent="-342900">
                        <a:buFont typeface="+mj-lt"/>
                        <a:buNone/>
                      </a:pPr>
                      <a:r>
                        <a:rPr lang="en-US" sz="1800" dirty="0"/>
                        <a:t>5.</a:t>
                      </a:r>
                      <a:r>
                        <a:rPr lang="en-US" sz="1700" b="0" i="0" u="none" strike="noStrike" kern="1200" dirty="0">
                          <a:solidFill>
                            <a:schemeClr val="tx1"/>
                          </a:solidFill>
                          <a:effectLst/>
                          <a:latin typeface="+mn-lt"/>
                          <a:ea typeface="+mn-ea"/>
                          <a:cs typeface="+mn-cs"/>
                        </a:rPr>
                        <a:t> Who is your business adviser?</a:t>
                      </a:r>
                      <a:endParaRPr lang="en-US" sz="1800" dirty="0"/>
                    </a:p>
                  </a:txBody>
                  <a:tcPr>
                    <a:solidFill>
                      <a:schemeClr val="accent5">
                        <a:lumMod val="20000"/>
                        <a:lumOff val="80000"/>
                      </a:schemeClr>
                    </a:solidFill>
                  </a:tcPr>
                </a:tc>
                <a:tc>
                  <a:txBody>
                    <a:bodyPr/>
                    <a:lstStyle/>
                    <a:p>
                      <a:r>
                        <a:rPr lang="en-US" sz="1800" dirty="0"/>
                        <a:t>1.</a:t>
                      </a:r>
                      <a:r>
                        <a:rPr lang="en-US" sz="1700" b="0" i="0" u="none" strike="noStrike" kern="1200" dirty="0">
                          <a:solidFill>
                            <a:schemeClr val="tx1"/>
                          </a:solidFill>
                          <a:effectLst/>
                          <a:latin typeface="+mn-lt"/>
                          <a:ea typeface="+mn-ea"/>
                          <a:cs typeface="+mn-cs"/>
                        </a:rPr>
                        <a:t> What is your company’s name?</a:t>
                      </a:r>
                      <a:endParaRPr lang="en-US" sz="1800" dirty="0"/>
                    </a:p>
                    <a:p>
                      <a:r>
                        <a:rPr lang="en-US" sz="1800" dirty="0"/>
                        <a:t>2.</a:t>
                      </a:r>
                      <a:r>
                        <a:rPr lang="en-US" sz="1700" b="0" i="0" u="none" strike="noStrike" kern="1200" dirty="0">
                          <a:solidFill>
                            <a:schemeClr val="tx1"/>
                          </a:solidFill>
                          <a:effectLst/>
                          <a:latin typeface="+mn-lt"/>
                          <a:ea typeface="+mn-ea"/>
                          <a:cs typeface="+mn-cs"/>
                        </a:rPr>
                        <a:t> What should be done to increase productivity?</a:t>
                      </a:r>
                    </a:p>
                    <a:p>
                      <a:r>
                        <a:rPr lang="en-US" sz="1800" dirty="0"/>
                        <a:t>3.</a:t>
                      </a:r>
                      <a:r>
                        <a:rPr lang="en-IN" sz="1700" b="0" i="0" u="none" strike="noStrike" kern="1200" dirty="0">
                          <a:solidFill>
                            <a:schemeClr val="tx1"/>
                          </a:solidFill>
                          <a:effectLst/>
                          <a:latin typeface="+mn-lt"/>
                          <a:ea typeface="+mn-ea"/>
                          <a:cs typeface="+mn-cs"/>
                        </a:rPr>
                        <a:t> What is your aim?</a:t>
                      </a:r>
                      <a:endParaRPr lang="en-US" sz="1800" dirty="0"/>
                    </a:p>
                    <a:p>
                      <a:r>
                        <a:rPr lang="en-US" sz="1800" dirty="0"/>
                        <a:t>4.</a:t>
                      </a:r>
                      <a:r>
                        <a:rPr lang="en-US" sz="1700" b="0" i="0" u="none" strike="noStrike" kern="1200" dirty="0">
                          <a:solidFill>
                            <a:schemeClr val="tx1"/>
                          </a:solidFill>
                          <a:effectLst/>
                          <a:latin typeface="+mn-lt"/>
                          <a:ea typeface="+mn-ea"/>
                          <a:cs typeface="+mn-cs"/>
                        </a:rPr>
                        <a:t> What are your working hours/days?</a:t>
                      </a:r>
                      <a:endParaRPr lang="en-US" sz="1800" dirty="0"/>
                    </a:p>
                    <a:p>
                      <a:r>
                        <a:rPr lang="en-US" sz="1800" dirty="0"/>
                        <a:t>5.</a:t>
                      </a:r>
                      <a:r>
                        <a:rPr lang="en-US" sz="1700" b="0" i="0" u="none" strike="noStrike" kern="1200" dirty="0">
                          <a:solidFill>
                            <a:schemeClr val="tx1"/>
                          </a:solidFill>
                          <a:effectLst/>
                          <a:latin typeface="+mn-lt"/>
                          <a:ea typeface="+mn-ea"/>
                          <a:cs typeface="+mn-cs"/>
                        </a:rPr>
                        <a:t> What is your future plan regarding your company’s shareholders?</a:t>
                      </a:r>
                      <a:endParaRPr lang="en-US" sz="1800" dirty="0"/>
                    </a:p>
                  </a:txBody>
                  <a:tcPr>
                    <a:solidFill>
                      <a:schemeClr val="accent6">
                        <a:lumMod val="20000"/>
                        <a:lumOff val="80000"/>
                      </a:schemeClr>
                    </a:solidFill>
                  </a:tcPr>
                </a:tc>
                <a:tc>
                  <a:txBody>
                    <a:bodyPr/>
                    <a:lstStyle/>
                    <a:p>
                      <a:r>
                        <a:rPr lang="en-US" sz="1800" dirty="0"/>
                        <a:t>1.</a:t>
                      </a:r>
                      <a:r>
                        <a:rPr lang="en-US" sz="1700" b="0" i="0" u="none" strike="noStrike" kern="1200" dirty="0">
                          <a:solidFill>
                            <a:schemeClr val="tx1"/>
                          </a:solidFill>
                          <a:effectLst/>
                          <a:latin typeface="+mn-lt"/>
                          <a:ea typeface="+mn-ea"/>
                          <a:cs typeface="+mn-cs"/>
                        </a:rPr>
                        <a:t> Where is your company located?</a:t>
                      </a:r>
                      <a:endParaRPr lang="en-US" sz="1800" dirty="0"/>
                    </a:p>
                    <a:p>
                      <a:r>
                        <a:rPr lang="en-US" sz="1800" dirty="0"/>
                        <a:t>2.</a:t>
                      </a:r>
                      <a:r>
                        <a:rPr lang="en-US" sz="1700" b="0" i="0" u="none" strike="noStrike" kern="1200" dirty="0">
                          <a:solidFill>
                            <a:schemeClr val="tx1"/>
                          </a:solidFill>
                          <a:effectLst/>
                          <a:latin typeface="+mn-lt"/>
                          <a:ea typeface="+mn-ea"/>
                          <a:cs typeface="+mn-cs"/>
                        </a:rPr>
                        <a:t> Where is your manufacturing unit?</a:t>
                      </a:r>
                      <a:endParaRPr lang="en-US" sz="1800" dirty="0"/>
                    </a:p>
                    <a:p>
                      <a:r>
                        <a:rPr lang="en-US" sz="1800" dirty="0"/>
                        <a:t>3. </a:t>
                      </a:r>
                      <a:r>
                        <a:rPr lang="en-US" sz="1700" b="0" i="0" u="none" strike="noStrike" kern="1200" dirty="0">
                          <a:solidFill>
                            <a:schemeClr val="tx1"/>
                          </a:solidFill>
                          <a:effectLst/>
                          <a:latin typeface="+mn-lt"/>
                          <a:ea typeface="+mn-ea"/>
                          <a:cs typeface="+mn-cs"/>
                        </a:rPr>
                        <a:t>Where is your head office?</a:t>
                      </a:r>
                      <a:endParaRPr lang="en-US" sz="1800" dirty="0"/>
                    </a:p>
                    <a:p>
                      <a:r>
                        <a:rPr lang="en-US" sz="1800" dirty="0"/>
                        <a:t>4.</a:t>
                      </a:r>
                      <a:r>
                        <a:rPr lang="en-US" sz="1700" b="0" i="0" u="none" strike="noStrike" kern="1200" dirty="0">
                          <a:solidFill>
                            <a:schemeClr val="tx1"/>
                          </a:solidFill>
                          <a:effectLst/>
                          <a:latin typeface="+mn-lt"/>
                          <a:ea typeface="+mn-ea"/>
                          <a:cs typeface="+mn-cs"/>
                        </a:rPr>
                        <a:t> Where was the main idea formed?</a:t>
                      </a:r>
                      <a:endParaRPr lang="en-US" sz="1800" dirty="0"/>
                    </a:p>
                    <a:p>
                      <a:r>
                        <a:rPr lang="en-US" sz="1800" dirty="0"/>
                        <a:t>5.</a:t>
                      </a:r>
                      <a:r>
                        <a:rPr lang="en-US" sz="1700" b="0" i="0" u="none" strike="noStrike" kern="1200" dirty="0">
                          <a:solidFill>
                            <a:schemeClr val="tx1"/>
                          </a:solidFill>
                          <a:effectLst/>
                          <a:latin typeface="+mn-lt"/>
                          <a:ea typeface="+mn-ea"/>
                          <a:cs typeface="+mn-cs"/>
                        </a:rPr>
                        <a:t> Where should customer contact to get your support?</a:t>
                      </a:r>
                      <a:endParaRPr lang="en-US" sz="1800" dirty="0"/>
                    </a:p>
                  </a:txBody>
                  <a:tcPr>
                    <a:solidFill>
                      <a:schemeClr val="bg2">
                        <a:lumMod val="90000"/>
                      </a:schemeClr>
                    </a:solidFill>
                  </a:tcPr>
                </a:tc>
                <a:extLst>
                  <a:ext uri="{0D108BD9-81ED-4DB2-BD59-A6C34878D82A}">
                    <a16:rowId xmlns:a16="http://schemas.microsoft.com/office/drawing/2014/main" val="10001"/>
                  </a:ext>
                </a:extLst>
              </a:tr>
              <a:tr h="594431">
                <a:tc>
                  <a:txBody>
                    <a:bodyPr/>
                    <a:lstStyle/>
                    <a:p>
                      <a:pPr marL="0" algn="l" defTabSz="913990" rtl="0" eaLnBrk="1" latinLnBrk="0" hangingPunct="1"/>
                      <a:r>
                        <a:rPr lang="en-US" sz="2000" b="1" kern="1200" dirty="0">
                          <a:solidFill>
                            <a:schemeClr val="tx1"/>
                          </a:solidFill>
                          <a:latin typeface="+mn-lt"/>
                          <a:ea typeface="+mn-ea"/>
                          <a:cs typeface="+mn-cs"/>
                        </a:rPr>
                        <a:t>When?</a:t>
                      </a:r>
                    </a:p>
                  </a:txBody>
                  <a:tcPr>
                    <a:solidFill>
                      <a:srgbClr val="FFC000"/>
                    </a:solidFill>
                  </a:tcPr>
                </a:tc>
                <a:tc>
                  <a:txBody>
                    <a:bodyPr/>
                    <a:lstStyle/>
                    <a:p>
                      <a:pPr marL="0" algn="l" defTabSz="913990" rtl="0" eaLnBrk="1" latinLnBrk="0" hangingPunct="1"/>
                      <a:r>
                        <a:rPr lang="en-US" sz="2000" b="1" kern="1200" dirty="0">
                          <a:solidFill>
                            <a:schemeClr val="tx1"/>
                          </a:solidFill>
                          <a:latin typeface="+mn-lt"/>
                          <a:ea typeface="+mn-ea"/>
                          <a:cs typeface="+mn-cs"/>
                        </a:rPr>
                        <a:t>Why?</a:t>
                      </a:r>
                    </a:p>
                  </a:txBody>
                  <a:tcPr>
                    <a:solidFill>
                      <a:schemeClr val="accent4">
                        <a:lumMod val="60000"/>
                        <a:lumOff val="40000"/>
                      </a:schemeClr>
                    </a:solidFill>
                  </a:tcPr>
                </a:tc>
                <a:tc>
                  <a:txBody>
                    <a:bodyPr/>
                    <a:lstStyle/>
                    <a:p>
                      <a:pPr marL="0" algn="l" defTabSz="913990" rtl="0" eaLnBrk="1" latinLnBrk="0" hangingPunct="1"/>
                      <a:r>
                        <a:rPr lang="en-US" sz="2000" b="1" kern="1200" dirty="0">
                          <a:solidFill>
                            <a:schemeClr val="tx1"/>
                          </a:solidFill>
                          <a:latin typeface="+mn-lt"/>
                          <a:ea typeface="+mn-ea"/>
                          <a:cs typeface="+mn-cs"/>
                        </a:rPr>
                        <a:t>How?</a:t>
                      </a:r>
                    </a:p>
                  </a:txBody>
                  <a:tcPr>
                    <a:solidFill>
                      <a:schemeClr val="accent2">
                        <a:lumMod val="60000"/>
                        <a:lumOff val="40000"/>
                      </a:schemeClr>
                    </a:solidFill>
                  </a:tcPr>
                </a:tc>
                <a:extLst>
                  <a:ext uri="{0D108BD9-81ED-4DB2-BD59-A6C34878D82A}">
                    <a16:rowId xmlns:a16="http://schemas.microsoft.com/office/drawing/2014/main" val="10002"/>
                  </a:ext>
                </a:extLst>
              </a:tr>
              <a:tr h="2080506">
                <a:tc>
                  <a:txBody>
                    <a:bodyPr/>
                    <a:lstStyle/>
                    <a:p>
                      <a:r>
                        <a:rPr lang="en-US" sz="1800" dirty="0"/>
                        <a:t>1.</a:t>
                      </a:r>
                      <a:r>
                        <a:rPr lang="en-US" sz="1700" b="0" i="0" u="none" strike="noStrike" kern="1200" dirty="0">
                          <a:solidFill>
                            <a:schemeClr val="tx1"/>
                          </a:solidFill>
                          <a:effectLst/>
                          <a:latin typeface="+mn-lt"/>
                          <a:ea typeface="+mn-ea"/>
                          <a:cs typeface="+mn-cs"/>
                        </a:rPr>
                        <a:t> When was the idea created?</a:t>
                      </a:r>
                      <a:endParaRPr lang="en-US" sz="1800" dirty="0"/>
                    </a:p>
                    <a:p>
                      <a:r>
                        <a:rPr lang="en-US" sz="1800" dirty="0"/>
                        <a:t>2.</a:t>
                      </a:r>
                      <a:r>
                        <a:rPr lang="en-US" sz="1700" b="0" i="0" u="none" strike="noStrike" kern="1200" dirty="0">
                          <a:solidFill>
                            <a:schemeClr val="tx1"/>
                          </a:solidFill>
                          <a:effectLst/>
                          <a:latin typeface="+mn-lt"/>
                          <a:ea typeface="+mn-ea"/>
                          <a:cs typeface="+mn-cs"/>
                        </a:rPr>
                        <a:t> When did this idea come to your mind?</a:t>
                      </a:r>
                      <a:endParaRPr lang="en-US" sz="1800" dirty="0"/>
                    </a:p>
                    <a:p>
                      <a:r>
                        <a:rPr lang="en-US" sz="1800" dirty="0"/>
                        <a:t>3.</a:t>
                      </a:r>
                      <a:r>
                        <a:rPr lang="en-US" sz="1700" b="0" i="0" u="none" strike="noStrike" kern="1200" dirty="0">
                          <a:solidFill>
                            <a:schemeClr val="tx1"/>
                          </a:solidFill>
                          <a:effectLst/>
                          <a:latin typeface="+mn-lt"/>
                          <a:ea typeface="+mn-ea"/>
                          <a:cs typeface="+mn-cs"/>
                        </a:rPr>
                        <a:t> When did you launch your company world wide?</a:t>
                      </a:r>
                      <a:endParaRPr lang="en-US" sz="1800" dirty="0"/>
                    </a:p>
                  </a:txBody>
                  <a:tcPr>
                    <a:solidFill>
                      <a:srgbClr val="FFFF99"/>
                    </a:solidFill>
                  </a:tcPr>
                </a:tc>
                <a:tc>
                  <a:txBody>
                    <a:bodyPr/>
                    <a:lstStyle/>
                    <a:p>
                      <a:r>
                        <a:rPr lang="en-US" sz="1800" dirty="0"/>
                        <a:t>1.</a:t>
                      </a:r>
                      <a:r>
                        <a:rPr lang="en-US" sz="1700" b="0" i="0" u="none" strike="noStrike" kern="1200" dirty="0">
                          <a:solidFill>
                            <a:schemeClr val="tx1"/>
                          </a:solidFill>
                          <a:effectLst/>
                          <a:latin typeface="+mn-lt"/>
                          <a:ea typeface="+mn-ea"/>
                          <a:cs typeface="+mn-cs"/>
                        </a:rPr>
                        <a:t> Why should customers buy from your website?</a:t>
                      </a:r>
                      <a:endParaRPr lang="en-US" sz="1800" dirty="0"/>
                    </a:p>
                    <a:p>
                      <a:r>
                        <a:rPr lang="en-US" sz="1800" dirty="0"/>
                        <a:t>2.</a:t>
                      </a:r>
                      <a:r>
                        <a:rPr lang="en-US" sz="1700" b="0" i="0" u="none" strike="noStrike" kern="1200" dirty="0">
                          <a:solidFill>
                            <a:schemeClr val="tx1"/>
                          </a:solidFill>
                          <a:effectLst/>
                          <a:latin typeface="+mn-lt"/>
                          <a:ea typeface="+mn-ea"/>
                          <a:cs typeface="+mn-cs"/>
                        </a:rPr>
                        <a:t> Why should your customers trust regarding your products ?</a:t>
                      </a:r>
                      <a:endParaRPr lang="en-US" sz="1800" dirty="0"/>
                    </a:p>
                    <a:p>
                      <a:r>
                        <a:rPr lang="en-US" sz="1800" dirty="0"/>
                        <a:t>3.</a:t>
                      </a:r>
                      <a:r>
                        <a:rPr lang="en-US" sz="1700" b="0" i="0" u="none" strike="noStrike" kern="1200" dirty="0">
                          <a:solidFill>
                            <a:schemeClr val="tx1"/>
                          </a:solidFill>
                          <a:effectLst/>
                          <a:latin typeface="+mn-lt"/>
                          <a:ea typeface="+mn-ea"/>
                          <a:cs typeface="+mn-cs"/>
                        </a:rPr>
                        <a:t> Why do investors invest in your company?</a:t>
                      </a:r>
                      <a:endParaRPr lang="en-US" sz="1800" dirty="0"/>
                    </a:p>
                    <a:p>
                      <a:r>
                        <a:rPr lang="en-US" sz="1800" dirty="0"/>
                        <a:t>4.</a:t>
                      </a:r>
                      <a:r>
                        <a:rPr lang="en-US" sz="1700" b="0" i="0" u="none" strike="noStrike" kern="1200" dirty="0">
                          <a:solidFill>
                            <a:schemeClr val="tx1"/>
                          </a:solidFill>
                          <a:effectLst/>
                          <a:latin typeface="+mn-lt"/>
                          <a:ea typeface="+mn-ea"/>
                          <a:cs typeface="+mn-cs"/>
                        </a:rPr>
                        <a:t> Why should customers trust you regarding their privacy?</a:t>
                      </a:r>
                      <a:endParaRPr lang="en-US" sz="1800" dirty="0"/>
                    </a:p>
                  </a:txBody>
                  <a:tcPr>
                    <a:solidFill>
                      <a:schemeClr val="accent4">
                        <a:lumMod val="20000"/>
                        <a:lumOff val="80000"/>
                      </a:schemeClr>
                    </a:solidFill>
                  </a:tcPr>
                </a:tc>
                <a:tc>
                  <a:txBody>
                    <a:bodyPr/>
                    <a:lstStyle/>
                    <a:p>
                      <a:r>
                        <a:rPr lang="en-US" sz="1800" dirty="0"/>
                        <a:t>1.</a:t>
                      </a:r>
                      <a:r>
                        <a:rPr lang="en-US" sz="1700" b="0" i="0" u="none" strike="noStrike" kern="1200" dirty="0">
                          <a:solidFill>
                            <a:schemeClr val="tx1"/>
                          </a:solidFill>
                          <a:effectLst/>
                          <a:latin typeface="+mn-lt"/>
                          <a:ea typeface="+mn-ea"/>
                          <a:cs typeface="+mn-cs"/>
                        </a:rPr>
                        <a:t> How does your company work?</a:t>
                      </a:r>
                      <a:endParaRPr lang="en-US" sz="1800" dirty="0"/>
                    </a:p>
                    <a:p>
                      <a:r>
                        <a:rPr lang="en-US" sz="1800" dirty="0"/>
                        <a:t>2.</a:t>
                      </a:r>
                      <a:r>
                        <a:rPr lang="en-US" sz="1700" b="0" i="0" u="none" strike="noStrike" kern="1200" dirty="0">
                          <a:solidFill>
                            <a:schemeClr val="tx1"/>
                          </a:solidFill>
                          <a:effectLst/>
                          <a:latin typeface="+mn-lt"/>
                          <a:ea typeface="+mn-ea"/>
                          <a:cs typeface="+mn-cs"/>
                        </a:rPr>
                        <a:t> How many employees are there in your company?</a:t>
                      </a:r>
                      <a:endParaRPr lang="en-US" sz="1800" dirty="0"/>
                    </a:p>
                    <a:p>
                      <a:r>
                        <a:rPr lang="en-US" sz="1800" dirty="0"/>
                        <a:t>3.</a:t>
                      </a:r>
                      <a:r>
                        <a:rPr lang="en-US" sz="1700" b="0" i="0" u="none" strike="noStrike" kern="1200" dirty="0">
                          <a:solidFill>
                            <a:schemeClr val="tx1"/>
                          </a:solidFill>
                          <a:effectLst/>
                          <a:latin typeface="+mn-lt"/>
                          <a:ea typeface="+mn-ea"/>
                          <a:cs typeface="+mn-cs"/>
                        </a:rPr>
                        <a:t> How much investment did you gain in total?</a:t>
                      </a:r>
                      <a:endParaRPr lang="en-US" sz="1800" dirty="0"/>
                    </a:p>
                    <a:p>
                      <a:r>
                        <a:rPr lang="en-US" sz="1800" dirty="0"/>
                        <a:t>4.</a:t>
                      </a:r>
                      <a:r>
                        <a:rPr lang="en-US" sz="1700" b="0" i="0" u="none" strike="noStrike" kern="1200" dirty="0">
                          <a:solidFill>
                            <a:schemeClr val="tx1"/>
                          </a:solidFill>
                          <a:effectLst/>
                          <a:latin typeface="+mn-lt"/>
                          <a:ea typeface="+mn-ea"/>
                          <a:cs typeface="+mn-cs"/>
                        </a:rPr>
                        <a:t> How many investors invested in your company?</a:t>
                      </a:r>
                      <a:endParaRPr lang="en-US" sz="1800" dirty="0"/>
                    </a:p>
                    <a:p>
                      <a:r>
                        <a:rPr lang="en-US" sz="1800" dirty="0"/>
                        <a:t>5.</a:t>
                      </a:r>
                      <a:r>
                        <a:rPr lang="en-US" sz="1700" b="0" i="0" u="none" strike="noStrike" kern="1200" dirty="0">
                          <a:solidFill>
                            <a:schemeClr val="tx1"/>
                          </a:solidFill>
                          <a:effectLst/>
                          <a:latin typeface="+mn-lt"/>
                          <a:ea typeface="+mn-ea"/>
                          <a:cs typeface="+mn-cs"/>
                        </a:rPr>
                        <a:t> How much turnover did your company gain last year?</a:t>
                      </a:r>
                      <a:endParaRPr lang="en-US" sz="1800" dirty="0"/>
                    </a:p>
                  </a:txBody>
                  <a:tcPr>
                    <a:solidFill>
                      <a:schemeClr val="accent2">
                        <a:lumMod val="20000"/>
                        <a:lumOff val="80000"/>
                      </a:schemeClr>
                    </a:solidFill>
                  </a:tcPr>
                </a:tc>
                <a:extLst>
                  <a:ext uri="{0D108BD9-81ED-4DB2-BD59-A6C34878D82A}">
                    <a16:rowId xmlns:a16="http://schemas.microsoft.com/office/drawing/2014/main" val="10003"/>
                  </a:ext>
                </a:extLst>
              </a:tr>
            </a:tbl>
          </a:graphicData>
        </a:graphic>
      </p:graphicFrame>
      <p:sp>
        <p:nvSpPr>
          <p:cNvPr id="5" name="Title 1"/>
          <p:cNvSpPr>
            <a:spLocks noGrp="1"/>
          </p:cNvSpPr>
          <p:nvPr>
            <p:ph type="title"/>
          </p:nvPr>
        </p:nvSpPr>
        <p:spPr>
          <a:xfrm>
            <a:off x="609600" y="152400"/>
            <a:ext cx="11109960" cy="715961"/>
          </a:xfrm>
        </p:spPr>
        <p:txBody>
          <a:bodyPr>
            <a:normAutofit/>
          </a:bodyPr>
          <a:lstStyle/>
          <a:p>
            <a:r>
              <a:rPr lang="en-US" sz="3200" b="1" dirty="0">
                <a:solidFill>
                  <a:srgbClr val="0070C0"/>
                </a:solidFill>
              </a:rPr>
              <a:t>Create 5W &amp; 1H Questionnaire</a:t>
            </a:r>
            <a:endParaRPr lang="en-IN" sz="3200" b="1" dirty="0">
              <a:solidFill>
                <a:srgbClr val="0070C0"/>
              </a:solidFill>
            </a:endParaRPr>
          </a:p>
        </p:txBody>
      </p:sp>
      <p:pic>
        <p:nvPicPr>
          <p:cNvPr id="8" name="Picture 7">
            <a:extLst>
              <a:ext uri="{FF2B5EF4-FFF2-40B4-BE49-F238E27FC236}">
                <a16:creationId xmlns:a16="http://schemas.microsoft.com/office/drawing/2014/main" id="{CAC756E2-72BE-C941-94AC-104FF1C644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6600" y="209333"/>
            <a:ext cx="1241451" cy="513934"/>
          </a:xfrm>
          <a:prstGeom prst="rect">
            <a:avLst/>
          </a:prstGeom>
        </p:spPr>
      </p:pic>
      <p:pic>
        <p:nvPicPr>
          <p:cNvPr id="14" name="Picture 2" descr="Ganpat University Institute of Computer Technology">
            <a:extLst>
              <a:ext uri="{FF2B5EF4-FFF2-40B4-BE49-F238E27FC236}">
                <a16:creationId xmlns:a16="http://schemas.microsoft.com/office/drawing/2014/main" id="{9241FA3E-28F2-1343-8706-6F2DB716A2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395" y="200137"/>
            <a:ext cx="2072009" cy="5368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Favorites\Desktop\Design-Process-Tool-Persona-Document-Margaret-Hagan-700x762.png">
            <a:extLst>
              <a:ext uri="{FF2B5EF4-FFF2-40B4-BE49-F238E27FC236}">
                <a16:creationId xmlns:a16="http://schemas.microsoft.com/office/drawing/2014/main" id="{DF98A651-AECA-4AD6-BB02-3F86FB549575}"/>
              </a:ext>
            </a:extLst>
          </p:cNvPr>
          <p:cNvPicPr>
            <a:picLocks noChangeAspect="1" noChangeArrowheads="1"/>
          </p:cNvPicPr>
          <p:nvPr/>
        </p:nvPicPr>
        <p:blipFill>
          <a:blip r:embed="rId2" cstate="print">
            <a:lum bright="-30000" contrast="30000"/>
          </a:blip>
          <a:srcRect t="23485" b="5534"/>
          <a:stretch>
            <a:fillRect/>
          </a:stretch>
        </p:blipFill>
        <p:spPr bwMode="auto">
          <a:xfrm>
            <a:off x="1275191" y="777728"/>
            <a:ext cx="9818390" cy="6080272"/>
          </a:xfrm>
          <a:prstGeom prst="rect">
            <a:avLst/>
          </a:prstGeom>
          <a:noFill/>
        </p:spPr>
      </p:pic>
      <p:sp>
        <p:nvSpPr>
          <p:cNvPr id="5" name="Title 1">
            <a:extLst>
              <a:ext uri="{FF2B5EF4-FFF2-40B4-BE49-F238E27FC236}">
                <a16:creationId xmlns:a16="http://schemas.microsoft.com/office/drawing/2014/main" id="{50160CCE-32BE-FD4F-A6DE-1DFAC721C05D}"/>
              </a:ext>
            </a:extLst>
          </p:cNvPr>
          <p:cNvSpPr txBox="1">
            <a:spLocks/>
          </p:cNvSpPr>
          <p:nvPr/>
        </p:nvSpPr>
        <p:spPr>
          <a:xfrm>
            <a:off x="1166010" y="1"/>
            <a:ext cx="2061783" cy="701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400" kern="1200">
                <a:solidFill>
                  <a:schemeClr val="accent1">
                    <a:lumMod val="50000"/>
                  </a:schemeClr>
                </a:solidFill>
                <a:latin typeface="Berlin Sans FB" panose="020E0602020502020306" pitchFamily="34" charset="0"/>
                <a:ea typeface="+mj-ea"/>
                <a:cs typeface="+mj-cs"/>
              </a:defRPr>
            </a:lvl1pPr>
          </a:lstStyle>
          <a:p>
            <a:r>
              <a:rPr lang="en-IN" dirty="0"/>
              <a:t>Persona</a:t>
            </a:r>
          </a:p>
        </p:txBody>
      </p:sp>
    </p:spTree>
    <p:extLst>
      <p:ext uri="{BB962C8B-B14F-4D97-AF65-F5344CB8AC3E}">
        <p14:creationId xmlns:p14="http://schemas.microsoft.com/office/powerpoint/2010/main" val="264673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7710-6742-3F45-95B3-E9A383D90474}"/>
              </a:ext>
            </a:extLst>
          </p:cNvPr>
          <p:cNvSpPr>
            <a:spLocks noGrp="1"/>
          </p:cNvSpPr>
          <p:nvPr>
            <p:ph type="title"/>
          </p:nvPr>
        </p:nvSpPr>
        <p:spPr>
          <a:xfrm>
            <a:off x="752181" y="429401"/>
            <a:ext cx="5513542" cy="769401"/>
          </a:xfrm>
        </p:spPr>
        <p:txBody>
          <a:bodyPr/>
          <a:lstStyle/>
          <a:p>
            <a:r>
              <a:rPr lang="en-US" dirty="0">
                <a:solidFill>
                  <a:schemeClr val="accent1">
                    <a:lumMod val="50000"/>
                  </a:schemeClr>
                </a:solidFill>
              </a:rPr>
              <a:t>Customer Journey Map</a:t>
            </a:r>
          </a:p>
        </p:txBody>
      </p:sp>
      <p:pic>
        <p:nvPicPr>
          <p:cNvPr id="5" name="Picture 4" descr="Image result for simple customer journey map">
            <a:extLst>
              <a:ext uri="{FF2B5EF4-FFF2-40B4-BE49-F238E27FC236}">
                <a16:creationId xmlns:a16="http://schemas.microsoft.com/office/drawing/2014/main" id="{6B914C66-F4BF-E24F-ABBB-9A917F5317A8}"/>
              </a:ext>
            </a:extLst>
          </p:cNvPr>
          <p:cNvPicPr>
            <a:picLocks noChangeAspect="1" noChangeArrowheads="1"/>
          </p:cNvPicPr>
          <p:nvPr/>
        </p:nvPicPr>
        <p:blipFill rotWithShape="1">
          <a:blip r:embed="rId2" cstate="print"/>
          <a:srcRect l="2445" t="13188" r="1651" b="2416"/>
          <a:stretch/>
        </p:blipFill>
        <p:spPr bwMode="auto">
          <a:xfrm>
            <a:off x="76201" y="1709715"/>
            <a:ext cx="12165441" cy="5046662"/>
          </a:xfrm>
          <a:prstGeom prst="rect">
            <a:avLst/>
          </a:prstGeom>
          <a:noFill/>
        </p:spPr>
      </p:pic>
    </p:spTree>
    <p:extLst>
      <p:ext uri="{BB962C8B-B14F-4D97-AF65-F5344CB8AC3E}">
        <p14:creationId xmlns:p14="http://schemas.microsoft.com/office/powerpoint/2010/main" val="1257961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104363"/>
            <a:ext cx="9753600" cy="914400"/>
          </a:xfrm>
        </p:spPr>
        <p:txBody>
          <a:bodyPr anchor="t">
            <a:normAutofit/>
          </a:bodyPr>
          <a:lstStyle/>
          <a:p>
            <a:pPr algn="l"/>
            <a:r>
              <a:rPr lang="en-US" sz="3200" b="1" dirty="0">
                <a:solidFill>
                  <a:srgbClr val="0070C0"/>
                </a:solidFill>
                <a:latin typeface="JOSEFIN SANS SEMIBOLD ROMAN" pitchFamily="2" charset="77"/>
              </a:rPr>
              <a:t>Instructions</a:t>
            </a:r>
          </a:p>
        </p:txBody>
      </p:sp>
      <p:sp>
        <p:nvSpPr>
          <p:cNvPr id="3" name="Subtitle 2"/>
          <p:cNvSpPr>
            <a:spLocks noGrp="1"/>
          </p:cNvSpPr>
          <p:nvPr>
            <p:ph type="subTitle" idx="1"/>
          </p:nvPr>
        </p:nvSpPr>
        <p:spPr>
          <a:xfrm>
            <a:off x="1219200" y="2018763"/>
            <a:ext cx="10515600" cy="4639100"/>
          </a:xfrm>
        </p:spPr>
        <p:txBody>
          <a:bodyPr>
            <a:normAutofit/>
          </a:bodyPr>
          <a:lstStyle/>
          <a:p>
            <a:pPr marL="233363" indent="-233363" algn="l">
              <a:lnSpc>
                <a:spcPct val="150000"/>
              </a:lnSpc>
              <a:buFont typeface="Arial" pitchFamily="34" charset="0"/>
              <a:buChar char="•"/>
            </a:pPr>
            <a:r>
              <a:rPr lang="en-US" sz="2000" dirty="0">
                <a:solidFill>
                  <a:schemeClr val="bg2">
                    <a:lumMod val="25000"/>
                  </a:schemeClr>
                </a:solidFill>
                <a:latin typeface="JOSEFIN SANS REGULAR ROMAN" pitchFamily="2" charset="77"/>
              </a:rPr>
              <a:t>This workbook is for </a:t>
            </a:r>
            <a:r>
              <a:rPr lang="en-US" sz="2000" u="sng" dirty="0">
                <a:solidFill>
                  <a:schemeClr val="bg2">
                    <a:lumMod val="25000"/>
                  </a:schemeClr>
                </a:solidFill>
                <a:latin typeface="JOSEFIN SANS REGULAR ROMAN" pitchFamily="2" charset="77"/>
              </a:rPr>
              <a:t>INTERNAL USE ONLY</a:t>
            </a:r>
            <a:r>
              <a:rPr lang="en-US" sz="2000" dirty="0">
                <a:solidFill>
                  <a:schemeClr val="bg2">
                    <a:lumMod val="25000"/>
                  </a:schemeClr>
                </a:solidFill>
                <a:latin typeface="JOSEFIN SANS REGULAR ROMAN" pitchFamily="2" charset="77"/>
              </a:rPr>
              <a:t> for </a:t>
            </a:r>
            <a:r>
              <a:rPr lang="en-US" sz="2000" b="1" dirty="0">
                <a:solidFill>
                  <a:schemeClr val="bg2">
                    <a:lumMod val="25000"/>
                  </a:schemeClr>
                </a:solidFill>
                <a:latin typeface="JOSEFIN SANS REGULAR ROMAN" pitchFamily="2" charset="77"/>
              </a:rPr>
              <a:t>Entrepreneurship Development course (2HS309) at Ganpat University </a:t>
            </a:r>
            <a:r>
              <a:rPr lang="en-US" sz="2000" dirty="0">
                <a:solidFill>
                  <a:schemeClr val="bg2">
                    <a:lumMod val="25000"/>
                  </a:schemeClr>
                </a:solidFill>
                <a:latin typeface="JOSEFIN SANS REGULAR ROMAN" pitchFamily="2" charset="77"/>
              </a:rPr>
              <a:t>and </a:t>
            </a:r>
            <a:r>
              <a:rPr lang="en-US" sz="2000" u="sng" dirty="0">
                <a:solidFill>
                  <a:schemeClr val="bg2">
                    <a:lumMod val="25000"/>
                  </a:schemeClr>
                </a:solidFill>
                <a:latin typeface="JOSEFIN SANS REGULAR ROMAN" pitchFamily="2" charset="77"/>
              </a:rPr>
              <a:t>INTELLECTUAL PROPERTY</a:t>
            </a:r>
            <a:r>
              <a:rPr lang="en-US" sz="2000" dirty="0">
                <a:solidFill>
                  <a:schemeClr val="bg2">
                    <a:lumMod val="25000"/>
                  </a:schemeClr>
                </a:solidFill>
                <a:latin typeface="JOSEFIN SANS REGULAR ROMAN" pitchFamily="2" charset="77"/>
              </a:rPr>
              <a:t> of </a:t>
            </a:r>
            <a:r>
              <a:rPr lang="en-US" sz="2000" b="1" dirty="0" err="1">
                <a:solidFill>
                  <a:schemeClr val="bg2">
                    <a:lumMod val="25000"/>
                  </a:schemeClr>
                </a:solidFill>
                <a:latin typeface="JOSEFIN SANS REGULAR ROMAN" pitchFamily="2" charset="77"/>
              </a:rPr>
              <a:t>Innodesk</a:t>
            </a:r>
            <a:r>
              <a:rPr lang="en-US" sz="2000" b="1" dirty="0">
                <a:solidFill>
                  <a:schemeClr val="bg2">
                    <a:lumMod val="25000"/>
                  </a:schemeClr>
                </a:solidFill>
                <a:latin typeface="JOSEFIN SANS REGULAR ROMAN" pitchFamily="2" charset="77"/>
              </a:rPr>
              <a:t> </a:t>
            </a:r>
            <a:r>
              <a:rPr lang="en-US" sz="2000" b="1" dirty="0" err="1">
                <a:solidFill>
                  <a:schemeClr val="bg2">
                    <a:lumMod val="25000"/>
                  </a:schemeClr>
                </a:solidFill>
                <a:latin typeface="JOSEFIN SANS REGULAR ROMAN" pitchFamily="2" charset="77"/>
              </a:rPr>
              <a:t>Designovation</a:t>
            </a:r>
            <a:r>
              <a:rPr lang="en-US" sz="2000" b="1" dirty="0">
                <a:solidFill>
                  <a:schemeClr val="bg2">
                    <a:lumMod val="25000"/>
                  </a:schemeClr>
                </a:solidFill>
                <a:latin typeface="JOSEFIN SANS REGULAR ROMAN" pitchFamily="2" charset="77"/>
              </a:rPr>
              <a:t> Services.</a:t>
            </a:r>
          </a:p>
          <a:p>
            <a:pPr marL="233363" indent="-233363" algn="l">
              <a:lnSpc>
                <a:spcPct val="150000"/>
              </a:lnSpc>
              <a:buFont typeface="Arial" pitchFamily="34" charset="0"/>
              <a:buChar char="•"/>
            </a:pPr>
            <a:r>
              <a:rPr lang="en-US" sz="2000" dirty="0">
                <a:solidFill>
                  <a:schemeClr val="bg2">
                    <a:lumMod val="25000"/>
                  </a:schemeClr>
                </a:solidFill>
                <a:latin typeface="JOSEFIN SANS REGULAR ROMAN" pitchFamily="2" charset="77"/>
              </a:rPr>
              <a:t>Students may take a screenshot (clearly visible) of the activities, tools and framework for each stage, paste it on word or ppt file and add their project related data and inputs for submission.</a:t>
            </a:r>
          </a:p>
          <a:p>
            <a:pPr marL="233363" indent="-233363" algn="l">
              <a:lnSpc>
                <a:spcPct val="150000"/>
              </a:lnSpc>
              <a:buFont typeface="Arial" pitchFamily="34" charset="0"/>
              <a:buChar char="•"/>
            </a:pPr>
            <a:r>
              <a:rPr lang="en-US" sz="2000" dirty="0">
                <a:solidFill>
                  <a:schemeClr val="bg2">
                    <a:lumMod val="25000"/>
                  </a:schemeClr>
                </a:solidFill>
                <a:latin typeface="JOSEFIN SANS REGULAR ROMAN" pitchFamily="2" charset="77"/>
              </a:rPr>
              <a:t>After completing all exercises and assignments, upload your workbook with all details and photographs of your project for continuous evaluation as per schedule/deadline.</a:t>
            </a:r>
          </a:p>
          <a:p>
            <a:pPr algn="l">
              <a:lnSpc>
                <a:spcPct val="150000"/>
              </a:lnSpc>
            </a:pPr>
            <a:r>
              <a:rPr lang="en-US" sz="1700" i="1" dirty="0">
                <a:solidFill>
                  <a:schemeClr val="bg2">
                    <a:lumMod val="25000"/>
                  </a:schemeClr>
                </a:solidFill>
                <a:latin typeface="Calisto MT" pitchFamily="18" charset="0"/>
              </a:rPr>
              <a:t> </a:t>
            </a:r>
          </a:p>
        </p:txBody>
      </p:sp>
      <p:pic>
        <p:nvPicPr>
          <p:cNvPr id="9" name="Picture 8">
            <a:extLst>
              <a:ext uri="{FF2B5EF4-FFF2-40B4-BE49-F238E27FC236}">
                <a16:creationId xmlns:a16="http://schemas.microsoft.com/office/drawing/2014/main" id="{DE40F507-A950-EE4C-8172-135A2E28C5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6600" y="209333"/>
            <a:ext cx="1241451" cy="513934"/>
          </a:xfrm>
          <a:prstGeom prst="rect">
            <a:avLst/>
          </a:prstGeom>
        </p:spPr>
      </p:pic>
      <p:sp>
        <p:nvSpPr>
          <p:cNvPr id="10" name="Footer Placeholder 10">
            <a:extLst>
              <a:ext uri="{FF2B5EF4-FFF2-40B4-BE49-F238E27FC236}">
                <a16:creationId xmlns:a16="http://schemas.microsoft.com/office/drawing/2014/main" id="{48CB8BC1-B8EF-3949-B158-83C628D568DB}"/>
              </a:ext>
            </a:extLst>
          </p:cNvPr>
          <p:cNvSpPr>
            <a:spLocks noGrp="1"/>
          </p:cNvSpPr>
          <p:nvPr>
            <p:ph type="ftr" sz="quarter" idx="11"/>
          </p:nvPr>
        </p:nvSpPr>
        <p:spPr>
          <a:xfrm>
            <a:off x="6579870" y="6492875"/>
            <a:ext cx="5764530" cy="365125"/>
          </a:xfrm>
        </p:spPr>
        <p:txBody>
          <a:bodyPr/>
          <a:lstStyle/>
          <a:p>
            <a:pPr algn="r"/>
            <a:r>
              <a:rPr lang="en-US" dirty="0"/>
              <a:t>© 2020 </a:t>
            </a:r>
            <a:r>
              <a:rPr lang="en-US" dirty="0" err="1"/>
              <a:t>Innodesk</a:t>
            </a:r>
            <a:r>
              <a:rPr lang="en-US" dirty="0"/>
              <a:t> </a:t>
            </a:r>
            <a:r>
              <a:rPr lang="en-US" dirty="0" err="1"/>
              <a:t>Designovation</a:t>
            </a:r>
            <a:r>
              <a:rPr lang="en-US" dirty="0"/>
              <a:t> Services. All rights reserved.</a:t>
            </a:r>
          </a:p>
        </p:txBody>
      </p:sp>
      <p:pic>
        <p:nvPicPr>
          <p:cNvPr id="11" name="Picture 2" descr="Ganpat University Institute of Computer Technology">
            <a:extLst>
              <a:ext uri="{FF2B5EF4-FFF2-40B4-BE49-F238E27FC236}">
                <a16:creationId xmlns:a16="http://schemas.microsoft.com/office/drawing/2014/main" id="{86175FB5-9035-0D43-BF7D-F5B8A311A9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395" y="200137"/>
            <a:ext cx="2072009" cy="53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213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691" y="1052514"/>
            <a:ext cx="11109960" cy="1143000"/>
          </a:xfrm>
        </p:spPr>
        <p:txBody>
          <a:bodyPr/>
          <a:lstStyle/>
          <a:p>
            <a:pPr algn="l"/>
            <a:r>
              <a:rPr lang="en-US" dirty="0">
                <a:solidFill>
                  <a:srgbClr val="0070C0"/>
                </a:solidFill>
              </a:rPr>
              <a:t>Empathy mapping</a:t>
            </a:r>
          </a:p>
        </p:txBody>
      </p:sp>
      <p:sp>
        <p:nvSpPr>
          <p:cNvPr id="4" name="Content Placeholder 4"/>
          <p:cNvSpPr>
            <a:spLocks noGrp="1"/>
          </p:cNvSpPr>
          <p:nvPr>
            <p:ph idx="1"/>
          </p:nvPr>
        </p:nvSpPr>
        <p:spPr>
          <a:xfrm>
            <a:off x="1002691" y="2378075"/>
            <a:ext cx="5105400" cy="4114800"/>
          </a:xfrm>
        </p:spPr>
        <p:txBody>
          <a:bodyPr anchor="t">
            <a:normAutofit/>
          </a:bodyPr>
          <a:lstStyle/>
          <a:p>
            <a:pPr marL="0" indent="0">
              <a:buNone/>
            </a:pPr>
            <a:r>
              <a:rPr lang="en-IN" sz="2400" dirty="0"/>
              <a:t>Empathy Map helps:</a:t>
            </a:r>
          </a:p>
          <a:p>
            <a:r>
              <a:rPr lang="en-IN" sz="2400" dirty="0"/>
              <a:t>To Empathize User</a:t>
            </a:r>
          </a:p>
          <a:p>
            <a:r>
              <a:rPr lang="en-IN" sz="2400" dirty="0"/>
              <a:t>To Find Emotional/Unarticulated needs of user</a:t>
            </a:r>
          </a:p>
          <a:p>
            <a:r>
              <a:rPr lang="en-IN" sz="2400" dirty="0"/>
              <a:t>Story Telling Through Identification of Happy/Excitement and Sad/Pain moments</a:t>
            </a:r>
          </a:p>
          <a:p>
            <a:r>
              <a:rPr lang="en-IN" sz="2400" dirty="0"/>
              <a:t>Find out insights and problems/possibilities </a:t>
            </a:r>
          </a:p>
        </p:txBody>
      </p:sp>
      <p:pic>
        <p:nvPicPr>
          <p:cNvPr id="7" name="Picture 6">
            <a:extLst>
              <a:ext uri="{FF2B5EF4-FFF2-40B4-BE49-F238E27FC236}">
                <a16:creationId xmlns:a16="http://schemas.microsoft.com/office/drawing/2014/main" id="{B2329A94-A1EF-454B-A7B0-BD078BD3C0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6600" y="209333"/>
            <a:ext cx="1241451" cy="513934"/>
          </a:xfrm>
          <a:prstGeom prst="rect">
            <a:avLst/>
          </a:prstGeom>
        </p:spPr>
      </p:pic>
      <p:sp>
        <p:nvSpPr>
          <p:cNvPr id="8" name="Footer Placeholder 10">
            <a:extLst>
              <a:ext uri="{FF2B5EF4-FFF2-40B4-BE49-F238E27FC236}">
                <a16:creationId xmlns:a16="http://schemas.microsoft.com/office/drawing/2014/main" id="{E660394A-F34E-4446-9BE4-88A22BA7FAAC}"/>
              </a:ext>
            </a:extLst>
          </p:cNvPr>
          <p:cNvSpPr>
            <a:spLocks noGrp="1"/>
          </p:cNvSpPr>
          <p:nvPr>
            <p:ph type="ftr" sz="quarter" idx="11"/>
          </p:nvPr>
        </p:nvSpPr>
        <p:spPr>
          <a:xfrm>
            <a:off x="6579870" y="6492875"/>
            <a:ext cx="5764530" cy="365125"/>
          </a:xfrm>
        </p:spPr>
        <p:txBody>
          <a:bodyPr/>
          <a:lstStyle/>
          <a:p>
            <a:pPr algn="r"/>
            <a:r>
              <a:rPr lang="en-US" dirty="0"/>
              <a:t>© 2020 </a:t>
            </a:r>
            <a:r>
              <a:rPr lang="en-US" dirty="0" err="1"/>
              <a:t>Innodesk</a:t>
            </a:r>
            <a:r>
              <a:rPr lang="en-US" dirty="0"/>
              <a:t> </a:t>
            </a:r>
            <a:r>
              <a:rPr lang="en-US" dirty="0" err="1"/>
              <a:t>Designovation</a:t>
            </a:r>
            <a:r>
              <a:rPr lang="en-US" dirty="0"/>
              <a:t> Services. All rights reserved.</a:t>
            </a:r>
          </a:p>
        </p:txBody>
      </p:sp>
      <p:pic>
        <p:nvPicPr>
          <p:cNvPr id="9" name="Picture 2" descr="Ganpat University Institute of Computer Technology">
            <a:extLst>
              <a:ext uri="{FF2B5EF4-FFF2-40B4-BE49-F238E27FC236}">
                <a16:creationId xmlns:a16="http://schemas.microsoft.com/office/drawing/2014/main" id="{BFFB5635-BAB8-834A-A21F-15D4166B48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395" y="200137"/>
            <a:ext cx="2072009" cy="53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23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generated with high confidence">
            <a:extLst>
              <a:ext uri="{FF2B5EF4-FFF2-40B4-BE49-F238E27FC236}">
                <a16:creationId xmlns:a16="http://schemas.microsoft.com/office/drawing/2014/main" id="{33D89B15-34C0-5046-9793-C520827063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48" y="22861"/>
            <a:ext cx="11883904" cy="6812277"/>
          </a:xfrm>
          <a:prstGeom prst="rect">
            <a:avLst/>
          </a:prstGeom>
        </p:spPr>
      </p:pic>
    </p:spTree>
    <p:extLst>
      <p:ext uri="{BB962C8B-B14F-4D97-AF65-F5344CB8AC3E}">
        <p14:creationId xmlns:p14="http://schemas.microsoft.com/office/powerpoint/2010/main" val="3278424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865" y="909103"/>
            <a:ext cx="11109960" cy="776673"/>
          </a:xfrm>
        </p:spPr>
        <p:txBody>
          <a:bodyPr>
            <a:normAutofit/>
          </a:bodyPr>
          <a:lstStyle/>
          <a:p>
            <a:pPr algn="l">
              <a:lnSpc>
                <a:spcPct val="85000"/>
              </a:lnSpc>
            </a:pPr>
            <a:r>
              <a:rPr lang="en-US" sz="3600" b="1" spc="-50" dirty="0">
                <a:solidFill>
                  <a:srgbClr val="0070C0"/>
                </a:solidFill>
              </a:rPr>
              <a:t>Problem Articulation</a:t>
            </a:r>
          </a:p>
        </p:txBody>
      </p:sp>
      <p:sp>
        <p:nvSpPr>
          <p:cNvPr id="5" name="Rectangle 4"/>
          <p:cNvSpPr/>
          <p:nvPr/>
        </p:nvSpPr>
        <p:spPr>
          <a:xfrm>
            <a:off x="793909" y="1982525"/>
            <a:ext cx="2598907" cy="1010687"/>
          </a:xfrm>
          <a:prstGeom prst="rect">
            <a:avLst/>
          </a:prstGeom>
          <a:ln w="28575"/>
        </p:spPr>
        <p:style>
          <a:lnRef idx="2">
            <a:schemeClr val="accent2"/>
          </a:lnRef>
          <a:fillRef idx="1">
            <a:schemeClr val="lt1"/>
          </a:fillRef>
          <a:effectRef idx="0">
            <a:schemeClr val="accent2"/>
          </a:effectRef>
          <a:fontRef idx="minor">
            <a:schemeClr val="dk1"/>
          </a:fontRef>
        </p:style>
        <p:txBody>
          <a:bodyPr lIns="91399" tIns="45700" rIns="91399" bIns="45700" rtlCol="0" anchor="ctr"/>
          <a:lstStyle/>
          <a:p>
            <a:pPr algn="ctr"/>
            <a:r>
              <a:rPr lang="en-IN" dirty="0"/>
              <a:t>User/Stake holder</a:t>
            </a:r>
          </a:p>
        </p:txBody>
      </p:sp>
      <p:sp>
        <p:nvSpPr>
          <p:cNvPr id="6" name="Rectangle 5"/>
          <p:cNvSpPr/>
          <p:nvPr/>
        </p:nvSpPr>
        <p:spPr>
          <a:xfrm>
            <a:off x="4800554" y="1981209"/>
            <a:ext cx="2598907" cy="1010687"/>
          </a:xfrm>
          <a:prstGeom prst="rect">
            <a:avLst/>
          </a:prstGeom>
          <a:ln w="28575"/>
        </p:spPr>
        <p:style>
          <a:lnRef idx="2">
            <a:schemeClr val="accent2"/>
          </a:lnRef>
          <a:fillRef idx="1">
            <a:schemeClr val="lt1"/>
          </a:fillRef>
          <a:effectRef idx="0">
            <a:schemeClr val="accent2"/>
          </a:effectRef>
          <a:fontRef idx="minor">
            <a:schemeClr val="dk1"/>
          </a:fontRef>
        </p:style>
        <p:txBody>
          <a:bodyPr lIns="91399" tIns="45700" rIns="91399" bIns="45700" rtlCol="0" anchor="ctr"/>
          <a:lstStyle/>
          <a:p>
            <a:pPr algn="ctr"/>
            <a:r>
              <a:rPr lang="en-IN" dirty="0"/>
              <a:t>Problem/Need</a:t>
            </a:r>
          </a:p>
        </p:txBody>
      </p:sp>
      <p:sp>
        <p:nvSpPr>
          <p:cNvPr id="8" name="Rectangle 7"/>
          <p:cNvSpPr/>
          <p:nvPr/>
        </p:nvSpPr>
        <p:spPr>
          <a:xfrm>
            <a:off x="8776682" y="1981209"/>
            <a:ext cx="2598907" cy="1010687"/>
          </a:xfrm>
          <a:prstGeom prst="rect">
            <a:avLst/>
          </a:prstGeom>
          <a:ln w="28575"/>
        </p:spPr>
        <p:style>
          <a:lnRef idx="2">
            <a:schemeClr val="accent2"/>
          </a:lnRef>
          <a:fillRef idx="1">
            <a:schemeClr val="lt1"/>
          </a:fillRef>
          <a:effectRef idx="0">
            <a:schemeClr val="accent2"/>
          </a:effectRef>
          <a:fontRef idx="minor">
            <a:schemeClr val="dk1"/>
          </a:fontRef>
        </p:style>
        <p:txBody>
          <a:bodyPr lIns="91399" tIns="45700" rIns="91399" bIns="45700" rtlCol="0" anchor="ctr"/>
          <a:lstStyle/>
          <a:p>
            <a:pPr algn="ctr"/>
            <a:r>
              <a:rPr lang="en-IN" dirty="0"/>
              <a:t>Insights</a:t>
            </a:r>
          </a:p>
        </p:txBody>
      </p:sp>
      <p:sp>
        <p:nvSpPr>
          <p:cNvPr id="10" name="TextBox 9"/>
          <p:cNvSpPr txBox="1"/>
          <p:nvPr/>
        </p:nvSpPr>
        <p:spPr>
          <a:xfrm>
            <a:off x="3549783" y="2130729"/>
            <a:ext cx="955881" cy="625075"/>
          </a:xfrm>
          <a:prstGeom prst="rect">
            <a:avLst/>
          </a:prstGeom>
          <a:noFill/>
        </p:spPr>
        <p:txBody>
          <a:bodyPr wrap="none" lIns="91399" tIns="45700" rIns="91399" bIns="45700" rtlCol="0">
            <a:spAutoFit/>
          </a:bodyPr>
          <a:lstStyle/>
          <a:p>
            <a:r>
              <a:rPr lang="en-US" b="1" dirty="0">
                <a:solidFill>
                  <a:schemeClr val="accent1">
                    <a:lumMod val="75000"/>
                  </a:schemeClr>
                </a:solidFill>
              </a:rPr>
              <a:t>needs a </a:t>
            </a:r>
          </a:p>
          <a:p>
            <a:r>
              <a:rPr lang="en-US" b="1" dirty="0">
                <a:solidFill>
                  <a:schemeClr val="accent1">
                    <a:lumMod val="75000"/>
                  </a:schemeClr>
                </a:solidFill>
              </a:rPr>
              <a:t>way to</a:t>
            </a:r>
            <a:endParaRPr lang="en-IN" dirty="0"/>
          </a:p>
        </p:txBody>
      </p:sp>
      <p:sp>
        <p:nvSpPr>
          <p:cNvPr id="13" name="TextBox 12"/>
          <p:cNvSpPr txBox="1"/>
          <p:nvPr/>
        </p:nvSpPr>
        <p:spPr>
          <a:xfrm>
            <a:off x="7521379" y="2269978"/>
            <a:ext cx="945915" cy="358329"/>
          </a:xfrm>
          <a:prstGeom prst="rect">
            <a:avLst/>
          </a:prstGeom>
          <a:noFill/>
        </p:spPr>
        <p:txBody>
          <a:bodyPr wrap="none" lIns="91399" tIns="45700" rIns="91399" bIns="45700" rtlCol="0">
            <a:spAutoFit/>
          </a:bodyPr>
          <a:lstStyle/>
          <a:p>
            <a:r>
              <a:rPr lang="en-US" b="1" dirty="0">
                <a:solidFill>
                  <a:schemeClr val="accent1">
                    <a:lumMod val="75000"/>
                  </a:schemeClr>
                </a:solidFill>
              </a:rPr>
              <a:t>because</a:t>
            </a:r>
            <a:endParaRPr lang="en-IN" b="1" dirty="0">
              <a:solidFill>
                <a:schemeClr val="accent1">
                  <a:lumMod val="75000"/>
                </a:schemeClr>
              </a:solidFill>
            </a:endParaRPr>
          </a:p>
        </p:txBody>
      </p:sp>
      <p:sp>
        <p:nvSpPr>
          <p:cNvPr id="9" name="Rectangle 8"/>
          <p:cNvSpPr/>
          <p:nvPr/>
        </p:nvSpPr>
        <p:spPr>
          <a:xfrm>
            <a:off x="793909" y="4360751"/>
            <a:ext cx="2598907" cy="1582852"/>
          </a:xfrm>
          <a:prstGeom prst="rect">
            <a:avLst/>
          </a:prstGeom>
          <a:ln w="28575"/>
        </p:spPr>
        <p:style>
          <a:lnRef idx="2">
            <a:schemeClr val="accent2"/>
          </a:lnRef>
          <a:fillRef idx="1">
            <a:schemeClr val="lt1"/>
          </a:fillRef>
          <a:effectRef idx="0">
            <a:schemeClr val="accent2"/>
          </a:effectRef>
          <a:fontRef idx="minor">
            <a:schemeClr val="dk1"/>
          </a:fontRef>
        </p:style>
        <p:txBody>
          <a:bodyPr lIns="91399" tIns="45700" rIns="91399" bIns="45700" rtlCol="0" anchor="ctr"/>
          <a:lstStyle/>
          <a:p>
            <a:pPr algn="ctr"/>
            <a:r>
              <a:rPr lang="en-IN" dirty="0" err="1"/>
              <a:t>Laxman</a:t>
            </a:r>
            <a:r>
              <a:rPr lang="en-IN" dirty="0"/>
              <a:t> who is a middle aged man with low income</a:t>
            </a:r>
          </a:p>
        </p:txBody>
      </p:sp>
      <p:sp>
        <p:nvSpPr>
          <p:cNvPr id="11" name="Rectangle 10"/>
          <p:cNvSpPr/>
          <p:nvPr/>
        </p:nvSpPr>
        <p:spPr>
          <a:xfrm>
            <a:off x="4800554" y="4359433"/>
            <a:ext cx="2598907" cy="1584168"/>
          </a:xfrm>
          <a:prstGeom prst="rect">
            <a:avLst/>
          </a:prstGeom>
          <a:ln w="28575"/>
        </p:spPr>
        <p:style>
          <a:lnRef idx="2">
            <a:schemeClr val="accent2"/>
          </a:lnRef>
          <a:fillRef idx="1">
            <a:schemeClr val="lt1"/>
          </a:fillRef>
          <a:effectRef idx="0">
            <a:schemeClr val="accent2"/>
          </a:effectRef>
          <a:fontRef idx="minor">
            <a:schemeClr val="dk1"/>
          </a:fontRef>
        </p:style>
        <p:txBody>
          <a:bodyPr lIns="91399" tIns="45700" rIns="91399" bIns="45700" rtlCol="0" anchor="ctr"/>
          <a:lstStyle/>
          <a:p>
            <a:pPr algn="ctr"/>
            <a:r>
              <a:rPr lang="en-IN" dirty="0"/>
              <a:t>To be more aware of cheaper options for health treatment</a:t>
            </a:r>
          </a:p>
        </p:txBody>
      </p:sp>
      <p:sp>
        <p:nvSpPr>
          <p:cNvPr id="12" name="Rectangle 11"/>
          <p:cNvSpPr/>
          <p:nvPr/>
        </p:nvSpPr>
        <p:spPr>
          <a:xfrm>
            <a:off x="8776682" y="4359433"/>
            <a:ext cx="2598907" cy="1584168"/>
          </a:xfrm>
          <a:prstGeom prst="rect">
            <a:avLst/>
          </a:prstGeom>
          <a:ln w="28575"/>
        </p:spPr>
        <p:style>
          <a:lnRef idx="2">
            <a:schemeClr val="accent2"/>
          </a:lnRef>
          <a:fillRef idx="1">
            <a:schemeClr val="lt1"/>
          </a:fillRef>
          <a:effectRef idx="0">
            <a:schemeClr val="accent2"/>
          </a:effectRef>
          <a:fontRef idx="minor">
            <a:schemeClr val="dk1"/>
          </a:fontRef>
        </p:style>
        <p:txBody>
          <a:bodyPr lIns="91399" tIns="45700" rIns="91399" bIns="45700" rtlCol="0" anchor="ctr"/>
          <a:lstStyle/>
          <a:p>
            <a:pPr algn="ctr"/>
            <a:r>
              <a:rPr lang="en-IN" dirty="0"/>
              <a:t>He is worried of will he mange such expenses</a:t>
            </a:r>
          </a:p>
        </p:txBody>
      </p:sp>
      <p:sp>
        <p:nvSpPr>
          <p:cNvPr id="14" name="TextBox 13"/>
          <p:cNvSpPr txBox="1"/>
          <p:nvPr/>
        </p:nvSpPr>
        <p:spPr>
          <a:xfrm>
            <a:off x="3549783" y="4826753"/>
            <a:ext cx="955881" cy="625075"/>
          </a:xfrm>
          <a:prstGeom prst="rect">
            <a:avLst/>
          </a:prstGeom>
          <a:noFill/>
        </p:spPr>
        <p:txBody>
          <a:bodyPr wrap="none" lIns="91399" tIns="45700" rIns="91399" bIns="45700" rtlCol="0">
            <a:spAutoFit/>
          </a:bodyPr>
          <a:lstStyle/>
          <a:p>
            <a:r>
              <a:rPr lang="en-US" b="1" dirty="0">
                <a:solidFill>
                  <a:schemeClr val="accent1">
                    <a:lumMod val="75000"/>
                  </a:schemeClr>
                </a:solidFill>
              </a:rPr>
              <a:t>needs a </a:t>
            </a:r>
          </a:p>
          <a:p>
            <a:r>
              <a:rPr lang="en-US" b="1" dirty="0">
                <a:solidFill>
                  <a:schemeClr val="accent1">
                    <a:lumMod val="75000"/>
                  </a:schemeClr>
                </a:solidFill>
              </a:rPr>
              <a:t>way to</a:t>
            </a:r>
            <a:endParaRPr lang="en-IN" dirty="0"/>
          </a:p>
        </p:txBody>
      </p:sp>
      <p:sp>
        <p:nvSpPr>
          <p:cNvPr id="15" name="TextBox 14"/>
          <p:cNvSpPr txBox="1"/>
          <p:nvPr/>
        </p:nvSpPr>
        <p:spPr>
          <a:xfrm>
            <a:off x="7510737" y="4966477"/>
            <a:ext cx="945915" cy="358329"/>
          </a:xfrm>
          <a:prstGeom prst="rect">
            <a:avLst/>
          </a:prstGeom>
          <a:noFill/>
        </p:spPr>
        <p:txBody>
          <a:bodyPr wrap="none" lIns="91399" tIns="45700" rIns="91399" bIns="45700" rtlCol="0">
            <a:spAutoFit/>
          </a:bodyPr>
          <a:lstStyle/>
          <a:p>
            <a:r>
              <a:rPr lang="en-US" b="1" dirty="0">
                <a:solidFill>
                  <a:schemeClr val="accent1">
                    <a:lumMod val="75000"/>
                  </a:schemeClr>
                </a:solidFill>
              </a:rPr>
              <a:t>because</a:t>
            </a:r>
            <a:endParaRPr lang="en-IN" b="1" dirty="0">
              <a:solidFill>
                <a:schemeClr val="accent1">
                  <a:lumMod val="75000"/>
                </a:schemeClr>
              </a:solidFill>
            </a:endParaRPr>
          </a:p>
        </p:txBody>
      </p:sp>
      <p:sp>
        <p:nvSpPr>
          <p:cNvPr id="16" name="TextBox 15"/>
          <p:cNvSpPr txBox="1"/>
          <p:nvPr/>
        </p:nvSpPr>
        <p:spPr>
          <a:xfrm>
            <a:off x="9527748" y="3886209"/>
            <a:ext cx="1004634" cy="400111"/>
          </a:xfrm>
          <a:prstGeom prst="rect">
            <a:avLst/>
          </a:prstGeom>
          <a:noFill/>
        </p:spPr>
        <p:txBody>
          <a:bodyPr wrap="none" lIns="91399" tIns="45700" rIns="91399" bIns="45700" rtlCol="0">
            <a:spAutoFit/>
          </a:bodyPr>
          <a:lstStyle/>
          <a:p>
            <a:r>
              <a:rPr lang="en-US" sz="2000" b="1" dirty="0">
                <a:solidFill>
                  <a:schemeClr val="tx1">
                    <a:lumMod val="50000"/>
                    <a:lumOff val="50000"/>
                  </a:schemeClr>
                </a:solidFill>
              </a:rPr>
              <a:t>Insights</a:t>
            </a:r>
            <a:endParaRPr lang="en-IN" sz="2000" b="1" dirty="0">
              <a:solidFill>
                <a:schemeClr val="tx1">
                  <a:lumMod val="50000"/>
                  <a:lumOff val="50000"/>
                </a:schemeClr>
              </a:solidFill>
            </a:endParaRPr>
          </a:p>
        </p:txBody>
      </p:sp>
      <p:sp>
        <p:nvSpPr>
          <p:cNvPr id="17" name="TextBox 16"/>
          <p:cNvSpPr txBox="1"/>
          <p:nvPr/>
        </p:nvSpPr>
        <p:spPr>
          <a:xfrm>
            <a:off x="5233424" y="3886210"/>
            <a:ext cx="1466748" cy="400111"/>
          </a:xfrm>
          <a:prstGeom prst="rect">
            <a:avLst/>
          </a:prstGeom>
          <a:noFill/>
        </p:spPr>
        <p:txBody>
          <a:bodyPr wrap="none" lIns="91399" tIns="45700" rIns="91399" bIns="45700" rtlCol="0">
            <a:spAutoFit/>
          </a:bodyPr>
          <a:lstStyle/>
          <a:p>
            <a:r>
              <a:rPr lang="en-US" sz="2000" b="1" dirty="0">
                <a:solidFill>
                  <a:schemeClr val="tx1">
                    <a:lumMod val="50000"/>
                    <a:lumOff val="50000"/>
                  </a:schemeClr>
                </a:solidFill>
              </a:rPr>
              <a:t>Need (Verb)</a:t>
            </a:r>
            <a:endParaRPr lang="en-IN" sz="2000" b="1" dirty="0">
              <a:solidFill>
                <a:schemeClr val="tx1">
                  <a:lumMod val="50000"/>
                  <a:lumOff val="50000"/>
                </a:schemeClr>
              </a:solidFill>
            </a:endParaRPr>
          </a:p>
        </p:txBody>
      </p:sp>
      <p:sp>
        <p:nvSpPr>
          <p:cNvPr id="18" name="TextBox 17"/>
          <p:cNvSpPr txBox="1"/>
          <p:nvPr/>
        </p:nvSpPr>
        <p:spPr>
          <a:xfrm>
            <a:off x="1506502" y="3886203"/>
            <a:ext cx="1050234" cy="399372"/>
          </a:xfrm>
          <a:prstGeom prst="rect">
            <a:avLst/>
          </a:prstGeom>
          <a:noFill/>
        </p:spPr>
        <p:txBody>
          <a:bodyPr wrap="none" lIns="91399" tIns="45700" rIns="91399" bIns="45700" rtlCol="0">
            <a:spAutoFit/>
          </a:bodyPr>
          <a:lstStyle/>
          <a:p>
            <a:r>
              <a:rPr lang="en-US" sz="2000" b="1" dirty="0">
                <a:solidFill>
                  <a:schemeClr val="tx1">
                    <a:lumMod val="50000"/>
                    <a:lumOff val="50000"/>
                  </a:schemeClr>
                </a:solidFill>
              </a:rPr>
              <a:t>Persona</a:t>
            </a:r>
            <a:endParaRPr lang="en-IN" sz="2000" b="1" dirty="0">
              <a:solidFill>
                <a:schemeClr val="tx1">
                  <a:lumMod val="50000"/>
                  <a:lumOff val="50000"/>
                </a:schemeClr>
              </a:solidFill>
            </a:endParaRPr>
          </a:p>
        </p:txBody>
      </p:sp>
      <p:sp>
        <p:nvSpPr>
          <p:cNvPr id="19" name="TextBox 18"/>
          <p:cNvSpPr txBox="1"/>
          <p:nvPr/>
        </p:nvSpPr>
        <p:spPr>
          <a:xfrm>
            <a:off x="133634" y="3886209"/>
            <a:ext cx="1008335" cy="353903"/>
          </a:xfrm>
          <a:prstGeom prst="rect">
            <a:avLst/>
          </a:prstGeom>
          <a:noFill/>
        </p:spPr>
        <p:txBody>
          <a:bodyPr wrap="none" lIns="91399" tIns="45700" rIns="91399" bIns="45700" rtlCol="0">
            <a:spAutoFit/>
          </a:bodyPr>
          <a:lstStyle/>
          <a:p>
            <a:r>
              <a:rPr lang="en-US" b="1" dirty="0">
                <a:solidFill>
                  <a:srgbClr val="C00000"/>
                </a:solidFill>
                <a:highlight>
                  <a:srgbClr val="FFFF00"/>
                </a:highlight>
              </a:rPr>
              <a:t>Example.</a:t>
            </a:r>
            <a:endParaRPr lang="en-IN" b="1" dirty="0">
              <a:solidFill>
                <a:srgbClr val="C00000"/>
              </a:solidFill>
              <a:highlight>
                <a:srgbClr val="FFFF00"/>
              </a:highlight>
            </a:endParaRPr>
          </a:p>
        </p:txBody>
      </p:sp>
      <p:pic>
        <p:nvPicPr>
          <p:cNvPr id="20" name="Picture 19">
            <a:extLst>
              <a:ext uri="{FF2B5EF4-FFF2-40B4-BE49-F238E27FC236}">
                <a16:creationId xmlns:a16="http://schemas.microsoft.com/office/drawing/2014/main" id="{9F077BC1-6FA3-8645-92DE-63BA3B7B02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6600" y="209333"/>
            <a:ext cx="1241451" cy="513934"/>
          </a:xfrm>
          <a:prstGeom prst="rect">
            <a:avLst/>
          </a:prstGeom>
        </p:spPr>
      </p:pic>
      <p:sp>
        <p:nvSpPr>
          <p:cNvPr id="21" name="Footer Placeholder 10">
            <a:extLst>
              <a:ext uri="{FF2B5EF4-FFF2-40B4-BE49-F238E27FC236}">
                <a16:creationId xmlns:a16="http://schemas.microsoft.com/office/drawing/2014/main" id="{D43F9204-D856-A24B-A45A-82DDBFAD15FE}"/>
              </a:ext>
            </a:extLst>
          </p:cNvPr>
          <p:cNvSpPr>
            <a:spLocks noGrp="1"/>
          </p:cNvSpPr>
          <p:nvPr>
            <p:ph type="ftr" sz="quarter" idx="11"/>
          </p:nvPr>
        </p:nvSpPr>
        <p:spPr>
          <a:xfrm>
            <a:off x="6579870" y="6492875"/>
            <a:ext cx="5764530" cy="365125"/>
          </a:xfrm>
        </p:spPr>
        <p:txBody>
          <a:bodyPr/>
          <a:lstStyle/>
          <a:p>
            <a:pPr algn="r"/>
            <a:r>
              <a:rPr lang="en-US" dirty="0"/>
              <a:t>© 2020 </a:t>
            </a:r>
            <a:r>
              <a:rPr lang="en-US" dirty="0" err="1"/>
              <a:t>Innodesk</a:t>
            </a:r>
            <a:r>
              <a:rPr lang="en-US" dirty="0"/>
              <a:t> </a:t>
            </a:r>
            <a:r>
              <a:rPr lang="en-US" dirty="0" err="1"/>
              <a:t>Designovation</a:t>
            </a:r>
            <a:r>
              <a:rPr lang="en-US" dirty="0"/>
              <a:t> Services. All rights reserved.</a:t>
            </a:r>
          </a:p>
        </p:txBody>
      </p:sp>
      <p:pic>
        <p:nvPicPr>
          <p:cNvPr id="22" name="Picture 2" descr="Ganpat University Institute of Computer Technology">
            <a:extLst>
              <a:ext uri="{FF2B5EF4-FFF2-40B4-BE49-F238E27FC236}">
                <a16:creationId xmlns:a16="http://schemas.microsoft.com/office/drawing/2014/main" id="{FB2989B1-1F82-4048-A5A9-A3745C07EC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395" y="200137"/>
            <a:ext cx="2072009" cy="53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21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p:bldP spid="13" grpId="0"/>
      <p:bldP spid="9" grpId="0" animBg="1"/>
      <p:bldP spid="11" grpId="0" animBg="1"/>
      <p:bldP spid="12" grpId="0" animBg="1"/>
      <p:bldP spid="14" grpId="0"/>
      <p:bldP spid="15" grpId="0"/>
      <p:bldP spid="16" grpId="0"/>
      <p:bldP spid="17" grpId="0"/>
      <p:bldP spid="18"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094" y="89467"/>
            <a:ext cx="10526294" cy="838200"/>
          </a:xfrm>
        </p:spPr>
        <p:txBody>
          <a:bodyPr>
            <a:normAutofit/>
          </a:bodyPr>
          <a:lstStyle/>
          <a:p>
            <a:r>
              <a:rPr lang="en-US" sz="3600" b="1" dirty="0">
                <a:solidFill>
                  <a:srgbClr val="0070C0"/>
                </a:solidFill>
              </a:rPr>
              <a:t>Field Work deliverables..</a:t>
            </a:r>
            <a:endParaRPr lang="en-IN" sz="3600" b="1" dirty="0">
              <a:solidFill>
                <a:srgbClr val="0070C0"/>
              </a:solidFill>
            </a:endParaRPr>
          </a:p>
        </p:txBody>
      </p:sp>
      <p:sp>
        <p:nvSpPr>
          <p:cNvPr id="3" name="Content Placeholder 2"/>
          <p:cNvSpPr>
            <a:spLocks noGrp="1"/>
          </p:cNvSpPr>
          <p:nvPr>
            <p:ph idx="1"/>
          </p:nvPr>
        </p:nvSpPr>
        <p:spPr>
          <a:xfrm>
            <a:off x="580128" y="2435349"/>
            <a:ext cx="11184143" cy="3252143"/>
          </a:xfrm>
        </p:spPr>
        <p:txBody>
          <a:bodyPr numCol="2">
            <a:normAutofit lnSpcReduction="10000"/>
          </a:bodyPr>
          <a:lstStyle/>
          <a:p>
            <a:pPr>
              <a:buNone/>
            </a:pPr>
            <a:r>
              <a:rPr lang="en-US" sz="2400" b="1" dirty="0">
                <a:solidFill>
                  <a:schemeClr val="accent4">
                    <a:lumMod val="50000"/>
                  </a:schemeClr>
                </a:solidFill>
              </a:rPr>
              <a:t>Observation</a:t>
            </a:r>
          </a:p>
          <a:p>
            <a:r>
              <a:rPr lang="en-IN" sz="2400" dirty="0">
                <a:solidFill>
                  <a:schemeClr val="accent4">
                    <a:lumMod val="50000"/>
                  </a:schemeClr>
                </a:solidFill>
              </a:rPr>
              <a:t>Stake holder Mapping</a:t>
            </a:r>
          </a:p>
          <a:p>
            <a:r>
              <a:rPr lang="en-IN" sz="2400" dirty="0">
                <a:solidFill>
                  <a:schemeClr val="accent4">
                    <a:lumMod val="50000"/>
                  </a:schemeClr>
                </a:solidFill>
              </a:rPr>
              <a:t>Activities </a:t>
            </a:r>
          </a:p>
          <a:p>
            <a:r>
              <a:rPr lang="en-IN" sz="2400" dirty="0">
                <a:solidFill>
                  <a:schemeClr val="accent4">
                    <a:lumMod val="50000"/>
                  </a:schemeClr>
                </a:solidFill>
              </a:rPr>
              <a:t>Process-systems </a:t>
            </a:r>
          </a:p>
          <a:p>
            <a:r>
              <a:rPr lang="en-IN" sz="2400" dirty="0">
                <a:solidFill>
                  <a:schemeClr val="accent4">
                    <a:lumMod val="50000"/>
                  </a:schemeClr>
                </a:solidFill>
              </a:rPr>
              <a:t>Customer touch points</a:t>
            </a:r>
          </a:p>
          <a:p>
            <a:r>
              <a:rPr lang="en-US" sz="2400" dirty="0">
                <a:solidFill>
                  <a:schemeClr val="accent4">
                    <a:lumMod val="50000"/>
                  </a:schemeClr>
                </a:solidFill>
              </a:rPr>
              <a:t>AEIOU Canvas (</a:t>
            </a:r>
            <a:r>
              <a:rPr lang="en-IN" sz="2400" dirty="0">
                <a:solidFill>
                  <a:schemeClr val="accent4">
                    <a:lumMod val="50000"/>
                  </a:schemeClr>
                </a:solidFill>
              </a:rPr>
              <a:t>6</a:t>
            </a:r>
            <a:r>
              <a:rPr lang="en-US" sz="2400" dirty="0">
                <a:solidFill>
                  <a:schemeClr val="accent4">
                    <a:lumMod val="50000"/>
                  </a:schemeClr>
                </a:solidFill>
              </a:rPr>
              <a:t>0 observations)</a:t>
            </a:r>
          </a:p>
          <a:p>
            <a:r>
              <a:rPr lang="en-IN" sz="2400" dirty="0">
                <a:solidFill>
                  <a:schemeClr val="accent4">
                    <a:lumMod val="50000"/>
                  </a:schemeClr>
                </a:solidFill>
              </a:rPr>
              <a:t>5</a:t>
            </a:r>
            <a:r>
              <a:rPr lang="en-US" sz="2400" dirty="0">
                <a:solidFill>
                  <a:schemeClr val="accent4">
                    <a:lumMod val="50000"/>
                  </a:schemeClr>
                </a:solidFill>
              </a:rPr>
              <a:t> deep insights (pain/possibility)</a:t>
            </a:r>
          </a:p>
          <a:p>
            <a:pPr>
              <a:buNone/>
            </a:pPr>
            <a:endParaRPr lang="en-US" sz="2400" dirty="0"/>
          </a:p>
          <a:p>
            <a:pPr>
              <a:buNone/>
            </a:pPr>
            <a:r>
              <a:rPr lang="en-US" sz="2400" b="1" dirty="0">
                <a:solidFill>
                  <a:schemeClr val="accent6">
                    <a:lumMod val="50000"/>
                  </a:schemeClr>
                </a:solidFill>
              </a:rPr>
              <a:t>Empathy</a:t>
            </a:r>
          </a:p>
          <a:p>
            <a:r>
              <a:rPr lang="en-IN" sz="2400" dirty="0">
                <a:solidFill>
                  <a:srgbClr val="FF0000"/>
                </a:solidFill>
              </a:rPr>
              <a:t>5W &amp; H questionnaire</a:t>
            </a:r>
          </a:p>
          <a:p>
            <a:r>
              <a:rPr lang="en-IN" sz="2400" dirty="0">
                <a:solidFill>
                  <a:srgbClr val="FF0000"/>
                </a:solidFill>
              </a:rPr>
              <a:t>2 Persona</a:t>
            </a:r>
          </a:p>
          <a:p>
            <a:r>
              <a:rPr lang="en-IN" sz="2400" dirty="0">
                <a:solidFill>
                  <a:srgbClr val="FF0000"/>
                </a:solidFill>
              </a:rPr>
              <a:t>2 journey map</a:t>
            </a:r>
          </a:p>
          <a:p>
            <a:r>
              <a:rPr lang="en-IN" sz="2400" dirty="0">
                <a:solidFill>
                  <a:srgbClr val="002060"/>
                </a:solidFill>
              </a:rPr>
              <a:t>3 interview (video/telephonic) </a:t>
            </a:r>
          </a:p>
          <a:p>
            <a:r>
              <a:rPr lang="en-IN" sz="2400" dirty="0">
                <a:solidFill>
                  <a:srgbClr val="002060"/>
                </a:solidFill>
              </a:rPr>
              <a:t>5 </a:t>
            </a:r>
            <a:r>
              <a:rPr lang="en-US" sz="2400" dirty="0">
                <a:solidFill>
                  <a:srgbClr val="002060"/>
                </a:solidFill>
              </a:rPr>
              <a:t>deep insights from interview (pain/possibility)</a:t>
            </a:r>
          </a:p>
          <a:p>
            <a:r>
              <a:rPr lang="en-US" sz="2400" dirty="0">
                <a:solidFill>
                  <a:srgbClr val="FF0000"/>
                </a:solidFill>
              </a:rPr>
              <a:t>Empathy Canvas</a:t>
            </a:r>
          </a:p>
        </p:txBody>
      </p:sp>
      <p:sp>
        <p:nvSpPr>
          <p:cNvPr id="5" name="TextBox 4"/>
          <p:cNvSpPr txBox="1"/>
          <p:nvPr/>
        </p:nvSpPr>
        <p:spPr>
          <a:xfrm>
            <a:off x="1117221" y="1425254"/>
            <a:ext cx="10144041" cy="554983"/>
          </a:xfrm>
          <a:prstGeom prst="rect">
            <a:avLst/>
          </a:prstGeom>
          <a:noFill/>
        </p:spPr>
        <p:txBody>
          <a:bodyPr wrap="none" lIns="122895" tIns="61448" rIns="122895" bIns="61448" rtlCol="0">
            <a:spAutoFit/>
          </a:bodyPr>
          <a:lstStyle/>
          <a:p>
            <a:r>
              <a:rPr lang="en-US" sz="2800" b="1" u="sng" dirty="0"/>
              <a:t>Each team</a:t>
            </a:r>
            <a:r>
              <a:rPr lang="en-US" sz="2800" b="1" dirty="0"/>
              <a:t> will have primary &amp; secondary research and bring back..</a:t>
            </a:r>
          </a:p>
        </p:txBody>
      </p:sp>
      <p:pic>
        <p:nvPicPr>
          <p:cNvPr id="16" name="Picture 15">
            <a:extLst>
              <a:ext uri="{FF2B5EF4-FFF2-40B4-BE49-F238E27FC236}">
                <a16:creationId xmlns:a16="http://schemas.microsoft.com/office/drawing/2014/main" id="{14512BDD-CBA5-094B-91B3-B2C7BADBC7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6600" y="209333"/>
            <a:ext cx="1241451" cy="513934"/>
          </a:xfrm>
          <a:prstGeom prst="rect">
            <a:avLst/>
          </a:prstGeom>
        </p:spPr>
      </p:pic>
      <p:sp>
        <p:nvSpPr>
          <p:cNvPr id="17" name="Footer Placeholder 10">
            <a:extLst>
              <a:ext uri="{FF2B5EF4-FFF2-40B4-BE49-F238E27FC236}">
                <a16:creationId xmlns:a16="http://schemas.microsoft.com/office/drawing/2014/main" id="{3A07DE3C-E1E7-D64D-98C5-833E5C5BE242}"/>
              </a:ext>
            </a:extLst>
          </p:cNvPr>
          <p:cNvSpPr>
            <a:spLocks noGrp="1"/>
          </p:cNvSpPr>
          <p:nvPr>
            <p:ph type="ftr" sz="quarter" idx="11"/>
          </p:nvPr>
        </p:nvSpPr>
        <p:spPr>
          <a:xfrm>
            <a:off x="6579870" y="6492875"/>
            <a:ext cx="5764530" cy="365125"/>
          </a:xfrm>
        </p:spPr>
        <p:txBody>
          <a:bodyPr/>
          <a:lstStyle/>
          <a:p>
            <a:pPr algn="r"/>
            <a:r>
              <a:rPr lang="en-US" dirty="0"/>
              <a:t>© 2020 </a:t>
            </a:r>
            <a:r>
              <a:rPr lang="en-US" dirty="0" err="1"/>
              <a:t>Innodesk</a:t>
            </a:r>
            <a:r>
              <a:rPr lang="en-US" dirty="0"/>
              <a:t> </a:t>
            </a:r>
            <a:r>
              <a:rPr lang="en-US" dirty="0" err="1"/>
              <a:t>Designovation</a:t>
            </a:r>
            <a:r>
              <a:rPr lang="en-US" dirty="0"/>
              <a:t> Services. All rights reserved.</a:t>
            </a:r>
          </a:p>
        </p:txBody>
      </p:sp>
      <p:pic>
        <p:nvPicPr>
          <p:cNvPr id="18" name="Picture 2" descr="Ganpat University Institute of Computer Technology">
            <a:extLst>
              <a:ext uri="{FF2B5EF4-FFF2-40B4-BE49-F238E27FC236}">
                <a16:creationId xmlns:a16="http://schemas.microsoft.com/office/drawing/2014/main" id="{2FF5BE54-5E05-A24D-A648-5292BA52559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395" y="200137"/>
            <a:ext cx="2072009" cy="5368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27C96D9-E681-B946-AECE-A605F4642115}"/>
              </a:ext>
            </a:extLst>
          </p:cNvPr>
          <p:cNvSpPr/>
          <p:nvPr/>
        </p:nvSpPr>
        <p:spPr>
          <a:xfrm>
            <a:off x="4299890" y="771498"/>
            <a:ext cx="3744615" cy="400110"/>
          </a:xfrm>
          <a:prstGeom prst="rect">
            <a:avLst/>
          </a:prstGeom>
        </p:spPr>
        <p:txBody>
          <a:bodyPr wrap="none">
            <a:spAutoFit/>
          </a:bodyPr>
          <a:lstStyle/>
          <a:p>
            <a:r>
              <a:rPr lang="en-US" sz="2000" dirty="0">
                <a:solidFill>
                  <a:srgbClr val="FF0000"/>
                </a:solidFill>
              </a:rPr>
              <a:t>(Deadline – 10</a:t>
            </a:r>
            <a:r>
              <a:rPr lang="en-US" sz="2000" baseline="30000" dirty="0">
                <a:solidFill>
                  <a:srgbClr val="FF0000"/>
                </a:solidFill>
              </a:rPr>
              <a:t>th</a:t>
            </a:r>
            <a:r>
              <a:rPr lang="en-US" sz="2000" dirty="0">
                <a:solidFill>
                  <a:srgbClr val="FF0000"/>
                </a:solidFill>
              </a:rPr>
              <a:t> September, 2021)</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apezium 8">
            <a:extLst>
              <a:ext uri="{FF2B5EF4-FFF2-40B4-BE49-F238E27FC236}">
                <a16:creationId xmlns:a16="http://schemas.microsoft.com/office/drawing/2014/main" id="{80795046-ED06-8847-9115-05B68CAD919E}"/>
              </a:ext>
            </a:extLst>
          </p:cNvPr>
          <p:cNvSpPr/>
          <p:nvPr/>
        </p:nvSpPr>
        <p:spPr>
          <a:xfrm>
            <a:off x="-1" y="0"/>
            <a:ext cx="4888307" cy="6858000"/>
          </a:xfrm>
          <a:prstGeom prst="trapezoid">
            <a:avLst>
              <a:gd name="adj" fmla="val 0"/>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rapezium 4">
            <a:extLst>
              <a:ext uri="{FF2B5EF4-FFF2-40B4-BE49-F238E27FC236}">
                <a16:creationId xmlns:a16="http://schemas.microsoft.com/office/drawing/2014/main" id="{11457BD4-1633-0643-A766-98A58889F222}"/>
              </a:ext>
            </a:extLst>
          </p:cNvPr>
          <p:cNvSpPr/>
          <p:nvPr/>
        </p:nvSpPr>
        <p:spPr>
          <a:xfrm>
            <a:off x="0" y="0"/>
            <a:ext cx="3975788" cy="6858000"/>
          </a:xfrm>
          <a:prstGeom prst="trapezoid">
            <a:avLst>
              <a:gd name="adj" fmla="val 0"/>
            </a:avLst>
          </a:prstGeom>
          <a:solidFill>
            <a:srgbClr val="FBBC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8C7A257-C5D6-7540-92A1-9BE72255A3D8}"/>
              </a:ext>
            </a:extLst>
          </p:cNvPr>
          <p:cNvSpPr/>
          <p:nvPr/>
        </p:nvSpPr>
        <p:spPr>
          <a:xfrm>
            <a:off x="3060700" y="1873250"/>
            <a:ext cx="3111500" cy="3111500"/>
          </a:xfrm>
          <a:prstGeom prst="ellipse">
            <a:avLst/>
          </a:prstGeom>
          <a:solidFill>
            <a:srgbClr val="0066A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Century Gothic" panose="020B0502020202020204" pitchFamily="34" charset="0"/>
              </a:rPr>
              <a:t>Thank you</a:t>
            </a:r>
          </a:p>
        </p:txBody>
      </p:sp>
      <p:pic>
        <p:nvPicPr>
          <p:cNvPr id="11" name="Picture 10">
            <a:extLst>
              <a:ext uri="{FF2B5EF4-FFF2-40B4-BE49-F238E27FC236}">
                <a16:creationId xmlns:a16="http://schemas.microsoft.com/office/drawing/2014/main" id="{A12A00D6-B1EB-C542-B55C-05907A916572}"/>
              </a:ext>
            </a:extLst>
          </p:cNvPr>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821292" y="2664828"/>
            <a:ext cx="493509" cy="493509"/>
          </a:xfrm>
          <a:prstGeom prst="rect">
            <a:avLst/>
          </a:prstGeom>
          <a:ln>
            <a:noFill/>
          </a:ln>
        </p:spPr>
      </p:pic>
      <p:pic>
        <p:nvPicPr>
          <p:cNvPr id="12" name="Picture 11">
            <a:extLst>
              <a:ext uri="{FF2B5EF4-FFF2-40B4-BE49-F238E27FC236}">
                <a16:creationId xmlns:a16="http://schemas.microsoft.com/office/drawing/2014/main" id="{5390368A-D592-4347-B8D1-FBC0A0E28708}"/>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795045" y="3532292"/>
            <a:ext cx="540000" cy="540000"/>
          </a:xfrm>
          <a:prstGeom prst="rect">
            <a:avLst/>
          </a:prstGeom>
        </p:spPr>
      </p:pic>
      <p:grpSp>
        <p:nvGrpSpPr>
          <p:cNvPr id="13" name="Group 12">
            <a:extLst>
              <a:ext uri="{FF2B5EF4-FFF2-40B4-BE49-F238E27FC236}">
                <a16:creationId xmlns:a16="http://schemas.microsoft.com/office/drawing/2014/main" id="{BC39CC5D-C2C2-1C45-A6D4-FF1A91A5B423}"/>
              </a:ext>
            </a:extLst>
          </p:cNvPr>
          <p:cNvGrpSpPr/>
          <p:nvPr/>
        </p:nvGrpSpPr>
        <p:grpSpPr>
          <a:xfrm>
            <a:off x="6983059" y="4984750"/>
            <a:ext cx="5338670" cy="1267546"/>
            <a:chOff x="5964515" y="5537104"/>
            <a:chExt cx="5197547" cy="1234038"/>
          </a:xfrm>
        </p:grpSpPr>
        <p:sp>
          <p:nvSpPr>
            <p:cNvPr id="14" name="Subtitle 5">
              <a:extLst>
                <a:ext uri="{FF2B5EF4-FFF2-40B4-BE49-F238E27FC236}">
                  <a16:creationId xmlns:a16="http://schemas.microsoft.com/office/drawing/2014/main" id="{98561B9B-2973-E54E-8F9E-11245C219F52}"/>
                </a:ext>
              </a:extLst>
            </p:cNvPr>
            <p:cNvSpPr txBox="1">
              <a:spLocks/>
            </p:cNvSpPr>
            <p:nvPr/>
          </p:nvSpPr>
          <p:spPr>
            <a:xfrm>
              <a:off x="7606007" y="5537104"/>
              <a:ext cx="2149190" cy="609705"/>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2">
                      <a:lumMod val="50000"/>
                    </a:schemeClr>
                  </a:solidFill>
                  <a:latin typeface="Berlin Sans FB Demi" panose="020E0802020502020306"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lumMod val="50000"/>
                    </a:schemeClr>
                  </a:solidFill>
                  <a:latin typeface="Century Gothic" panose="020B0502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lumMod val="50000"/>
                    </a:schemeClr>
                  </a:solidFill>
                  <a:latin typeface="Century Gothic" panose="020B0502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lumMod val="50000"/>
                    </a:schemeClr>
                  </a:solidFill>
                  <a:latin typeface="Century Gothic" panose="020B0502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lumMod val="50000"/>
                    </a:schemeClr>
                  </a:solidFill>
                  <a:latin typeface="Century Gothic" panose="020B0502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chemeClr val="tx2">
                      <a:lumMod val="50000"/>
                    </a:schemeClr>
                  </a:solidFill>
                  <a:latin typeface="Century Gothic" panose="020B0502020202020204" pitchFamily="34" charset="0"/>
                </a:rPr>
                <a:t>Follow us on:</a:t>
              </a:r>
            </a:p>
          </p:txBody>
        </p:sp>
        <p:pic>
          <p:nvPicPr>
            <p:cNvPr id="15" name="Picture 14">
              <a:extLst>
                <a:ext uri="{FF2B5EF4-FFF2-40B4-BE49-F238E27FC236}">
                  <a16:creationId xmlns:a16="http://schemas.microsoft.com/office/drawing/2014/main" id="{C01CD4FF-B4DD-CA46-B34C-CB03C14C00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515" y="6182372"/>
              <a:ext cx="570000" cy="588770"/>
            </a:xfrm>
            <a:prstGeom prst="rect">
              <a:avLst/>
            </a:prstGeom>
            <a:ln>
              <a:noFill/>
            </a:ln>
          </p:spPr>
        </p:pic>
        <p:pic>
          <p:nvPicPr>
            <p:cNvPr id="16" name="Picture 15">
              <a:extLst>
                <a:ext uri="{FF2B5EF4-FFF2-40B4-BE49-F238E27FC236}">
                  <a16:creationId xmlns:a16="http://schemas.microsoft.com/office/drawing/2014/main" id="{A8394094-C038-6A43-B90F-64D50C7117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0181" y="6171905"/>
              <a:ext cx="570000" cy="540000"/>
            </a:xfrm>
            <a:prstGeom prst="rect">
              <a:avLst/>
            </a:prstGeom>
            <a:ln>
              <a:noFill/>
            </a:ln>
          </p:spPr>
        </p:pic>
        <p:pic>
          <p:nvPicPr>
            <p:cNvPr id="17" name="Picture 16">
              <a:extLst>
                <a:ext uri="{FF2B5EF4-FFF2-40B4-BE49-F238E27FC236}">
                  <a16:creationId xmlns:a16="http://schemas.microsoft.com/office/drawing/2014/main" id="{2F5F39C2-7F68-1643-BAAB-D056A18EE8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6785" y="6202050"/>
              <a:ext cx="495000" cy="540000"/>
            </a:xfrm>
            <a:prstGeom prst="rect">
              <a:avLst/>
            </a:prstGeom>
            <a:ln>
              <a:noFill/>
            </a:ln>
          </p:spPr>
        </p:pic>
        <p:pic>
          <p:nvPicPr>
            <p:cNvPr id="18" name="Picture 17">
              <a:extLst>
                <a:ext uri="{FF2B5EF4-FFF2-40B4-BE49-F238E27FC236}">
                  <a16:creationId xmlns:a16="http://schemas.microsoft.com/office/drawing/2014/main" id="{4D748942-6923-5140-AE04-6CA86EF18B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8389" y="6182372"/>
              <a:ext cx="540000" cy="540000"/>
            </a:xfrm>
            <a:prstGeom prst="rect">
              <a:avLst/>
            </a:prstGeom>
            <a:ln>
              <a:noFill/>
            </a:ln>
          </p:spPr>
        </p:pic>
        <p:sp>
          <p:nvSpPr>
            <p:cNvPr id="19" name="Subtitle 5">
              <a:extLst>
                <a:ext uri="{FF2B5EF4-FFF2-40B4-BE49-F238E27FC236}">
                  <a16:creationId xmlns:a16="http://schemas.microsoft.com/office/drawing/2014/main" id="{79F9E458-4B9D-2040-B07A-82EDB56971AB}"/>
                </a:ext>
              </a:extLst>
            </p:cNvPr>
            <p:cNvSpPr txBox="1">
              <a:spLocks/>
            </p:cNvSpPr>
            <p:nvPr/>
          </p:nvSpPr>
          <p:spPr>
            <a:xfrm>
              <a:off x="8392809" y="6147519"/>
              <a:ext cx="2769253" cy="609705"/>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2">
                      <a:lumMod val="50000"/>
                    </a:schemeClr>
                  </a:solidFill>
                  <a:latin typeface="Berlin Sans FB Demi" panose="020E0802020502020306"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lumMod val="50000"/>
                    </a:schemeClr>
                  </a:solidFill>
                  <a:latin typeface="Century Gothic" panose="020B0502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lumMod val="50000"/>
                    </a:schemeClr>
                  </a:solidFill>
                  <a:latin typeface="Century Gothic" panose="020B0502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lumMod val="50000"/>
                    </a:schemeClr>
                  </a:solidFill>
                  <a:latin typeface="Century Gothic" panose="020B0502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lumMod val="50000"/>
                    </a:schemeClr>
                  </a:solidFill>
                  <a:latin typeface="Century Gothic" panose="020B0502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spc="300" dirty="0">
                  <a:solidFill>
                    <a:srgbClr val="C00000"/>
                  </a:solidFill>
                  <a:latin typeface="Century Gothic" panose="020B0502020202020204" pitchFamily="34" charset="0"/>
                </a:rPr>
                <a:t>/</a:t>
              </a:r>
              <a:r>
                <a:rPr lang="en-US" spc="300" dirty="0" err="1">
                  <a:solidFill>
                    <a:srgbClr val="C00000"/>
                  </a:solidFill>
                  <a:latin typeface="Century Gothic" panose="020B0502020202020204" pitchFamily="34" charset="0"/>
                </a:rPr>
                <a:t>innodeskzone</a:t>
              </a:r>
              <a:endParaRPr lang="en-US" spc="300" dirty="0">
                <a:solidFill>
                  <a:srgbClr val="C00000"/>
                </a:solidFill>
                <a:latin typeface="Century Gothic" panose="020B0502020202020204" pitchFamily="34" charset="0"/>
              </a:endParaRPr>
            </a:p>
          </p:txBody>
        </p:sp>
      </p:grpSp>
      <p:sp>
        <p:nvSpPr>
          <p:cNvPr id="20" name="Subtitle 5">
            <a:extLst>
              <a:ext uri="{FF2B5EF4-FFF2-40B4-BE49-F238E27FC236}">
                <a16:creationId xmlns:a16="http://schemas.microsoft.com/office/drawing/2014/main" id="{7B1EEF5A-2C32-1A4B-AD90-512ABE83D8A2}"/>
              </a:ext>
            </a:extLst>
          </p:cNvPr>
          <p:cNvSpPr txBox="1">
            <a:spLocks/>
          </p:cNvSpPr>
          <p:nvPr/>
        </p:nvSpPr>
        <p:spPr>
          <a:xfrm>
            <a:off x="7378300" y="2305055"/>
            <a:ext cx="4548188" cy="165576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solidFill>
            </a:endParaRPr>
          </a:p>
          <a:p>
            <a:pPr marL="0" indent="0">
              <a:buNone/>
            </a:pPr>
            <a:r>
              <a:rPr lang="en-US" sz="2400" dirty="0">
                <a:solidFill>
                  <a:schemeClr val="tx1"/>
                </a:solidFill>
              </a:rPr>
              <a:t>innodesk1@gmail.com</a:t>
            </a:r>
          </a:p>
          <a:p>
            <a:endParaRPr lang="en-US" sz="2400" dirty="0">
              <a:solidFill>
                <a:schemeClr val="tx1"/>
              </a:solidFill>
            </a:endParaRPr>
          </a:p>
          <a:p>
            <a:pPr marL="0" indent="0">
              <a:buNone/>
            </a:pPr>
            <a:r>
              <a:rPr lang="en-US" sz="2400" dirty="0">
                <a:solidFill>
                  <a:schemeClr val="tx1"/>
                </a:solidFill>
              </a:rPr>
              <a:t>91 - 909 909 0464</a:t>
            </a:r>
          </a:p>
        </p:txBody>
      </p:sp>
      <p:pic>
        <p:nvPicPr>
          <p:cNvPr id="22" name="Picture 21">
            <a:extLst>
              <a:ext uri="{FF2B5EF4-FFF2-40B4-BE49-F238E27FC236}">
                <a16:creationId xmlns:a16="http://schemas.microsoft.com/office/drawing/2014/main" id="{FDD4EFED-9146-4442-B64F-2F208ECDEA8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30937" y="359308"/>
            <a:ext cx="1709004" cy="707491"/>
          </a:xfrm>
          <a:prstGeom prst="rect">
            <a:avLst/>
          </a:prstGeom>
        </p:spPr>
      </p:pic>
      <p:pic>
        <p:nvPicPr>
          <p:cNvPr id="23" name="Picture 2" descr="Ganpat University Institute of Computer Technology">
            <a:extLst>
              <a:ext uri="{FF2B5EF4-FFF2-40B4-BE49-F238E27FC236}">
                <a16:creationId xmlns:a16="http://schemas.microsoft.com/office/drawing/2014/main" id="{7A098AF6-4ADA-B74C-91E1-FF6E3FAFFAD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95109" y="315355"/>
            <a:ext cx="2852366" cy="739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22015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 y="1065313"/>
            <a:ext cx="11109960" cy="1143000"/>
          </a:xfrm>
        </p:spPr>
        <p:txBody>
          <a:bodyPr>
            <a:normAutofit/>
          </a:bodyPr>
          <a:lstStyle/>
          <a:p>
            <a:r>
              <a:rPr lang="en-US" dirty="0">
                <a:solidFill>
                  <a:srgbClr val="760000"/>
                </a:solidFill>
                <a:effectLst>
                  <a:outerShdw blurRad="38100" dist="38100" dir="2700000" algn="tl">
                    <a:srgbClr val="000000">
                      <a:alpha val="43137"/>
                    </a:srgbClr>
                  </a:outerShdw>
                </a:effectLst>
              </a:rPr>
              <a:t>Design Thinking Project (20 marks)</a:t>
            </a:r>
          </a:p>
        </p:txBody>
      </p:sp>
      <p:sp>
        <p:nvSpPr>
          <p:cNvPr id="5" name="Content Placeholder 2"/>
          <p:cNvSpPr>
            <a:spLocks noGrp="1"/>
          </p:cNvSpPr>
          <p:nvPr>
            <p:ph idx="1"/>
          </p:nvPr>
        </p:nvSpPr>
        <p:spPr>
          <a:xfrm>
            <a:off x="457200" y="2590801"/>
            <a:ext cx="11430000" cy="3428999"/>
          </a:xfrm>
        </p:spPr>
        <p:txBody>
          <a:bodyPr>
            <a:normAutofit lnSpcReduction="10000"/>
          </a:bodyPr>
          <a:lstStyle/>
          <a:p>
            <a:pPr algn="ctr">
              <a:lnSpc>
                <a:spcPct val="100000"/>
              </a:lnSpc>
              <a:buNone/>
            </a:pPr>
            <a:r>
              <a:rPr lang="en-US" b="1" dirty="0"/>
              <a:t>Team Formation: </a:t>
            </a:r>
          </a:p>
          <a:p>
            <a:pPr algn="ctr">
              <a:lnSpc>
                <a:spcPct val="100000"/>
              </a:lnSpc>
              <a:buNone/>
            </a:pPr>
            <a:r>
              <a:rPr lang="en-US" dirty="0"/>
              <a:t>Group of 6-8 (Min. 5 – Max. 8)</a:t>
            </a:r>
          </a:p>
          <a:p>
            <a:pPr algn="ctr">
              <a:lnSpc>
                <a:spcPct val="100000"/>
              </a:lnSpc>
              <a:buNone/>
            </a:pPr>
            <a:endParaRPr lang="en-US" b="1" dirty="0"/>
          </a:p>
          <a:p>
            <a:pPr algn="ctr">
              <a:lnSpc>
                <a:spcPct val="100000"/>
              </a:lnSpc>
              <a:buNone/>
            </a:pPr>
            <a:r>
              <a:rPr lang="en-US" b="1" dirty="0"/>
              <a:t>Domain Selection: </a:t>
            </a:r>
          </a:p>
          <a:p>
            <a:pPr algn="ctr">
              <a:lnSpc>
                <a:spcPct val="100000"/>
              </a:lnSpc>
              <a:buNone/>
            </a:pPr>
            <a:r>
              <a:rPr lang="en-US" dirty="0"/>
              <a:t>Select an organization/location/scenario/area of your interest</a:t>
            </a:r>
          </a:p>
          <a:p>
            <a:pPr algn="ctr">
              <a:lnSpc>
                <a:spcPct val="100000"/>
              </a:lnSpc>
              <a:buNone/>
            </a:pPr>
            <a:r>
              <a:rPr lang="en-US" dirty="0"/>
              <a:t>You may also select START-UP idea</a:t>
            </a:r>
          </a:p>
        </p:txBody>
      </p:sp>
      <p:pic>
        <p:nvPicPr>
          <p:cNvPr id="8" name="Picture 7">
            <a:extLst>
              <a:ext uri="{FF2B5EF4-FFF2-40B4-BE49-F238E27FC236}">
                <a16:creationId xmlns:a16="http://schemas.microsoft.com/office/drawing/2014/main" id="{6AF23A31-FEF9-664E-B27D-C1F917BA4C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6600" y="209333"/>
            <a:ext cx="1241451" cy="513934"/>
          </a:xfrm>
          <a:prstGeom prst="rect">
            <a:avLst/>
          </a:prstGeom>
        </p:spPr>
      </p:pic>
      <p:sp>
        <p:nvSpPr>
          <p:cNvPr id="13" name="Footer Placeholder 10">
            <a:extLst>
              <a:ext uri="{FF2B5EF4-FFF2-40B4-BE49-F238E27FC236}">
                <a16:creationId xmlns:a16="http://schemas.microsoft.com/office/drawing/2014/main" id="{3065252B-3CCA-894B-963A-C0AC7472D0BF}"/>
              </a:ext>
            </a:extLst>
          </p:cNvPr>
          <p:cNvSpPr>
            <a:spLocks noGrp="1"/>
          </p:cNvSpPr>
          <p:nvPr>
            <p:ph type="ftr" sz="quarter" idx="11"/>
          </p:nvPr>
        </p:nvSpPr>
        <p:spPr>
          <a:xfrm>
            <a:off x="6579870" y="6492875"/>
            <a:ext cx="5764530" cy="365125"/>
          </a:xfrm>
        </p:spPr>
        <p:txBody>
          <a:bodyPr/>
          <a:lstStyle/>
          <a:p>
            <a:pPr algn="r"/>
            <a:r>
              <a:rPr lang="en-US" dirty="0"/>
              <a:t>© 2020 </a:t>
            </a:r>
            <a:r>
              <a:rPr lang="en-US" dirty="0" err="1"/>
              <a:t>Innodesk</a:t>
            </a:r>
            <a:r>
              <a:rPr lang="en-US" dirty="0"/>
              <a:t> </a:t>
            </a:r>
            <a:r>
              <a:rPr lang="en-US" dirty="0" err="1"/>
              <a:t>Designovation</a:t>
            </a:r>
            <a:r>
              <a:rPr lang="en-US" dirty="0"/>
              <a:t> Services. All rights reserved.</a:t>
            </a:r>
          </a:p>
        </p:txBody>
      </p:sp>
      <p:pic>
        <p:nvPicPr>
          <p:cNvPr id="14" name="Picture 2" descr="Ganpat University Institute of Computer Technology">
            <a:extLst>
              <a:ext uri="{FF2B5EF4-FFF2-40B4-BE49-F238E27FC236}">
                <a16:creationId xmlns:a16="http://schemas.microsoft.com/office/drawing/2014/main" id="{B1B3DE13-B2FA-D94A-8B69-C08824EFB7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395" y="200137"/>
            <a:ext cx="2072009" cy="5368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rot="19045554">
            <a:off x="7498892" y="-119272"/>
            <a:ext cx="3278839" cy="5644444"/>
          </a:xfrm>
          <a:prstGeom prst="ellipse">
            <a:avLst/>
          </a:prstGeom>
          <a:solidFill>
            <a:schemeClr val="accent6">
              <a:lumMod val="40000"/>
              <a:lumOff val="60000"/>
            </a:schemeClr>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778"/>
          </a:p>
        </p:txBody>
      </p:sp>
      <p:sp>
        <p:nvSpPr>
          <p:cNvPr id="13" name="Oval 12"/>
          <p:cNvSpPr/>
          <p:nvPr/>
        </p:nvSpPr>
        <p:spPr>
          <a:xfrm rot="19045554">
            <a:off x="5689078" y="1342637"/>
            <a:ext cx="3278839" cy="564444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1778"/>
          </a:p>
        </p:txBody>
      </p:sp>
      <p:graphicFrame>
        <p:nvGraphicFramePr>
          <p:cNvPr id="4" name="Diagram 3"/>
          <p:cNvGraphicFramePr>
            <a:graphicFrameLocks/>
          </p:cNvGraphicFramePr>
          <p:nvPr>
            <p:extLst>
              <p:ext uri="{D42A27DB-BD31-4B8C-83A1-F6EECF244321}">
                <p14:modId xmlns:p14="http://schemas.microsoft.com/office/powerpoint/2010/main" val="2130929252"/>
              </p:ext>
            </p:extLst>
          </p:nvPr>
        </p:nvGraphicFramePr>
        <p:xfrm>
          <a:off x="4855163" y="719667"/>
          <a:ext cx="6509926" cy="578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Connector 4"/>
          <p:cNvSpPr>
            <a:spLocks noChangeArrowheads="1"/>
          </p:cNvSpPr>
          <p:nvPr/>
        </p:nvSpPr>
        <p:spPr bwMode="auto">
          <a:xfrm>
            <a:off x="7351048" y="2870904"/>
            <a:ext cx="1487395" cy="1483234"/>
          </a:xfrm>
          <a:prstGeom prst="flowChartConnector">
            <a:avLst/>
          </a:prstGeom>
          <a:gradFill rotWithShape="1">
            <a:gsLst>
              <a:gs pos="0">
                <a:srgbClr val="9B2D2A"/>
              </a:gs>
              <a:gs pos="80000">
                <a:srgbClr val="CB3D3A"/>
              </a:gs>
              <a:gs pos="100000">
                <a:srgbClr val="CE3B37"/>
              </a:gs>
            </a:gsLst>
            <a:lin ang="16200000"/>
          </a:gradFill>
          <a:ln>
            <a:noFill/>
          </a:ln>
          <a:effectLst>
            <a:outerShdw dist="23000" dir="5400000" rotWithShape="0">
              <a:srgbClr val="00000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rot="0" vert="horz" wrap="square" lIns="90311" tIns="45156" rIns="90311" bIns="45156" anchor="ctr" anchorCtr="0" upright="1">
            <a:noAutofit/>
          </a:bodyPr>
          <a:lstStyle/>
          <a:p>
            <a:pPr algn="ctr">
              <a:lnSpc>
                <a:spcPct val="115000"/>
              </a:lnSpc>
              <a:spcAft>
                <a:spcPts val="988"/>
              </a:spcAft>
            </a:pPr>
            <a:r>
              <a:rPr lang="en-IN" sz="1778" dirty="0">
                <a:solidFill>
                  <a:srgbClr val="FFFF00"/>
                </a:solidFill>
                <a:latin typeface="Calibri" panose="020F0502020204030204" pitchFamily="34" charset="0"/>
                <a:ea typeface="Calibri" panose="020F0502020204030204" pitchFamily="34" charset="0"/>
                <a:cs typeface="Times New Roman" panose="02020603050405020304" pitchFamily="18" charset="0"/>
              </a:rPr>
              <a:t>Human Centric </a:t>
            </a:r>
            <a:r>
              <a:rPr lang="en-IN" sz="1580" dirty="0">
                <a:solidFill>
                  <a:srgbClr val="FFFF00"/>
                </a:solidFill>
                <a:latin typeface="Calibri" panose="020F0502020204030204" pitchFamily="34" charset="0"/>
                <a:ea typeface="Calibri" panose="020F0502020204030204" pitchFamily="34" charset="0"/>
                <a:cs typeface="Times New Roman" panose="02020603050405020304" pitchFamily="18" charset="0"/>
              </a:rPr>
              <a:t>Approach</a:t>
            </a:r>
            <a:endParaRPr lang="en-US" sz="158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Down Arrow 5"/>
          <p:cNvSpPr>
            <a:spLocks noChangeArrowheads="1"/>
          </p:cNvSpPr>
          <p:nvPr/>
        </p:nvSpPr>
        <p:spPr bwMode="auto">
          <a:xfrm>
            <a:off x="7986064" y="2177607"/>
            <a:ext cx="153027" cy="738168"/>
          </a:xfrm>
          <a:prstGeom prst="downArrow">
            <a:avLst>
              <a:gd name="adj1" fmla="val 50000"/>
              <a:gd name="adj2" fmla="val 50003"/>
            </a:avLst>
          </a:prstGeom>
          <a:solidFill>
            <a:srgbClr val="4F81BD"/>
          </a:solidFill>
          <a:ln w="25400">
            <a:solidFill>
              <a:srgbClr val="243F60"/>
            </a:solidFill>
            <a:miter lim="800000"/>
            <a:headEnd/>
            <a:tailEnd/>
          </a:ln>
        </p:spPr>
        <p:txBody>
          <a:bodyPr rot="0" vert="horz" wrap="square" lIns="90311" tIns="45156" rIns="90311" bIns="45156" anchor="ctr" anchorCtr="0" upright="1">
            <a:noAutofit/>
          </a:bodyPr>
          <a:lstStyle/>
          <a:p>
            <a:endParaRPr lang="en-US" sz="1778"/>
          </a:p>
        </p:txBody>
      </p:sp>
      <p:sp>
        <p:nvSpPr>
          <p:cNvPr id="7" name="Down Arrow 6"/>
          <p:cNvSpPr>
            <a:spLocks noChangeArrowheads="1"/>
          </p:cNvSpPr>
          <p:nvPr/>
        </p:nvSpPr>
        <p:spPr bwMode="auto">
          <a:xfrm rot="14252533">
            <a:off x="6996220" y="3794413"/>
            <a:ext cx="158026" cy="791229"/>
          </a:xfrm>
          <a:prstGeom prst="downArrow">
            <a:avLst>
              <a:gd name="adj1" fmla="val 50000"/>
              <a:gd name="adj2" fmla="val 50003"/>
            </a:avLst>
          </a:prstGeom>
          <a:solidFill>
            <a:srgbClr val="4F81BD"/>
          </a:solidFill>
          <a:ln w="25400">
            <a:solidFill>
              <a:srgbClr val="243F60"/>
            </a:solidFill>
            <a:miter lim="800000"/>
            <a:headEnd/>
            <a:tailEnd/>
          </a:ln>
        </p:spPr>
        <p:txBody>
          <a:bodyPr rot="0" vert="horz" wrap="square" lIns="90311" tIns="45156" rIns="90311" bIns="45156" anchor="ctr" anchorCtr="0" upright="1">
            <a:noAutofit/>
          </a:bodyPr>
          <a:lstStyle/>
          <a:p>
            <a:endParaRPr lang="en-US" sz="1778"/>
          </a:p>
        </p:txBody>
      </p:sp>
      <p:sp>
        <p:nvSpPr>
          <p:cNvPr id="8" name="Down Arrow 7"/>
          <p:cNvSpPr>
            <a:spLocks noChangeArrowheads="1"/>
          </p:cNvSpPr>
          <p:nvPr/>
        </p:nvSpPr>
        <p:spPr bwMode="auto">
          <a:xfrm rot="10800000">
            <a:off x="8009739" y="4382620"/>
            <a:ext cx="153027" cy="691758"/>
          </a:xfrm>
          <a:prstGeom prst="downArrow">
            <a:avLst>
              <a:gd name="adj1" fmla="val 50000"/>
              <a:gd name="adj2" fmla="val 50003"/>
            </a:avLst>
          </a:prstGeom>
          <a:solidFill>
            <a:srgbClr val="4F81BD"/>
          </a:solidFill>
          <a:ln w="25400">
            <a:solidFill>
              <a:srgbClr val="243F60"/>
            </a:solidFill>
            <a:miter lim="800000"/>
            <a:headEnd/>
            <a:tailEnd/>
          </a:ln>
        </p:spPr>
        <p:txBody>
          <a:bodyPr rot="0" vert="horz" wrap="square" lIns="90311" tIns="45156" rIns="90311" bIns="45156" anchor="ctr" anchorCtr="0" upright="1">
            <a:noAutofit/>
          </a:bodyPr>
          <a:lstStyle/>
          <a:p>
            <a:endParaRPr lang="en-US" sz="1778"/>
          </a:p>
        </p:txBody>
      </p:sp>
      <p:sp>
        <p:nvSpPr>
          <p:cNvPr id="9" name="Down Arrow 8"/>
          <p:cNvSpPr>
            <a:spLocks noChangeArrowheads="1"/>
          </p:cNvSpPr>
          <p:nvPr/>
        </p:nvSpPr>
        <p:spPr bwMode="auto">
          <a:xfrm rot="3804073">
            <a:off x="8980132" y="2874682"/>
            <a:ext cx="168890" cy="684356"/>
          </a:xfrm>
          <a:prstGeom prst="downArrow">
            <a:avLst>
              <a:gd name="adj1" fmla="val 50000"/>
              <a:gd name="adj2" fmla="val 50003"/>
            </a:avLst>
          </a:prstGeom>
          <a:solidFill>
            <a:srgbClr val="4F81BD"/>
          </a:solidFill>
          <a:ln w="25400">
            <a:solidFill>
              <a:srgbClr val="243F60"/>
            </a:solidFill>
            <a:miter lim="800000"/>
            <a:headEnd/>
            <a:tailEnd/>
          </a:ln>
        </p:spPr>
        <p:txBody>
          <a:bodyPr rot="0" vert="horz" wrap="square" lIns="90311" tIns="45156" rIns="90311" bIns="45156" anchor="ctr" anchorCtr="0" upright="1">
            <a:noAutofit/>
          </a:bodyPr>
          <a:lstStyle/>
          <a:p>
            <a:endParaRPr lang="en-US" sz="1778"/>
          </a:p>
        </p:txBody>
      </p:sp>
      <p:sp>
        <p:nvSpPr>
          <p:cNvPr id="10" name="Down Arrow 9"/>
          <p:cNvSpPr>
            <a:spLocks noChangeArrowheads="1"/>
          </p:cNvSpPr>
          <p:nvPr/>
        </p:nvSpPr>
        <p:spPr bwMode="auto">
          <a:xfrm rot="7623853">
            <a:off x="8984426" y="3828091"/>
            <a:ext cx="160553" cy="740049"/>
          </a:xfrm>
          <a:prstGeom prst="downArrow">
            <a:avLst>
              <a:gd name="adj1" fmla="val 50000"/>
              <a:gd name="adj2" fmla="val 50003"/>
            </a:avLst>
          </a:prstGeom>
          <a:solidFill>
            <a:srgbClr val="4F81BD"/>
          </a:solidFill>
          <a:ln w="25400">
            <a:solidFill>
              <a:srgbClr val="243F60"/>
            </a:solidFill>
            <a:miter lim="800000"/>
            <a:headEnd/>
            <a:tailEnd/>
          </a:ln>
        </p:spPr>
        <p:txBody>
          <a:bodyPr rot="0" vert="horz" wrap="square" lIns="90311" tIns="45156" rIns="90311" bIns="45156" anchor="ctr" anchorCtr="0" upright="1">
            <a:noAutofit/>
          </a:bodyPr>
          <a:lstStyle/>
          <a:p>
            <a:endParaRPr lang="en-US" sz="1778"/>
          </a:p>
        </p:txBody>
      </p:sp>
      <p:sp>
        <p:nvSpPr>
          <p:cNvPr id="11" name="Right Arrow 10"/>
          <p:cNvSpPr/>
          <p:nvPr/>
        </p:nvSpPr>
        <p:spPr>
          <a:xfrm rot="1547702">
            <a:off x="6699880" y="3130768"/>
            <a:ext cx="750711" cy="157417"/>
          </a:xfrm>
          <a:prstGeom prst="rightArrow">
            <a:avLst/>
          </a:prstGeom>
          <a:solidFill>
            <a:srgbClr val="4F81BD"/>
          </a:solidFill>
          <a:ln w="25400">
            <a:solidFill>
              <a:srgbClr val="243F60"/>
            </a:solidFill>
            <a:miter lim="800000"/>
            <a:headEnd/>
            <a:tailEnd/>
          </a:ln>
        </p:spPr>
        <p:txBody>
          <a:bodyPr rot="0" vert="horz" wrap="square" lIns="90311" tIns="45156" rIns="90311" bIns="45156" anchor="ctr" anchorCtr="0" upright="1">
            <a:noAutofit/>
          </a:bodyPr>
          <a:lstStyle/>
          <a:p>
            <a:endParaRPr lang="en-US" sz="1778"/>
          </a:p>
        </p:txBody>
      </p:sp>
      <p:sp>
        <p:nvSpPr>
          <p:cNvPr id="12" name="Title 1"/>
          <p:cNvSpPr txBox="1">
            <a:spLocks/>
          </p:cNvSpPr>
          <p:nvPr/>
        </p:nvSpPr>
        <p:spPr>
          <a:xfrm>
            <a:off x="347695" y="154479"/>
            <a:ext cx="5740400" cy="1431415"/>
          </a:xfrm>
          <a:prstGeom prst="rect">
            <a:avLst/>
          </a:prstGeom>
        </p:spPr>
        <p:txBody>
          <a:bodyPr vert="horz" lIns="90311" tIns="45156" rIns="90311" bIns="45156" rtlCol="0" anchor="t">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30000"/>
              </a:lnSpc>
            </a:pPr>
            <a:r>
              <a:rPr lang="en-US" sz="3900" dirty="0">
                <a:solidFill>
                  <a:schemeClr val="accent1">
                    <a:lumMod val="50000"/>
                  </a:schemeClr>
                </a:solidFill>
                <a:latin typeface="Berlin Sans FB" panose="020E0602020502020306" pitchFamily="34" charset="0"/>
              </a:rPr>
              <a:t>INNODESK Design Thinking: </a:t>
            </a:r>
          </a:p>
          <a:p>
            <a:pPr algn="l">
              <a:lnSpc>
                <a:spcPct val="130000"/>
              </a:lnSpc>
            </a:pPr>
            <a:r>
              <a:rPr lang="en-US" sz="3200" dirty="0">
                <a:solidFill>
                  <a:srgbClr val="7E6B73"/>
                </a:solidFill>
                <a:latin typeface="Berlin Sans FB" panose="020E0602020502020306" pitchFamily="34" charset="0"/>
              </a:rPr>
              <a:t>Modes/Phases</a:t>
            </a:r>
          </a:p>
        </p:txBody>
      </p:sp>
      <p:sp>
        <p:nvSpPr>
          <p:cNvPr id="3" name="Explosion 1 2"/>
          <p:cNvSpPr/>
          <p:nvPr/>
        </p:nvSpPr>
        <p:spPr>
          <a:xfrm>
            <a:off x="9463085" y="189875"/>
            <a:ext cx="2428819" cy="1431415"/>
          </a:xfrm>
          <a:prstGeom prst="irregularSeal1">
            <a:avLst/>
          </a:prstGeom>
          <a:solidFill>
            <a:schemeClr val="accent6">
              <a:lumMod val="40000"/>
              <a:lumOff val="60000"/>
            </a:schemeClr>
          </a:soli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778" dirty="0"/>
              <a:t>Problem Zone</a:t>
            </a:r>
          </a:p>
        </p:txBody>
      </p:sp>
      <p:sp>
        <p:nvSpPr>
          <p:cNvPr id="14" name="Explosion 1 13"/>
          <p:cNvSpPr/>
          <p:nvPr/>
        </p:nvSpPr>
        <p:spPr>
          <a:xfrm>
            <a:off x="4516498" y="5536260"/>
            <a:ext cx="2428819" cy="1431415"/>
          </a:xfrm>
          <a:prstGeom prst="irregularSeal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778" dirty="0"/>
              <a:t>Solution Zone</a:t>
            </a:r>
          </a:p>
        </p:txBody>
      </p:sp>
      <p:sp>
        <p:nvSpPr>
          <p:cNvPr id="15" name="TextBox 14"/>
          <p:cNvSpPr txBox="1"/>
          <p:nvPr/>
        </p:nvSpPr>
        <p:spPr>
          <a:xfrm>
            <a:off x="76200" y="6506267"/>
            <a:ext cx="4101630" cy="305148"/>
          </a:xfrm>
          <a:prstGeom prst="rect">
            <a:avLst/>
          </a:prstGeom>
          <a:noFill/>
        </p:spPr>
        <p:txBody>
          <a:bodyPr wrap="square" rtlCol="0">
            <a:spAutoFit/>
          </a:bodyPr>
          <a:lstStyle/>
          <a:p>
            <a:r>
              <a:rPr lang="en-IN" sz="1383" dirty="0">
                <a:solidFill>
                  <a:schemeClr val="accent1">
                    <a:lumMod val="50000"/>
                  </a:schemeClr>
                </a:solidFill>
              </a:rPr>
              <a:t>© 2015 Karmjitsinh </a:t>
            </a:r>
            <a:r>
              <a:rPr lang="en-IN" sz="1383" dirty="0" err="1">
                <a:solidFill>
                  <a:schemeClr val="accent1">
                    <a:lumMod val="50000"/>
                  </a:schemeClr>
                </a:solidFill>
              </a:rPr>
              <a:t>Bihola</a:t>
            </a:r>
            <a:r>
              <a:rPr lang="en-IN" sz="1383" dirty="0">
                <a:solidFill>
                  <a:schemeClr val="accent1">
                    <a:lumMod val="50000"/>
                  </a:schemeClr>
                </a:solidFill>
              </a:rPr>
              <a:t>. All rights reserved.</a:t>
            </a:r>
          </a:p>
        </p:txBody>
      </p:sp>
      <p:sp>
        <p:nvSpPr>
          <p:cNvPr id="16" name="Rectangle 15">
            <a:extLst>
              <a:ext uri="{FF2B5EF4-FFF2-40B4-BE49-F238E27FC236}">
                <a16:creationId xmlns:a16="http://schemas.microsoft.com/office/drawing/2014/main" id="{C17A98D1-03B3-BD48-B66A-9BBCBE00EAE6}"/>
              </a:ext>
            </a:extLst>
          </p:cNvPr>
          <p:cNvSpPr/>
          <p:nvPr/>
        </p:nvSpPr>
        <p:spPr>
          <a:xfrm>
            <a:off x="313656" y="1360465"/>
            <a:ext cx="2307042" cy="369332"/>
          </a:xfrm>
          <a:prstGeom prst="rect">
            <a:avLst/>
          </a:prstGeom>
        </p:spPr>
        <p:txBody>
          <a:bodyPr wrap="none">
            <a:spAutoFit/>
          </a:bodyPr>
          <a:lstStyle/>
          <a:p>
            <a:r>
              <a:rPr lang="en-US" sz="1800" dirty="0">
                <a:solidFill>
                  <a:srgbClr val="760000"/>
                </a:solidFill>
                <a:latin typeface="JOSEFIN SANS REGULAR ROMAN" pitchFamily="2" charset="77"/>
              </a:rPr>
              <a:t>(Follow this process)</a:t>
            </a:r>
          </a:p>
        </p:txBody>
      </p:sp>
    </p:spTree>
    <p:extLst>
      <p:ext uri="{BB962C8B-B14F-4D97-AF65-F5344CB8AC3E}">
        <p14:creationId xmlns:p14="http://schemas.microsoft.com/office/powerpoint/2010/main" val="11447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graphicEl>
                                              <a:dgm id="{AD89A131-2C69-403B-9112-C626D528AA5D}"/>
                                            </p:graphicEl>
                                          </p:spTgt>
                                        </p:tgtEl>
                                        <p:attrNameLst>
                                          <p:attrName>style.visibility</p:attrName>
                                        </p:attrNameLst>
                                      </p:cBhvr>
                                      <p:to>
                                        <p:strVal val="visible"/>
                                      </p:to>
                                    </p:set>
                                    <p:animEffect transition="in" filter="circle(in)">
                                      <p:cBhvr>
                                        <p:cTn id="7" dur="2000"/>
                                        <p:tgtEl>
                                          <p:spTgt spid="4">
                                            <p:graphicEl>
                                              <a:dgm id="{AD89A131-2C69-403B-9112-C626D528AA5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graphicEl>
                                              <a:dgm id="{D40E4FA1-9AD9-4140-8F81-157CC0CF9CA5}"/>
                                            </p:graphicEl>
                                          </p:spTgt>
                                        </p:tgtEl>
                                        <p:attrNameLst>
                                          <p:attrName>style.visibility</p:attrName>
                                        </p:attrNameLst>
                                      </p:cBhvr>
                                      <p:to>
                                        <p:strVal val="visible"/>
                                      </p:to>
                                    </p:set>
                                    <p:animEffect transition="in" filter="circle(in)">
                                      <p:cBhvr>
                                        <p:cTn id="12" dur="2000"/>
                                        <p:tgtEl>
                                          <p:spTgt spid="4">
                                            <p:graphicEl>
                                              <a:dgm id="{D40E4FA1-9AD9-4140-8F81-157CC0CF9CA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graphicEl>
                                              <a:dgm id="{3F4182DA-A570-4B79-9B65-C06D2257A2A2}"/>
                                            </p:graphicEl>
                                          </p:spTgt>
                                        </p:tgtEl>
                                        <p:attrNameLst>
                                          <p:attrName>style.visibility</p:attrName>
                                        </p:attrNameLst>
                                      </p:cBhvr>
                                      <p:to>
                                        <p:strVal val="visible"/>
                                      </p:to>
                                    </p:set>
                                    <p:animEffect transition="in" filter="circle(in)">
                                      <p:cBhvr>
                                        <p:cTn id="17" dur="2000"/>
                                        <p:tgtEl>
                                          <p:spTgt spid="4">
                                            <p:graphicEl>
                                              <a:dgm id="{3F4182DA-A570-4B79-9B65-C06D2257A2A2}"/>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graphicEl>
                                              <a:dgm id="{50CF8B25-3228-4403-A995-BA8177CF4E7D}"/>
                                            </p:graphicEl>
                                          </p:spTgt>
                                        </p:tgtEl>
                                        <p:attrNameLst>
                                          <p:attrName>style.visibility</p:attrName>
                                        </p:attrNameLst>
                                      </p:cBhvr>
                                      <p:to>
                                        <p:strVal val="visible"/>
                                      </p:to>
                                    </p:set>
                                    <p:animEffect transition="in" filter="circle(in)">
                                      <p:cBhvr>
                                        <p:cTn id="22" dur="2000"/>
                                        <p:tgtEl>
                                          <p:spTgt spid="4">
                                            <p:graphicEl>
                                              <a:dgm id="{50CF8B25-3228-4403-A995-BA8177CF4E7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
                                            <p:graphicEl>
                                              <a:dgm id="{5364CA90-A0A4-4A08-AB3C-D408F8DB31CA}"/>
                                            </p:graphicEl>
                                          </p:spTgt>
                                        </p:tgtEl>
                                        <p:attrNameLst>
                                          <p:attrName>style.visibility</p:attrName>
                                        </p:attrNameLst>
                                      </p:cBhvr>
                                      <p:to>
                                        <p:strVal val="visible"/>
                                      </p:to>
                                    </p:set>
                                    <p:animEffect transition="in" filter="circle(in)">
                                      <p:cBhvr>
                                        <p:cTn id="27" dur="2000"/>
                                        <p:tgtEl>
                                          <p:spTgt spid="4">
                                            <p:graphicEl>
                                              <a:dgm id="{5364CA90-A0A4-4A08-AB3C-D408F8DB31CA}"/>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
                                            <p:graphicEl>
                                              <a:dgm id="{2DE9DDD0-7728-4134-96A7-FE4A46D9EB2B}"/>
                                            </p:graphicEl>
                                          </p:spTgt>
                                        </p:tgtEl>
                                        <p:attrNameLst>
                                          <p:attrName>style.visibility</p:attrName>
                                        </p:attrNameLst>
                                      </p:cBhvr>
                                      <p:to>
                                        <p:strVal val="visible"/>
                                      </p:to>
                                    </p:set>
                                    <p:animEffect transition="in" filter="circle(in)">
                                      <p:cBhvr>
                                        <p:cTn id="32" dur="2000"/>
                                        <p:tgtEl>
                                          <p:spTgt spid="4">
                                            <p:graphicEl>
                                              <a:dgm id="{2DE9DDD0-7728-4134-96A7-FE4A46D9EB2B}"/>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
                                            <p:graphicEl>
                                              <a:dgm id="{B02BDA24-8636-4DF5-9B11-15266F5FD106}"/>
                                            </p:graphicEl>
                                          </p:spTgt>
                                        </p:tgtEl>
                                        <p:attrNameLst>
                                          <p:attrName>style.visibility</p:attrName>
                                        </p:attrNameLst>
                                      </p:cBhvr>
                                      <p:to>
                                        <p:strVal val="visible"/>
                                      </p:to>
                                    </p:set>
                                    <p:animEffect transition="in" filter="circle(in)">
                                      <p:cBhvr>
                                        <p:cTn id="37" dur="2000"/>
                                        <p:tgtEl>
                                          <p:spTgt spid="4">
                                            <p:graphicEl>
                                              <a:dgm id="{B02BDA24-8636-4DF5-9B11-15266F5FD10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4">
                                            <p:graphicEl>
                                              <a:dgm id="{0A2AB4AA-76F6-4C31-9CBA-A0C33788B566}"/>
                                            </p:graphicEl>
                                          </p:spTgt>
                                        </p:tgtEl>
                                        <p:attrNameLst>
                                          <p:attrName>style.visibility</p:attrName>
                                        </p:attrNameLst>
                                      </p:cBhvr>
                                      <p:to>
                                        <p:strVal val="visible"/>
                                      </p:to>
                                    </p:set>
                                    <p:animEffect transition="in" filter="circle(in)">
                                      <p:cBhvr>
                                        <p:cTn id="42" dur="2000"/>
                                        <p:tgtEl>
                                          <p:spTgt spid="4">
                                            <p:graphicEl>
                                              <a:dgm id="{0A2AB4AA-76F6-4C31-9CBA-A0C33788B566}"/>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4">
                                            <p:graphicEl>
                                              <a:dgm id="{736CA0B3-110E-4CEB-B061-92E85CF377FE}"/>
                                            </p:graphicEl>
                                          </p:spTgt>
                                        </p:tgtEl>
                                        <p:attrNameLst>
                                          <p:attrName>style.visibility</p:attrName>
                                        </p:attrNameLst>
                                      </p:cBhvr>
                                      <p:to>
                                        <p:strVal val="visible"/>
                                      </p:to>
                                    </p:set>
                                    <p:animEffect transition="in" filter="circle(in)">
                                      <p:cBhvr>
                                        <p:cTn id="47" dur="2000"/>
                                        <p:tgtEl>
                                          <p:spTgt spid="4">
                                            <p:graphicEl>
                                              <a:dgm id="{736CA0B3-110E-4CEB-B061-92E85CF377FE}"/>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4">
                                            <p:graphicEl>
                                              <a:dgm id="{A43CEBCC-89CC-4D72-A270-C0EFC8131503}"/>
                                            </p:graphicEl>
                                          </p:spTgt>
                                        </p:tgtEl>
                                        <p:attrNameLst>
                                          <p:attrName>style.visibility</p:attrName>
                                        </p:attrNameLst>
                                      </p:cBhvr>
                                      <p:to>
                                        <p:strVal val="visible"/>
                                      </p:to>
                                    </p:set>
                                    <p:animEffect transition="in" filter="circle(in)">
                                      <p:cBhvr>
                                        <p:cTn id="52" dur="2000"/>
                                        <p:tgtEl>
                                          <p:spTgt spid="4">
                                            <p:graphicEl>
                                              <a:dgm id="{A43CEBCC-89CC-4D72-A270-C0EFC8131503}"/>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4">
                                            <p:graphicEl>
                                              <a:dgm id="{4416CA0A-C2B6-422D-BD55-2A03FBF59E6B}"/>
                                            </p:graphicEl>
                                          </p:spTgt>
                                        </p:tgtEl>
                                        <p:attrNameLst>
                                          <p:attrName>style.visibility</p:attrName>
                                        </p:attrNameLst>
                                      </p:cBhvr>
                                      <p:to>
                                        <p:strVal val="visible"/>
                                      </p:to>
                                    </p:set>
                                    <p:animEffect transition="in" filter="circle(in)">
                                      <p:cBhvr>
                                        <p:cTn id="57" dur="2000"/>
                                        <p:tgtEl>
                                          <p:spTgt spid="4">
                                            <p:graphicEl>
                                              <a:dgm id="{4416CA0A-C2B6-422D-BD55-2A03FBF59E6B}"/>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4">
                                            <p:graphicEl>
                                              <a:dgm id="{9369EE6A-EC92-450B-8344-6AB495E1F780}"/>
                                            </p:graphicEl>
                                          </p:spTgt>
                                        </p:tgtEl>
                                        <p:attrNameLst>
                                          <p:attrName>style.visibility</p:attrName>
                                        </p:attrNameLst>
                                      </p:cBhvr>
                                      <p:to>
                                        <p:strVal val="visible"/>
                                      </p:to>
                                    </p:set>
                                    <p:animEffect transition="in" filter="circle(in)">
                                      <p:cBhvr>
                                        <p:cTn id="62" dur="2000"/>
                                        <p:tgtEl>
                                          <p:spTgt spid="4">
                                            <p:graphicEl>
                                              <a:dgm id="{9369EE6A-EC92-450B-8344-6AB495E1F780}"/>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500" fill="hold"/>
                                        <p:tgtEl>
                                          <p:spTgt spid="5"/>
                                        </p:tgtEl>
                                        <p:attrNameLst>
                                          <p:attrName>ppt_w</p:attrName>
                                        </p:attrNameLst>
                                      </p:cBhvr>
                                      <p:tavLst>
                                        <p:tav tm="0">
                                          <p:val>
                                            <p:fltVal val="0"/>
                                          </p:val>
                                        </p:tav>
                                        <p:tav tm="100000">
                                          <p:val>
                                            <p:strVal val="#ppt_w"/>
                                          </p:val>
                                        </p:tav>
                                      </p:tavLst>
                                    </p:anim>
                                    <p:anim calcmode="lin" valueType="num">
                                      <p:cBhvr>
                                        <p:cTn id="68" dur="500" fill="hold"/>
                                        <p:tgtEl>
                                          <p:spTgt spid="5"/>
                                        </p:tgtEl>
                                        <p:attrNameLst>
                                          <p:attrName>ppt_h</p:attrName>
                                        </p:attrNameLst>
                                      </p:cBhvr>
                                      <p:tavLst>
                                        <p:tav tm="0">
                                          <p:val>
                                            <p:fltVal val="0"/>
                                          </p:val>
                                        </p:tav>
                                        <p:tav tm="100000">
                                          <p:val>
                                            <p:strVal val="#ppt_h"/>
                                          </p:val>
                                        </p:tav>
                                      </p:tavLst>
                                    </p:anim>
                                    <p:animEffect transition="in" filter="fade">
                                      <p:cBhvr>
                                        <p:cTn id="69" dur="500"/>
                                        <p:tgtEl>
                                          <p:spTgt spid="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500"/>
                                        <p:tgtEl>
                                          <p:spTgt spid="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fade">
                                      <p:cBhvr>
                                        <p:cTn id="75" dur="500"/>
                                        <p:tgtEl>
                                          <p:spTgt spid="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fade">
                                      <p:cBhvr>
                                        <p:cTn id="78" dur="500"/>
                                        <p:tgtEl>
                                          <p:spTgt spid="1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fade">
                                      <p:cBhvr>
                                        <p:cTn id="81" dur="500"/>
                                        <p:tgtEl>
                                          <p:spTgt spid="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500"/>
                                        <p:tgtEl>
                                          <p:spTgt spid="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fade">
                                      <p:cBhvr>
                                        <p:cTn id="87" dur="500"/>
                                        <p:tgtEl>
                                          <p:spTgt spid="11"/>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500"/>
                                  </p:stCondLst>
                                  <p:childTnLst>
                                    <p:set>
                                      <p:cBhvr>
                                        <p:cTn id="91" dur="1" fill="hold">
                                          <p:stCondLst>
                                            <p:cond delay="0"/>
                                          </p:stCondLst>
                                        </p:cTn>
                                        <p:tgtEl>
                                          <p:spTgt spid="2"/>
                                        </p:tgtEl>
                                        <p:attrNameLst>
                                          <p:attrName>style.visibility</p:attrName>
                                        </p:attrNameLst>
                                      </p:cBhvr>
                                      <p:to>
                                        <p:strVal val="visible"/>
                                      </p:to>
                                    </p:se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fade">
                                      <p:cBhvr>
                                        <p:cTn id="95" dur="500"/>
                                        <p:tgtEl>
                                          <p:spTgt spid="3"/>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3"/>
                                        </p:tgtEl>
                                        <p:attrNameLst>
                                          <p:attrName>style.visibility</p:attrName>
                                        </p:attrNameLst>
                                      </p:cBhvr>
                                      <p:to>
                                        <p:strVal val="visible"/>
                                      </p:to>
                                    </p:set>
                                  </p:childTnLst>
                                </p:cTn>
                              </p:par>
                            </p:childTnLst>
                          </p:cTn>
                        </p:par>
                        <p:par>
                          <p:cTn id="100" fill="hold">
                            <p:stCondLst>
                              <p:cond delay="0"/>
                            </p:stCondLst>
                            <p:childTnLst>
                              <p:par>
                                <p:cTn id="101" presetID="10" presetClass="entr" presetSubtype="0" fill="hold" grpId="0" nodeType="after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fade">
                                      <p:cBhvr>
                                        <p:cTn id="10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Graphic spid="4" grpId="0">
        <p:bldSub>
          <a:bldDgm bld="one"/>
        </p:bldSub>
      </p:bldGraphic>
      <p:bldP spid="5" grpId="0" animBg="1"/>
      <p:bldP spid="6" grpId="0" animBg="1"/>
      <p:bldP spid="7" grpId="0" animBg="1"/>
      <p:bldP spid="8" grpId="0" animBg="1"/>
      <p:bldP spid="9" grpId="0" animBg="1"/>
      <p:bldP spid="10" grpId="0" animBg="1"/>
      <p:bldP spid="11" grpId="0" animBg="1"/>
      <p:bldP spid="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50186"/>
            <a:ext cx="12344400" cy="689281"/>
          </a:xfrm>
          <a:solidFill>
            <a:srgbClr val="FFC000"/>
          </a:solidFill>
        </p:spPr>
        <p:txBody>
          <a:bodyPr>
            <a:normAutofit/>
          </a:bodyPr>
          <a:lstStyle/>
          <a:p>
            <a:pPr algn="ctr">
              <a:lnSpc>
                <a:spcPct val="75000"/>
              </a:lnSpc>
            </a:pPr>
            <a:r>
              <a:rPr lang="en-US" sz="2500" dirty="0"/>
              <a:t>To Empathize, one need to have Observation, Immersion, Engagement again and again.</a:t>
            </a:r>
          </a:p>
        </p:txBody>
      </p:sp>
      <p:sp>
        <p:nvSpPr>
          <p:cNvPr id="3" name="Content Placeholder 2"/>
          <p:cNvSpPr>
            <a:spLocks noGrp="1"/>
          </p:cNvSpPr>
          <p:nvPr>
            <p:ph idx="4294967295"/>
          </p:nvPr>
        </p:nvSpPr>
        <p:spPr>
          <a:xfrm>
            <a:off x="1003300" y="457200"/>
            <a:ext cx="9569450" cy="3416300"/>
          </a:xfrm>
        </p:spPr>
        <p:txBody>
          <a:bodyPr/>
          <a:lstStyle/>
          <a:p>
            <a:pPr marL="0" indent="0" algn="ctr">
              <a:buNone/>
            </a:pPr>
            <a:r>
              <a:rPr lang="en-US" b="1" i="1" dirty="0"/>
              <a:t> </a:t>
            </a:r>
            <a:r>
              <a:rPr lang="en-US" sz="2400" b="1" i="1" u="heavy" dirty="0"/>
              <a:t>EMPATHIZE</a:t>
            </a:r>
            <a:r>
              <a:rPr lang="en-US" sz="2400" dirty="0"/>
              <a:t> </a:t>
            </a:r>
            <a:endParaRPr lang="en-IN" sz="2400" dirty="0"/>
          </a:p>
          <a:p>
            <a:pPr marL="0" indent="0">
              <a:buNone/>
            </a:pPr>
            <a:endParaRPr lang="en-IN" sz="1800" dirty="0"/>
          </a:p>
          <a:p>
            <a:pPr marL="0" indent="0">
              <a:buNone/>
            </a:pPr>
            <a:endParaRPr lang="en-IN" sz="1800" dirty="0"/>
          </a:p>
          <a:p>
            <a:pPr marL="0" indent="0">
              <a:buNone/>
            </a:pPr>
            <a:r>
              <a:rPr lang="en-US" sz="2000" b="1" i="1" dirty="0">
                <a:solidFill>
                  <a:schemeClr val="accent3">
                    <a:lumMod val="75000"/>
                  </a:schemeClr>
                </a:solidFill>
              </a:rPr>
              <a:t>         OBSERVE</a:t>
            </a:r>
            <a:r>
              <a:rPr lang="en-US" sz="2000" b="1" i="1" dirty="0"/>
              <a:t>                                               </a:t>
            </a:r>
            <a:r>
              <a:rPr lang="en-US" sz="2000" b="1" i="1" dirty="0">
                <a:solidFill>
                  <a:schemeClr val="accent5">
                    <a:lumMod val="75000"/>
                  </a:schemeClr>
                </a:solidFill>
              </a:rPr>
              <a:t>IMMERSE</a:t>
            </a:r>
            <a:r>
              <a:rPr lang="en-US" sz="2000" b="1" i="1" dirty="0"/>
              <a:t>                                                   </a:t>
            </a:r>
            <a:r>
              <a:rPr lang="en-US" sz="2000" b="1" i="1" dirty="0">
                <a:solidFill>
                  <a:schemeClr val="accent6">
                    <a:lumMod val="75000"/>
                  </a:schemeClr>
                </a:solidFill>
              </a:rPr>
              <a:t>ENGAGE</a:t>
            </a:r>
            <a:endParaRPr lang="en-IN" sz="2000" dirty="0">
              <a:solidFill>
                <a:schemeClr val="accent6">
                  <a:lumMod val="75000"/>
                </a:schemeClr>
              </a:solidFill>
            </a:endParaRPr>
          </a:p>
        </p:txBody>
      </p:sp>
      <p:grpSp>
        <p:nvGrpSpPr>
          <p:cNvPr id="7" name="Group 6"/>
          <p:cNvGrpSpPr/>
          <p:nvPr/>
        </p:nvGrpSpPr>
        <p:grpSpPr>
          <a:xfrm>
            <a:off x="2082800" y="937289"/>
            <a:ext cx="7505700" cy="700186"/>
            <a:chOff x="1981200" y="1952189"/>
            <a:chExt cx="7505700" cy="791011"/>
          </a:xfrm>
        </p:grpSpPr>
        <p:cxnSp>
          <p:nvCxnSpPr>
            <p:cNvPr id="6" name="Straight Arrow Connector 5"/>
            <p:cNvCxnSpPr/>
            <p:nvPr/>
          </p:nvCxnSpPr>
          <p:spPr>
            <a:xfrm>
              <a:off x="5638800" y="1952189"/>
              <a:ext cx="0" cy="791011"/>
            </a:xfrm>
            <a:prstGeom prst="straightConnector1">
              <a:avLst/>
            </a:prstGeom>
            <a:ln w="38100">
              <a:solidFill>
                <a:srgbClr val="FFC000"/>
              </a:solidFill>
              <a:tailEnd type="arrow"/>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981200" y="2281777"/>
              <a:ext cx="7505700" cy="0"/>
            </a:xfrm>
            <a:prstGeom prst="line">
              <a:avLst/>
            </a:prstGeom>
            <a:ln w="38100">
              <a:solidFill>
                <a:srgbClr val="FFC000"/>
              </a:solidFill>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1981200" y="2281777"/>
              <a:ext cx="0" cy="461423"/>
            </a:xfrm>
            <a:prstGeom prst="straightConnector1">
              <a:avLst/>
            </a:prstGeom>
            <a:ln w="38100">
              <a:solidFill>
                <a:srgbClr val="FFC000"/>
              </a:solidFill>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a:off x="9485312" y="2281777"/>
              <a:ext cx="0" cy="461423"/>
            </a:xfrm>
            <a:prstGeom prst="straightConnector1">
              <a:avLst/>
            </a:prstGeom>
            <a:ln w="38100">
              <a:solidFill>
                <a:srgbClr val="FFC000"/>
              </a:solidFill>
              <a:tailEnd type="arrow"/>
            </a:ln>
          </p:spPr>
          <p:style>
            <a:lnRef idx="3">
              <a:schemeClr val="accent1"/>
            </a:lnRef>
            <a:fillRef idx="0">
              <a:schemeClr val="accent1"/>
            </a:fillRef>
            <a:effectRef idx="2">
              <a:schemeClr val="accent1"/>
            </a:effectRef>
            <a:fontRef idx="minor">
              <a:schemeClr val="tx1"/>
            </a:fontRef>
          </p:style>
        </p:cxnSp>
      </p:grpSp>
      <p:sp>
        <p:nvSpPr>
          <p:cNvPr id="20" name="TextBox 19"/>
          <p:cNvSpPr txBox="1"/>
          <p:nvPr/>
        </p:nvSpPr>
        <p:spPr>
          <a:xfrm>
            <a:off x="838200" y="2259501"/>
            <a:ext cx="2514600" cy="218521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50" indent="-285750">
              <a:buFont typeface="Arial" pitchFamily="34" charset="0"/>
              <a:buChar char="•"/>
            </a:pPr>
            <a:r>
              <a:rPr lang="en-US" dirty="0"/>
              <a:t>Observing users’ action and hypothesizing why they are acting a certain way</a:t>
            </a:r>
          </a:p>
          <a:p>
            <a:pPr marL="285750" indent="-285750">
              <a:buFont typeface="Arial" pitchFamily="34" charset="0"/>
              <a:buChar char="•"/>
            </a:pPr>
            <a:r>
              <a:rPr lang="en-US" dirty="0"/>
              <a:t>Generate the questions like – What, Why, When, Where, How…..</a:t>
            </a:r>
            <a:endParaRPr lang="en-IN" dirty="0"/>
          </a:p>
        </p:txBody>
      </p:sp>
      <p:sp>
        <p:nvSpPr>
          <p:cNvPr id="21" name="Rectangle 20"/>
          <p:cNvSpPr/>
          <p:nvPr/>
        </p:nvSpPr>
        <p:spPr>
          <a:xfrm>
            <a:off x="4622214" y="2259501"/>
            <a:ext cx="2788835" cy="140038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buFont typeface="Arial" pitchFamily="34" charset="0"/>
              <a:buChar char="•"/>
            </a:pPr>
            <a:r>
              <a:rPr lang="en-US" dirty="0"/>
              <a:t>Become the user  and live their experience by Role Playing</a:t>
            </a:r>
          </a:p>
          <a:p>
            <a:pPr marL="285750" indent="-285750">
              <a:buFont typeface="Arial" pitchFamily="34" charset="0"/>
              <a:buChar char="•"/>
            </a:pPr>
            <a:r>
              <a:rPr lang="en-US" dirty="0"/>
              <a:t>Shadowing user</a:t>
            </a:r>
          </a:p>
          <a:p>
            <a:pPr marL="285750" indent="-285750">
              <a:buFont typeface="Arial" pitchFamily="34" charset="0"/>
              <a:buChar char="•"/>
            </a:pPr>
            <a:r>
              <a:rPr lang="en-US" dirty="0"/>
              <a:t>Camera study</a:t>
            </a:r>
            <a:endParaRPr lang="en-IN" dirty="0"/>
          </a:p>
        </p:txBody>
      </p:sp>
      <p:sp>
        <p:nvSpPr>
          <p:cNvPr id="22" name="TextBox 21"/>
          <p:cNvSpPr txBox="1"/>
          <p:nvPr/>
        </p:nvSpPr>
        <p:spPr>
          <a:xfrm>
            <a:off x="8477250" y="2259500"/>
            <a:ext cx="2419350" cy="218521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285750" indent="-285750">
              <a:buFont typeface="Arial" pitchFamily="34" charset="0"/>
              <a:buChar char="•"/>
            </a:pPr>
            <a:r>
              <a:rPr lang="en-US" dirty="0"/>
              <a:t>Interacting with User/Industry people about their products, processes and all related queries</a:t>
            </a:r>
          </a:p>
          <a:p>
            <a:pPr marL="285750" indent="-285750">
              <a:buFont typeface="Arial" pitchFamily="34" charset="0"/>
              <a:buChar char="•"/>
            </a:pPr>
            <a:r>
              <a:rPr lang="en-US" dirty="0"/>
              <a:t>Visual &amp; Verbal</a:t>
            </a:r>
          </a:p>
          <a:p>
            <a:pPr marL="285750" indent="-285750">
              <a:buFont typeface="Arial" pitchFamily="34" charset="0"/>
              <a:buChar char="•"/>
            </a:pPr>
            <a:r>
              <a:rPr lang="en-US" dirty="0"/>
              <a:t>Formal &amp; Informal Interviews</a:t>
            </a:r>
            <a:endParaRPr lang="en-IN" dirty="0"/>
          </a:p>
        </p:txBody>
      </p:sp>
      <p:sp>
        <p:nvSpPr>
          <p:cNvPr id="5" name="TextBox 4">
            <a:extLst>
              <a:ext uri="{FF2B5EF4-FFF2-40B4-BE49-F238E27FC236}">
                <a16:creationId xmlns:a16="http://schemas.microsoft.com/office/drawing/2014/main" id="{DF4D1122-C262-944E-BEAA-C7AE99E58D03}"/>
              </a:ext>
            </a:extLst>
          </p:cNvPr>
          <p:cNvSpPr txBox="1"/>
          <p:nvPr/>
        </p:nvSpPr>
        <p:spPr>
          <a:xfrm>
            <a:off x="0" y="5753083"/>
            <a:ext cx="12344400" cy="646331"/>
          </a:xfrm>
          <a:prstGeom prst="rect">
            <a:avLst/>
          </a:prstGeom>
          <a:solidFill>
            <a:schemeClr val="accent6">
              <a:lumMod val="40000"/>
              <a:lumOff val="60000"/>
            </a:schemeClr>
          </a:solidFill>
        </p:spPr>
        <p:txBody>
          <a:bodyPr wrap="square" rtlCol="0">
            <a:spAutoFit/>
          </a:bodyPr>
          <a:lstStyle/>
          <a:p>
            <a:pPr algn="ctr"/>
            <a:r>
              <a:rPr lang="en-US" sz="1800" b="1" dirty="0"/>
              <a:t>Traits of Empathetic Person:</a:t>
            </a:r>
            <a:r>
              <a:rPr lang="en-US" sz="1800" dirty="0"/>
              <a:t> </a:t>
            </a:r>
          </a:p>
          <a:p>
            <a:pPr algn="ctr"/>
            <a:r>
              <a:rPr lang="en-US" sz="1800" dirty="0"/>
              <a:t>Curious, Respect, Observance, Good Listener, Intuition, Emotional Intelligence, Presence of Mind, Open Minded, Kind </a:t>
            </a:r>
          </a:p>
        </p:txBody>
      </p:sp>
      <p:pic>
        <p:nvPicPr>
          <p:cNvPr id="23" name="Picture 22">
            <a:extLst>
              <a:ext uri="{FF2B5EF4-FFF2-40B4-BE49-F238E27FC236}">
                <a16:creationId xmlns:a16="http://schemas.microsoft.com/office/drawing/2014/main" id="{ECA0C0CD-D714-5E42-A08B-1A94FBE3BD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6600" y="209333"/>
            <a:ext cx="1241451" cy="513934"/>
          </a:xfrm>
          <a:prstGeom prst="rect">
            <a:avLst/>
          </a:prstGeom>
        </p:spPr>
      </p:pic>
      <p:sp>
        <p:nvSpPr>
          <p:cNvPr id="24" name="Footer Placeholder 10">
            <a:extLst>
              <a:ext uri="{FF2B5EF4-FFF2-40B4-BE49-F238E27FC236}">
                <a16:creationId xmlns:a16="http://schemas.microsoft.com/office/drawing/2014/main" id="{375F851F-D1A5-C244-A5CB-848312AB616D}"/>
              </a:ext>
            </a:extLst>
          </p:cNvPr>
          <p:cNvSpPr txBox="1">
            <a:spLocks/>
          </p:cNvSpPr>
          <p:nvPr/>
        </p:nvSpPr>
        <p:spPr>
          <a:xfrm>
            <a:off x="6579870" y="6613030"/>
            <a:ext cx="5764530" cy="365125"/>
          </a:xfrm>
          <a:prstGeom prst="rect">
            <a:avLst/>
          </a:prstGeom>
        </p:spPr>
        <p:txBody>
          <a:bodyPr/>
          <a:lstStyle>
            <a:defPPr>
              <a:defRPr lang="en-US"/>
            </a:defPPr>
            <a:lvl1pPr marL="0" algn="l" defTabSz="913990" rtl="0" eaLnBrk="1" latinLnBrk="0" hangingPunct="1">
              <a:defRPr sz="1700" kern="1200">
                <a:solidFill>
                  <a:schemeClr val="tx1"/>
                </a:solidFill>
                <a:latin typeface="+mn-lt"/>
                <a:ea typeface="+mn-ea"/>
                <a:cs typeface="+mn-cs"/>
              </a:defRPr>
            </a:lvl1pPr>
            <a:lvl2pPr marL="456994" algn="l" defTabSz="913990" rtl="0" eaLnBrk="1" latinLnBrk="0" hangingPunct="1">
              <a:defRPr sz="1700" kern="1200">
                <a:solidFill>
                  <a:schemeClr val="tx1"/>
                </a:solidFill>
                <a:latin typeface="+mn-lt"/>
                <a:ea typeface="+mn-ea"/>
                <a:cs typeface="+mn-cs"/>
              </a:defRPr>
            </a:lvl2pPr>
            <a:lvl3pPr marL="913990" algn="l" defTabSz="913990" rtl="0" eaLnBrk="1" latinLnBrk="0" hangingPunct="1">
              <a:defRPr sz="1700" kern="1200">
                <a:solidFill>
                  <a:schemeClr val="tx1"/>
                </a:solidFill>
                <a:latin typeface="+mn-lt"/>
                <a:ea typeface="+mn-ea"/>
                <a:cs typeface="+mn-cs"/>
              </a:defRPr>
            </a:lvl3pPr>
            <a:lvl4pPr marL="1370986" algn="l" defTabSz="913990" rtl="0" eaLnBrk="1" latinLnBrk="0" hangingPunct="1">
              <a:defRPr sz="1700" kern="1200">
                <a:solidFill>
                  <a:schemeClr val="tx1"/>
                </a:solidFill>
                <a:latin typeface="+mn-lt"/>
                <a:ea typeface="+mn-ea"/>
                <a:cs typeface="+mn-cs"/>
              </a:defRPr>
            </a:lvl4pPr>
            <a:lvl5pPr marL="1827981" algn="l" defTabSz="913990" rtl="0" eaLnBrk="1" latinLnBrk="0" hangingPunct="1">
              <a:defRPr sz="1700" kern="1200">
                <a:solidFill>
                  <a:schemeClr val="tx1"/>
                </a:solidFill>
                <a:latin typeface="+mn-lt"/>
                <a:ea typeface="+mn-ea"/>
                <a:cs typeface="+mn-cs"/>
              </a:defRPr>
            </a:lvl5pPr>
            <a:lvl6pPr marL="2284975" algn="l" defTabSz="913990" rtl="0" eaLnBrk="1" latinLnBrk="0" hangingPunct="1">
              <a:defRPr sz="1700" kern="1200">
                <a:solidFill>
                  <a:schemeClr val="tx1"/>
                </a:solidFill>
                <a:latin typeface="+mn-lt"/>
                <a:ea typeface="+mn-ea"/>
                <a:cs typeface="+mn-cs"/>
              </a:defRPr>
            </a:lvl6pPr>
            <a:lvl7pPr marL="2741971" algn="l" defTabSz="913990" rtl="0" eaLnBrk="1" latinLnBrk="0" hangingPunct="1">
              <a:defRPr sz="1700" kern="1200">
                <a:solidFill>
                  <a:schemeClr val="tx1"/>
                </a:solidFill>
                <a:latin typeface="+mn-lt"/>
                <a:ea typeface="+mn-ea"/>
                <a:cs typeface="+mn-cs"/>
              </a:defRPr>
            </a:lvl7pPr>
            <a:lvl8pPr marL="3198967" algn="l" defTabSz="913990" rtl="0" eaLnBrk="1" latinLnBrk="0" hangingPunct="1">
              <a:defRPr sz="1700" kern="1200">
                <a:solidFill>
                  <a:schemeClr val="tx1"/>
                </a:solidFill>
                <a:latin typeface="+mn-lt"/>
                <a:ea typeface="+mn-ea"/>
                <a:cs typeface="+mn-cs"/>
              </a:defRPr>
            </a:lvl8pPr>
            <a:lvl9pPr marL="3655962" algn="l" defTabSz="913990" rtl="0" eaLnBrk="1" latinLnBrk="0" hangingPunct="1">
              <a:defRPr sz="1700" kern="1200">
                <a:solidFill>
                  <a:schemeClr val="tx1"/>
                </a:solidFill>
                <a:latin typeface="+mn-lt"/>
                <a:ea typeface="+mn-ea"/>
                <a:cs typeface="+mn-cs"/>
              </a:defRPr>
            </a:lvl9pPr>
          </a:lstStyle>
          <a:p>
            <a:pPr algn="r"/>
            <a:r>
              <a:rPr lang="en-US" sz="1200" dirty="0">
                <a:solidFill>
                  <a:schemeClr val="tx1">
                    <a:tint val="75000"/>
                  </a:schemeClr>
                </a:solidFill>
              </a:rPr>
              <a:t>© 2020 </a:t>
            </a:r>
            <a:r>
              <a:rPr lang="en-US" sz="1200" dirty="0" err="1">
                <a:solidFill>
                  <a:schemeClr val="tx1">
                    <a:tint val="75000"/>
                  </a:schemeClr>
                </a:solidFill>
              </a:rPr>
              <a:t>Innodesk</a:t>
            </a:r>
            <a:r>
              <a:rPr lang="en-US" sz="1200" dirty="0">
                <a:solidFill>
                  <a:schemeClr val="tx1">
                    <a:tint val="75000"/>
                  </a:schemeClr>
                </a:solidFill>
              </a:rPr>
              <a:t> </a:t>
            </a:r>
            <a:r>
              <a:rPr lang="en-US" sz="1200" dirty="0" err="1">
                <a:solidFill>
                  <a:schemeClr val="tx1">
                    <a:tint val="75000"/>
                  </a:schemeClr>
                </a:solidFill>
              </a:rPr>
              <a:t>Designovation</a:t>
            </a:r>
            <a:r>
              <a:rPr lang="en-US" sz="1200" dirty="0">
                <a:solidFill>
                  <a:schemeClr val="tx1">
                    <a:tint val="75000"/>
                  </a:schemeClr>
                </a:solidFill>
              </a:rPr>
              <a:t> Services. All rights reserved.</a:t>
            </a:r>
          </a:p>
        </p:txBody>
      </p:sp>
      <p:pic>
        <p:nvPicPr>
          <p:cNvPr id="25" name="Picture 2" descr="Ganpat University Institute of Computer Technology">
            <a:extLst>
              <a:ext uri="{FF2B5EF4-FFF2-40B4-BE49-F238E27FC236}">
                <a16:creationId xmlns:a16="http://schemas.microsoft.com/office/drawing/2014/main" id="{FE833A4B-2C31-B641-98A1-F17B8401D3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395" y="200137"/>
            <a:ext cx="2072009" cy="53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248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81528" y="731664"/>
            <a:ext cx="10381343" cy="1429149"/>
          </a:xfrm>
          <a:prstGeom prst="rect">
            <a:avLst/>
          </a:prstGeom>
        </p:spPr>
        <p:txBody>
          <a:bodyPr vert="horz" wrap="square" lIns="0" tIns="13247" rIns="0" bIns="0" rtlCol="0" anchor="ctr">
            <a:spAutoFit/>
          </a:bodyPr>
          <a:lstStyle/>
          <a:p>
            <a:pPr marL="13246" marR="5301">
              <a:spcBef>
                <a:spcPts val="104"/>
              </a:spcBef>
            </a:pPr>
            <a:r>
              <a:rPr lang="en-US" dirty="0"/>
              <a:t>Research Plan:</a:t>
            </a:r>
            <a:br>
              <a:rPr lang="en-US" dirty="0"/>
            </a:br>
            <a:r>
              <a:rPr lang="en-US" sz="2400" dirty="0">
                <a:solidFill>
                  <a:srgbClr val="7E6B73"/>
                </a:solidFill>
                <a:highlight>
                  <a:srgbClr val="FFFF00"/>
                </a:highlight>
              </a:rPr>
              <a:t>Create a Design Research plan which will help you to </a:t>
            </a:r>
            <a:r>
              <a:rPr sz="2400" dirty="0">
                <a:solidFill>
                  <a:srgbClr val="7E6B73"/>
                </a:solidFill>
                <a:highlight>
                  <a:srgbClr val="FFFF00"/>
                </a:highlight>
              </a:rPr>
              <a:t>find </a:t>
            </a:r>
            <a:r>
              <a:rPr sz="2400" spc="-5" dirty="0">
                <a:solidFill>
                  <a:srgbClr val="7E6B73"/>
                </a:solidFill>
                <a:highlight>
                  <a:srgbClr val="FFFF00"/>
                </a:highlight>
              </a:rPr>
              <a:t>Problems</a:t>
            </a:r>
            <a:r>
              <a:rPr sz="2400" dirty="0">
                <a:solidFill>
                  <a:srgbClr val="7E6B73"/>
                </a:solidFill>
                <a:highlight>
                  <a:srgbClr val="FFFF00"/>
                </a:highlight>
              </a:rPr>
              <a:t> </a:t>
            </a:r>
            <a:r>
              <a:rPr lang="en-US" sz="2400" dirty="0">
                <a:solidFill>
                  <a:srgbClr val="7E6B73"/>
                </a:solidFill>
                <a:highlight>
                  <a:srgbClr val="FFFF00"/>
                </a:highlight>
              </a:rPr>
              <a:t>&amp;/or </a:t>
            </a:r>
            <a:r>
              <a:rPr sz="2400" spc="-5" dirty="0">
                <a:solidFill>
                  <a:srgbClr val="7E6B73"/>
                </a:solidFill>
                <a:highlight>
                  <a:srgbClr val="FFFF00"/>
                </a:highlight>
              </a:rPr>
              <a:t>Possibilities</a:t>
            </a:r>
            <a:r>
              <a:rPr lang="en-US" sz="2400" spc="-5" dirty="0">
                <a:solidFill>
                  <a:srgbClr val="7E6B73"/>
                </a:solidFill>
                <a:highlight>
                  <a:srgbClr val="FFFF00"/>
                </a:highlight>
              </a:rPr>
              <a:t> when you are on the fields, Kindly keep in mind below aspects,</a:t>
            </a:r>
            <a:endParaRPr spc="-5" dirty="0">
              <a:solidFill>
                <a:srgbClr val="7E6B73"/>
              </a:solidFill>
              <a:highlight>
                <a:srgbClr val="FFFF00"/>
              </a:highlight>
            </a:endParaRPr>
          </a:p>
        </p:txBody>
      </p:sp>
      <p:sp>
        <p:nvSpPr>
          <p:cNvPr id="6" name="Content Placeholder 5">
            <a:extLst>
              <a:ext uri="{FF2B5EF4-FFF2-40B4-BE49-F238E27FC236}">
                <a16:creationId xmlns:a16="http://schemas.microsoft.com/office/drawing/2014/main" id="{31489852-3A1A-6345-B7CD-9B6CAE9C6637}"/>
              </a:ext>
            </a:extLst>
          </p:cNvPr>
          <p:cNvSpPr>
            <a:spLocks noGrp="1"/>
          </p:cNvSpPr>
          <p:nvPr>
            <p:ph idx="1"/>
          </p:nvPr>
        </p:nvSpPr>
        <p:spPr>
          <a:xfrm>
            <a:off x="1143000" y="2388195"/>
            <a:ext cx="10515600" cy="3946653"/>
          </a:xfrm>
        </p:spPr>
        <p:txBody>
          <a:bodyPr>
            <a:normAutofit fontScale="92500" lnSpcReduction="10000"/>
          </a:bodyPr>
          <a:lstStyle/>
          <a:p>
            <a:pPr marL="0" indent="0">
              <a:buNone/>
            </a:pPr>
            <a:r>
              <a:rPr lang="en-IN" b="1" dirty="0"/>
              <a:t>Where</a:t>
            </a:r>
            <a:r>
              <a:rPr lang="en-IN" dirty="0"/>
              <a:t> to look for </a:t>
            </a:r>
            <a:r>
              <a:rPr lang="en-IN" sz="2400" dirty="0">
                <a:solidFill>
                  <a:schemeClr val="tx1">
                    <a:lumMod val="65000"/>
                    <a:lumOff val="35000"/>
                  </a:schemeClr>
                </a:solidFill>
              </a:rPr>
              <a:t>– </a:t>
            </a:r>
            <a:r>
              <a:rPr lang="en-IN" sz="2400" dirty="0">
                <a:solidFill>
                  <a:schemeClr val="tx1">
                    <a:lumMod val="65000"/>
                    <a:lumOff val="35000"/>
                  </a:schemeClr>
                </a:solidFill>
                <a:highlight>
                  <a:srgbClr val="FFFF00"/>
                </a:highlight>
              </a:rPr>
              <a:t>Select time, place and stakeholders to study</a:t>
            </a:r>
          </a:p>
          <a:p>
            <a:pPr marL="0" indent="0">
              <a:buNone/>
            </a:pPr>
            <a:r>
              <a:rPr lang="en-IN" b="1" dirty="0"/>
              <a:t>What</a:t>
            </a:r>
            <a:r>
              <a:rPr lang="en-IN" dirty="0"/>
              <a:t> to observe &amp; learn </a:t>
            </a:r>
            <a:r>
              <a:rPr lang="en-IN" sz="2400" dirty="0">
                <a:solidFill>
                  <a:schemeClr val="tx1">
                    <a:lumMod val="65000"/>
                    <a:lumOff val="35000"/>
                  </a:schemeClr>
                </a:solidFill>
              </a:rPr>
              <a:t>–</a:t>
            </a:r>
            <a:r>
              <a:rPr lang="en-IN" dirty="0"/>
              <a:t> </a:t>
            </a:r>
            <a:r>
              <a:rPr lang="en-IN" sz="2400" dirty="0">
                <a:solidFill>
                  <a:schemeClr val="tx1">
                    <a:lumMod val="65000"/>
                    <a:lumOff val="35000"/>
                  </a:schemeClr>
                </a:solidFill>
                <a:highlight>
                  <a:srgbClr val="FFFF00"/>
                </a:highlight>
              </a:rPr>
              <a:t>Capturing individual data points and insights, what information are you looking for, data to understand needs and pains of people</a:t>
            </a:r>
          </a:p>
          <a:p>
            <a:pPr marL="0" indent="0">
              <a:buNone/>
            </a:pPr>
            <a:r>
              <a:rPr lang="en-IN" b="1" dirty="0"/>
              <a:t>How</a:t>
            </a:r>
            <a:r>
              <a:rPr lang="en-IN" dirty="0"/>
              <a:t> to look for it </a:t>
            </a:r>
            <a:r>
              <a:rPr lang="en-IN" sz="2400" dirty="0">
                <a:solidFill>
                  <a:schemeClr val="tx1">
                    <a:lumMod val="65000"/>
                    <a:lumOff val="35000"/>
                  </a:schemeClr>
                </a:solidFill>
              </a:rPr>
              <a:t>–</a:t>
            </a:r>
            <a:r>
              <a:rPr lang="en-IN" dirty="0"/>
              <a:t> </a:t>
            </a:r>
            <a:r>
              <a:rPr lang="en-IN" sz="2400" dirty="0">
                <a:solidFill>
                  <a:schemeClr val="tx1">
                    <a:lumMod val="65000"/>
                    <a:lumOff val="35000"/>
                  </a:schemeClr>
                </a:solidFill>
                <a:highlight>
                  <a:srgbClr val="FFFF00"/>
                </a:highlight>
              </a:rPr>
              <a:t>List of Tools &amp; Techniques</a:t>
            </a:r>
          </a:p>
          <a:p>
            <a:pPr marL="0" indent="0">
              <a:buNone/>
            </a:pPr>
            <a:r>
              <a:rPr lang="en-IN" b="1" dirty="0"/>
              <a:t>Roles of your team </a:t>
            </a:r>
            <a:r>
              <a:rPr lang="en-IN" sz="2400" dirty="0">
                <a:solidFill>
                  <a:schemeClr val="tx1">
                    <a:lumMod val="65000"/>
                    <a:lumOff val="35000"/>
                  </a:schemeClr>
                </a:solidFill>
              </a:rPr>
              <a:t>–</a:t>
            </a:r>
            <a:r>
              <a:rPr lang="en-IN" dirty="0"/>
              <a:t> </a:t>
            </a:r>
            <a:r>
              <a:rPr lang="en-IN" sz="2400" dirty="0">
                <a:solidFill>
                  <a:schemeClr val="tx1">
                    <a:lumMod val="65000"/>
                    <a:lumOff val="35000"/>
                  </a:schemeClr>
                </a:solidFill>
                <a:highlight>
                  <a:srgbClr val="FFFF00"/>
                </a:highlight>
              </a:rPr>
              <a:t>What are different roles of your team members (Observer, Interviewer, Note taker, photos &amp; videos taking etc.)</a:t>
            </a:r>
          </a:p>
          <a:p>
            <a:pPr marL="0" indent="0">
              <a:buNone/>
            </a:pPr>
            <a:r>
              <a:rPr lang="en-IN" b="1" dirty="0"/>
              <a:t>Listen</a:t>
            </a:r>
            <a:r>
              <a:rPr lang="en-IN" dirty="0"/>
              <a:t> carefully to understand different viewpoints</a:t>
            </a:r>
          </a:p>
          <a:p>
            <a:pPr marL="0" indent="0">
              <a:buNone/>
            </a:pPr>
            <a:r>
              <a:rPr lang="en-IN" b="1" dirty="0"/>
              <a:t>Make</a:t>
            </a:r>
            <a:r>
              <a:rPr lang="en-IN" dirty="0"/>
              <a:t> a note of each and every observation, conversation </a:t>
            </a:r>
            <a:endParaRPr lang="en-US" dirty="0"/>
          </a:p>
        </p:txBody>
      </p:sp>
      <p:pic>
        <p:nvPicPr>
          <p:cNvPr id="4" name="Picture 3">
            <a:extLst>
              <a:ext uri="{FF2B5EF4-FFF2-40B4-BE49-F238E27FC236}">
                <a16:creationId xmlns:a16="http://schemas.microsoft.com/office/drawing/2014/main" id="{6F1F02B2-E4E1-2641-AA43-7B3DAA71B3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6600" y="209333"/>
            <a:ext cx="1241451" cy="513934"/>
          </a:xfrm>
          <a:prstGeom prst="rect">
            <a:avLst/>
          </a:prstGeom>
        </p:spPr>
      </p:pic>
      <p:sp>
        <p:nvSpPr>
          <p:cNvPr id="5" name="Footer Placeholder 10">
            <a:extLst>
              <a:ext uri="{FF2B5EF4-FFF2-40B4-BE49-F238E27FC236}">
                <a16:creationId xmlns:a16="http://schemas.microsoft.com/office/drawing/2014/main" id="{BCBAAE59-6661-2940-8CF8-179420F999BC}"/>
              </a:ext>
            </a:extLst>
          </p:cNvPr>
          <p:cNvSpPr txBox="1">
            <a:spLocks/>
          </p:cNvSpPr>
          <p:nvPr/>
        </p:nvSpPr>
        <p:spPr>
          <a:xfrm>
            <a:off x="6579870" y="6613030"/>
            <a:ext cx="5764530" cy="365125"/>
          </a:xfrm>
          <a:prstGeom prst="rect">
            <a:avLst/>
          </a:prstGeom>
        </p:spPr>
        <p:txBody>
          <a:bodyPr/>
          <a:lstStyle>
            <a:defPPr>
              <a:defRPr lang="en-US"/>
            </a:defPPr>
            <a:lvl1pPr marL="0" algn="l" defTabSz="913990" rtl="0" eaLnBrk="1" latinLnBrk="0" hangingPunct="1">
              <a:defRPr sz="1700" kern="1200">
                <a:solidFill>
                  <a:schemeClr val="tx1"/>
                </a:solidFill>
                <a:latin typeface="+mn-lt"/>
                <a:ea typeface="+mn-ea"/>
                <a:cs typeface="+mn-cs"/>
              </a:defRPr>
            </a:lvl1pPr>
            <a:lvl2pPr marL="456994" algn="l" defTabSz="913990" rtl="0" eaLnBrk="1" latinLnBrk="0" hangingPunct="1">
              <a:defRPr sz="1700" kern="1200">
                <a:solidFill>
                  <a:schemeClr val="tx1"/>
                </a:solidFill>
                <a:latin typeface="+mn-lt"/>
                <a:ea typeface="+mn-ea"/>
                <a:cs typeface="+mn-cs"/>
              </a:defRPr>
            </a:lvl2pPr>
            <a:lvl3pPr marL="913990" algn="l" defTabSz="913990" rtl="0" eaLnBrk="1" latinLnBrk="0" hangingPunct="1">
              <a:defRPr sz="1700" kern="1200">
                <a:solidFill>
                  <a:schemeClr val="tx1"/>
                </a:solidFill>
                <a:latin typeface="+mn-lt"/>
                <a:ea typeface="+mn-ea"/>
                <a:cs typeface="+mn-cs"/>
              </a:defRPr>
            </a:lvl3pPr>
            <a:lvl4pPr marL="1370986" algn="l" defTabSz="913990" rtl="0" eaLnBrk="1" latinLnBrk="0" hangingPunct="1">
              <a:defRPr sz="1700" kern="1200">
                <a:solidFill>
                  <a:schemeClr val="tx1"/>
                </a:solidFill>
                <a:latin typeface="+mn-lt"/>
                <a:ea typeface="+mn-ea"/>
                <a:cs typeface="+mn-cs"/>
              </a:defRPr>
            </a:lvl4pPr>
            <a:lvl5pPr marL="1827981" algn="l" defTabSz="913990" rtl="0" eaLnBrk="1" latinLnBrk="0" hangingPunct="1">
              <a:defRPr sz="1700" kern="1200">
                <a:solidFill>
                  <a:schemeClr val="tx1"/>
                </a:solidFill>
                <a:latin typeface="+mn-lt"/>
                <a:ea typeface="+mn-ea"/>
                <a:cs typeface="+mn-cs"/>
              </a:defRPr>
            </a:lvl5pPr>
            <a:lvl6pPr marL="2284975" algn="l" defTabSz="913990" rtl="0" eaLnBrk="1" latinLnBrk="0" hangingPunct="1">
              <a:defRPr sz="1700" kern="1200">
                <a:solidFill>
                  <a:schemeClr val="tx1"/>
                </a:solidFill>
                <a:latin typeface="+mn-lt"/>
                <a:ea typeface="+mn-ea"/>
                <a:cs typeface="+mn-cs"/>
              </a:defRPr>
            </a:lvl6pPr>
            <a:lvl7pPr marL="2741971" algn="l" defTabSz="913990" rtl="0" eaLnBrk="1" latinLnBrk="0" hangingPunct="1">
              <a:defRPr sz="1700" kern="1200">
                <a:solidFill>
                  <a:schemeClr val="tx1"/>
                </a:solidFill>
                <a:latin typeface="+mn-lt"/>
                <a:ea typeface="+mn-ea"/>
                <a:cs typeface="+mn-cs"/>
              </a:defRPr>
            </a:lvl7pPr>
            <a:lvl8pPr marL="3198967" algn="l" defTabSz="913990" rtl="0" eaLnBrk="1" latinLnBrk="0" hangingPunct="1">
              <a:defRPr sz="1700" kern="1200">
                <a:solidFill>
                  <a:schemeClr val="tx1"/>
                </a:solidFill>
                <a:latin typeface="+mn-lt"/>
                <a:ea typeface="+mn-ea"/>
                <a:cs typeface="+mn-cs"/>
              </a:defRPr>
            </a:lvl8pPr>
            <a:lvl9pPr marL="3655962" algn="l" defTabSz="913990" rtl="0" eaLnBrk="1" latinLnBrk="0" hangingPunct="1">
              <a:defRPr sz="1700" kern="1200">
                <a:solidFill>
                  <a:schemeClr val="tx1"/>
                </a:solidFill>
                <a:latin typeface="+mn-lt"/>
                <a:ea typeface="+mn-ea"/>
                <a:cs typeface="+mn-cs"/>
              </a:defRPr>
            </a:lvl9pPr>
          </a:lstStyle>
          <a:p>
            <a:pPr algn="r"/>
            <a:r>
              <a:rPr lang="en-US" sz="1200" dirty="0">
                <a:solidFill>
                  <a:schemeClr val="tx1">
                    <a:tint val="75000"/>
                  </a:schemeClr>
                </a:solidFill>
              </a:rPr>
              <a:t>© 2020 </a:t>
            </a:r>
            <a:r>
              <a:rPr lang="en-US" sz="1200" dirty="0" err="1">
                <a:solidFill>
                  <a:schemeClr val="tx1">
                    <a:tint val="75000"/>
                  </a:schemeClr>
                </a:solidFill>
              </a:rPr>
              <a:t>Innodesk</a:t>
            </a:r>
            <a:r>
              <a:rPr lang="en-US" sz="1200" dirty="0">
                <a:solidFill>
                  <a:schemeClr val="tx1">
                    <a:tint val="75000"/>
                  </a:schemeClr>
                </a:solidFill>
              </a:rPr>
              <a:t> </a:t>
            </a:r>
            <a:r>
              <a:rPr lang="en-US" sz="1200" dirty="0" err="1">
                <a:solidFill>
                  <a:schemeClr val="tx1">
                    <a:tint val="75000"/>
                  </a:schemeClr>
                </a:solidFill>
              </a:rPr>
              <a:t>Designovation</a:t>
            </a:r>
            <a:r>
              <a:rPr lang="en-US" sz="1200" dirty="0">
                <a:solidFill>
                  <a:schemeClr val="tx1">
                    <a:tint val="75000"/>
                  </a:schemeClr>
                </a:solidFill>
              </a:rPr>
              <a:t> Services. All rights reserved.</a:t>
            </a:r>
          </a:p>
        </p:txBody>
      </p:sp>
      <p:pic>
        <p:nvPicPr>
          <p:cNvPr id="7" name="Picture 2" descr="Ganpat University Institute of Computer Technology">
            <a:extLst>
              <a:ext uri="{FF2B5EF4-FFF2-40B4-BE49-F238E27FC236}">
                <a16:creationId xmlns:a16="http://schemas.microsoft.com/office/drawing/2014/main" id="{95A7BB44-BB53-0248-B482-1128FCDD02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395" y="200137"/>
            <a:ext cx="2072009" cy="53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83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 y="457201"/>
            <a:ext cx="11109960" cy="1143000"/>
          </a:xfrm>
        </p:spPr>
        <p:txBody>
          <a:bodyPr>
            <a:normAutofit/>
          </a:bodyPr>
          <a:lstStyle/>
          <a:p>
            <a:r>
              <a:rPr lang="en-US" sz="3200" b="1" dirty="0"/>
              <a:t>Study of AS IS</a:t>
            </a:r>
            <a:br>
              <a:rPr lang="en-US" sz="3200" dirty="0"/>
            </a:br>
            <a:r>
              <a:rPr lang="en-US" sz="3200" dirty="0"/>
              <a:t>Problem / Possibility Finding: Find answers to these,</a:t>
            </a:r>
            <a:endParaRPr lang="en-IN" sz="3200" dirty="0"/>
          </a:p>
        </p:txBody>
      </p:sp>
      <p:sp>
        <p:nvSpPr>
          <p:cNvPr id="3" name="Content Placeholder 2"/>
          <p:cNvSpPr>
            <a:spLocks noGrp="1"/>
          </p:cNvSpPr>
          <p:nvPr>
            <p:ph idx="1"/>
          </p:nvPr>
        </p:nvSpPr>
        <p:spPr/>
        <p:txBody>
          <a:bodyPr>
            <a:normAutofit fontScale="70000" lnSpcReduction="20000"/>
          </a:bodyPr>
          <a:lstStyle/>
          <a:p>
            <a:pPr marL="533539" indent="-533539">
              <a:lnSpc>
                <a:spcPct val="150000"/>
              </a:lnSpc>
              <a:buFont typeface="+mj-lt"/>
              <a:buAutoNum type="arabicPeriod"/>
            </a:pPr>
            <a:r>
              <a:rPr lang="en-US" b="1" dirty="0"/>
              <a:t>Activitie</a:t>
            </a:r>
            <a:r>
              <a:rPr lang="en-US" dirty="0"/>
              <a:t>s in the problem space - </a:t>
            </a:r>
            <a:r>
              <a:rPr lang="en-US" sz="2800" dirty="0">
                <a:solidFill>
                  <a:schemeClr val="tx1">
                    <a:lumMod val="65000"/>
                    <a:lumOff val="35000"/>
                  </a:schemeClr>
                </a:solidFill>
                <a:highlight>
                  <a:srgbClr val="FFFF00"/>
                </a:highlight>
              </a:rPr>
              <a:t>observe and make a note of all activities on the filed, why these activities, who id doing what, how they do it, what kind of objects/products/processes are being used to perform activities etc.</a:t>
            </a:r>
          </a:p>
          <a:p>
            <a:pPr marL="533539" indent="-533539">
              <a:lnSpc>
                <a:spcPct val="150000"/>
              </a:lnSpc>
              <a:buFont typeface="+mj-lt"/>
              <a:buAutoNum type="arabicPeriod"/>
            </a:pPr>
            <a:r>
              <a:rPr lang="en-US" b="1" dirty="0"/>
              <a:t>Existing </a:t>
            </a:r>
            <a:r>
              <a:rPr lang="en-US" dirty="0"/>
              <a:t>Systems, Processes, Products used - </a:t>
            </a:r>
            <a:r>
              <a:rPr lang="en-US" sz="2800" dirty="0">
                <a:solidFill>
                  <a:schemeClr val="tx1">
                    <a:lumMod val="65000"/>
                    <a:lumOff val="35000"/>
                  </a:schemeClr>
                </a:solidFill>
                <a:highlight>
                  <a:srgbClr val="FFFF00"/>
                </a:highlight>
              </a:rPr>
              <a:t>How, Why, What they are using</a:t>
            </a:r>
          </a:p>
          <a:p>
            <a:pPr marL="533539" indent="-533539">
              <a:lnSpc>
                <a:spcPct val="150000"/>
              </a:lnSpc>
              <a:buFont typeface="+mj-lt"/>
              <a:buAutoNum type="arabicPeriod"/>
            </a:pPr>
            <a:r>
              <a:rPr lang="en-US" dirty="0"/>
              <a:t>Customer/User </a:t>
            </a:r>
            <a:r>
              <a:rPr lang="en-US" b="1" dirty="0"/>
              <a:t>Touch Point</a:t>
            </a:r>
            <a:r>
              <a:rPr lang="en-US" dirty="0"/>
              <a:t>s – </a:t>
            </a:r>
            <a:r>
              <a:rPr lang="en-US" sz="2900" dirty="0">
                <a:solidFill>
                  <a:schemeClr val="tx1">
                    <a:lumMod val="65000"/>
                    <a:lumOff val="35000"/>
                  </a:schemeClr>
                </a:solidFill>
                <a:highlight>
                  <a:srgbClr val="FFFF00"/>
                </a:highlight>
              </a:rPr>
              <a:t>Interactions between users, stakeholders, various group of people, interactions between people and products/objects</a:t>
            </a:r>
          </a:p>
          <a:p>
            <a:pPr marL="533539" indent="-533539">
              <a:lnSpc>
                <a:spcPct val="150000"/>
              </a:lnSpc>
              <a:buFont typeface="+mj-lt"/>
              <a:buAutoNum type="arabicPeriod"/>
            </a:pPr>
            <a:r>
              <a:rPr lang="en-US" b="1" dirty="0"/>
              <a:t>Technologies/techniques </a:t>
            </a:r>
            <a:r>
              <a:rPr lang="en-US" dirty="0"/>
              <a:t>presently being used to make things easy for the Customer</a:t>
            </a:r>
          </a:p>
          <a:p>
            <a:pPr marL="533539" indent="-533539">
              <a:lnSpc>
                <a:spcPct val="150000"/>
              </a:lnSpc>
              <a:buFont typeface="+mj-lt"/>
              <a:buAutoNum type="arabicPeriod"/>
            </a:pPr>
            <a:r>
              <a:rPr lang="en-US" b="1" dirty="0"/>
              <a:t>Gaps</a:t>
            </a:r>
            <a:r>
              <a:rPr lang="en-US" dirty="0"/>
              <a:t> that exist (problems &amp; possibilities) – </a:t>
            </a:r>
            <a:r>
              <a:rPr lang="en-US" sz="2900" dirty="0">
                <a:solidFill>
                  <a:schemeClr val="tx1">
                    <a:lumMod val="65000"/>
                    <a:lumOff val="35000"/>
                  </a:schemeClr>
                </a:solidFill>
                <a:highlight>
                  <a:srgbClr val="FFFF00"/>
                </a:highlight>
              </a:rPr>
              <a:t>find out </a:t>
            </a:r>
            <a:r>
              <a:rPr lang="en-US" b="1" dirty="0">
                <a:solidFill>
                  <a:srgbClr val="FF0000"/>
                </a:solidFill>
                <a:highlight>
                  <a:srgbClr val="FFFF00"/>
                </a:highlight>
              </a:rPr>
              <a:t>INSIGHTS </a:t>
            </a:r>
            <a:r>
              <a:rPr lang="en-US" sz="2900" dirty="0">
                <a:solidFill>
                  <a:schemeClr val="tx1">
                    <a:lumMod val="65000"/>
                    <a:lumOff val="35000"/>
                  </a:schemeClr>
                </a:solidFill>
                <a:highlight>
                  <a:srgbClr val="FFFF00"/>
                </a:highlight>
              </a:rPr>
              <a:t>which are hidden and latent needs of users. Insights are the new findings from your research which is not obvious and easily seen for common people.</a:t>
            </a:r>
            <a:endParaRPr lang="en-IN" sz="2900" dirty="0">
              <a:solidFill>
                <a:schemeClr val="tx1">
                  <a:lumMod val="65000"/>
                  <a:lumOff val="35000"/>
                </a:schemeClr>
              </a:solidFill>
              <a:highlight>
                <a:srgbClr val="FFFF00"/>
              </a:highlight>
            </a:endParaRPr>
          </a:p>
        </p:txBody>
      </p:sp>
      <p:pic>
        <p:nvPicPr>
          <p:cNvPr id="4" name="Picture 3">
            <a:extLst>
              <a:ext uri="{FF2B5EF4-FFF2-40B4-BE49-F238E27FC236}">
                <a16:creationId xmlns:a16="http://schemas.microsoft.com/office/drawing/2014/main" id="{8D80FB11-61DB-CE41-AFE1-78813E7BB1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6600" y="209333"/>
            <a:ext cx="1241451" cy="513934"/>
          </a:xfrm>
          <a:prstGeom prst="rect">
            <a:avLst/>
          </a:prstGeom>
        </p:spPr>
      </p:pic>
      <p:sp>
        <p:nvSpPr>
          <p:cNvPr id="5" name="Footer Placeholder 10">
            <a:extLst>
              <a:ext uri="{FF2B5EF4-FFF2-40B4-BE49-F238E27FC236}">
                <a16:creationId xmlns:a16="http://schemas.microsoft.com/office/drawing/2014/main" id="{D902781E-A5F6-9E45-B59D-D4C4D07EA900}"/>
              </a:ext>
            </a:extLst>
          </p:cNvPr>
          <p:cNvSpPr txBox="1">
            <a:spLocks/>
          </p:cNvSpPr>
          <p:nvPr/>
        </p:nvSpPr>
        <p:spPr>
          <a:xfrm>
            <a:off x="6579870" y="6613030"/>
            <a:ext cx="5764530" cy="365125"/>
          </a:xfrm>
          <a:prstGeom prst="rect">
            <a:avLst/>
          </a:prstGeom>
        </p:spPr>
        <p:txBody>
          <a:bodyPr/>
          <a:lstStyle>
            <a:defPPr>
              <a:defRPr lang="en-US"/>
            </a:defPPr>
            <a:lvl1pPr marL="0" algn="l" defTabSz="913990" rtl="0" eaLnBrk="1" latinLnBrk="0" hangingPunct="1">
              <a:defRPr sz="1700" kern="1200">
                <a:solidFill>
                  <a:schemeClr val="tx1"/>
                </a:solidFill>
                <a:latin typeface="+mn-lt"/>
                <a:ea typeface="+mn-ea"/>
                <a:cs typeface="+mn-cs"/>
              </a:defRPr>
            </a:lvl1pPr>
            <a:lvl2pPr marL="456994" algn="l" defTabSz="913990" rtl="0" eaLnBrk="1" latinLnBrk="0" hangingPunct="1">
              <a:defRPr sz="1700" kern="1200">
                <a:solidFill>
                  <a:schemeClr val="tx1"/>
                </a:solidFill>
                <a:latin typeface="+mn-lt"/>
                <a:ea typeface="+mn-ea"/>
                <a:cs typeface="+mn-cs"/>
              </a:defRPr>
            </a:lvl2pPr>
            <a:lvl3pPr marL="913990" algn="l" defTabSz="913990" rtl="0" eaLnBrk="1" latinLnBrk="0" hangingPunct="1">
              <a:defRPr sz="1700" kern="1200">
                <a:solidFill>
                  <a:schemeClr val="tx1"/>
                </a:solidFill>
                <a:latin typeface="+mn-lt"/>
                <a:ea typeface="+mn-ea"/>
                <a:cs typeface="+mn-cs"/>
              </a:defRPr>
            </a:lvl3pPr>
            <a:lvl4pPr marL="1370986" algn="l" defTabSz="913990" rtl="0" eaLnBrk="1" latinLnBrk="0" hangingPunct="1">
              <a:defRPr sz="1700" kern="1200">
                <a:solidFill>
                  <a:schemeClr val="tx1"/>
                </a:solidFill>
                <a:latin typeface="+mn-lt"/>
                <a:ea typeface="+mn-ea"/>
                <a:cs typeface="+mn-cs"/>
              </a:defRPr>
            </a:lvl4pPr>
            <a:lvl5pPr marL="1827981" algn="l" defTabSz="913990" rtl="0" eaLnBrk="1" latinLnBrk="0" hangingPunct="1">
              <a:defRPr sz="1700" kern="1200">
                <a:solidFill>
                  <a:schemeClr val="tx1"/>
                </a:solidFill>
                <a:latin typeface="+mn-lt"/>
                <a:ea typeface="+mn-ea"/>
                <a:cs typeface="+mn-cs"/>
              </a:defRPr>
            </a:lvl5pPr>
            <a:lvl6pPr marL="2284975" algn="l" defTabSz="913990" rtl="0" eaLnBrk="1" latinLnBrk="0" hangingPunct="1">
              <a:defRPr sz="1700" kern="1200">
                <a:solidFill>
                  <a:schemeClr val="tx1"/>
                </a:solidFill>
                <a:latin typeface="+mn-lt"/>
                <a:ea typeface="+mn-ea"/>
                <a:cs typeface="+mn-cs"/>
              </a:defRPr>
            </a:lvl6pPr>
            <a:lvl7pPr marL="2741971" algn="l" defTabSz="913990" rtl="0" eaLnBrk="1" latinLnBrk="0" hangingPunct="1">
              <a:defRPr sz="1700" kern="1200">
                <a:solidFill>
                  <a:schemeClr val="tx1"/>
                </a:solidFill>
                <a:latin typeface="+mn-lt"/>
                <a:ea typeface="+mn-ea"/>
                <a:cs typeface="+mn-cs"/>
              </a:defRPr>
            </a:lvl7pPr>
            <a:lvl8pPr marL="3198967" algn="l" defTabSz="913990" rtl="0" eaLnBrk="1" latinLnBrk="0" hangingPunct="1">
              <a:defRPr sz="1700" kern="1200">
                <a:solidFill>
                  <a:schemeClr val="tx1"/>
                </a:solidFill>
                <a:latin typeface="+mn-lt"/>
                <a:ea typeface="+mn-ea"/>
                <a:cs typeface="+mn-cs"/>
              </a:defRPr>
            </a:lvl8pPr>
            <a:lvl9pPr marL="3655962" algn="l" defTabSz="913990" rtl="0" eaLnBrk="1" latinLnBrk="0" hangingPunct="1">
              <a:defRPr sz="1700" kern="1200">
                <a:solidFill>
                  <a:schemeClr val="tx1"/>
                </a:solidFill>
                <a:latin typeface="+mn-lt"/>
                <a:ea typeface="+mn-ea"/>
                <a:cs typeface="+mn-cs"/>
              </a:defRPr>
            </a:lvl9pPr>
          </a:lstStyle>
          <a:p>
            <a:pPr algn="r"/>
            <a:r>
              <a:rPr lang="en-US" sz="1200" dirty="0">
                <a:solidFill>
                  <a:schemeClr val="tx1">
                    <a:tint val="75000"/>
                  </a:schemeClr>
                </a:solidFill>
              </a:rPr>
              <a:t>© 2020 </a:t>
            </a:r>
            <a:r>
              <a:rPr lang="en-US" sz="1200" dirty="0" err="1">
                <a:solidFill>
                  <a:schemeClr val="tx1">
                    <a:tint val="75000"/>
                  </a:schemeClr>
                </a:solidFill>
              </a:rPr>
              <a:t>Innodesk</a:t>
            </a:r>
            <a:r>
              <a:rPr lang="en-US" sz="1200" dirty="0">
                <a:solidFill>
                  <a:schemeClr val="tx1">
                    <a:tint val="75000"/>
                  </a:schemeClr>
                </a:solidFill>
              </a:rPr>
              <a:t> </a:t>
            </a:r>
            <a:r>
              <a:rPr lang="en-US" sz="1200" dirty="0" err="1">
                <a:solidFill>
                  <a:schemeClr val="tx1">
                    <a:tint val="75000"/>
                  </a:schemeClr>
                </a:solidFill>
              </a:rPr>
              <a:t>Designovation</a:t>
            </a:r>
            <a:r>
              <a:rPr lang="en-US" sz="1200" dirty="0">
                <a:solidFill>
                  <a:schemeClr val="tx1">
                    <a:tint val="75000"/>
                  </a:schemeClr>
                </a:solidFill>
              </a:rPr>
              <a:t> Services. All rights reserved.</a:t>
            </a:r>
          </a:p>
        </p:txBody>
      </p:sp>
      <p:pic>
        <p:nvPicPr>
          <p:cNvPr id="6" name="Picture 2" descr="Ganpat University Institute of Computer Technology">
            <a:extLst>
              <a:ext uri="{FF2B5EF4-FFF2-40B4-BE49-F238E27FC236}">
                <a16:creationId xmlns:a16="http://schemas.microsoft.com/office/drawing/2014/main" id="{B5665B3B-6A18-2C45-AC9F-0DAE15AD5F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395" y="200137"/>
            <a:ext cx="2072009" cy="53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278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5142" y="980874"/>
            <a:ext cx="5898356" cy="4351338"/>
          </a:xfrm>
        </p:spPr>
        <p:txBody>
          <a:bodyPr/>
          <a:lstStyle/>
          <a:p>
            <a:pPr marL="0" indent="0">
              <a:lnSpc>
                <a:spcPct val="150000"/>
              </a:lnSpc>
              <a:buNone/>
            </a:pPr>
            <a:r>
              <a:rPr lang="en-US" sz="3600" b="1" dirty="0"/>
              <a:t>Stakeholder Mapping</a:t>
            </a:r>
          </a:p>
          <a:p>
            <a:pPr marL="457200" lvl="1" indent="0">
              <a:buNone/>
            </a:pPr>
            <a:r>
              <a:rPr lang="en-US" dirty="0"/>
              <a:t>Identify,</a:t>
            </a:r>
          </a:p>
          <a:p>
            <a:pPr marL="1257300" lvl="1" indent="-342900">
              <a:buFontTx/>
              <a:buChar char="-"/>
            </a:pPr>
            <a:r>
              <a:rPr lang="en-US" dirty="0"/>
              <a:t>Core SH </a:t>
            </a:r>
          </a:p>
          <a:p>
            <a:pPr marL="1257300" lvl="1" indent="-342900">
              <a:buFontTx/>
              <a:buChar char="-"/>
            </a:pPr>
            <a:r>
              <a:rPr lang="en-US" dirty="0"/>
              <a:t>Direct SH  </a:t>
            </a:r>
          </a:p>
          <a:p>
            <a:pPr marL="1257300" lvl="1" indent="-342900">
              <a:buFontTx/>
              <a:buChar char="-"/>
            </a:pPr>
            <a:r>
              <a:rPr lang="en-US" dirty="0"/>
              <a:t>Indirect SH</a:t>
            </a:r>
          </a:p>
          <a:p>
            <a:pPr marL="457200" indent="0">
              <a:lnSpc>
                <a:spcPct val="150000"/>
              </a:lnSpc>
              <a:buNone/>
            </a:pPr>
            <a:endParaRPr lang="en-US" sz="2000" dirty="0"/>
          </a:p>
          <a:p>
            <a:pPr marL="800100" indent="-342900">
              <a:lnSpc>
                <a:spcPct val="150000"/>
              </a:lnSpc>
              <a:buFontTx/>
              <a:buChar char="-"/>
            </a:pPr>
            <a:endParaRPr lang="en-US" sz="2000" dirty="0"/>
          </a:p>
          <a:p>
            <a:pPr marL="800100" indent="-342900">
              <a:lnSpc>
                <a:spcPct val="150000"/>
              </a:lnSpc>
              <a:buFontTx/>
              <a:buChar char="-"/>
            </a:pPr>
            <a:endParaRPr lang="en-US" sz="2000" dirty="0"/>
          </a:p>
        </p:txBody>
      </p:sp>
      <p:grpSp>
        <p:nvGrpSpPr>
          <p:cNvPr id="6" name="Group 5"/>
          <p:cNvGrpSpPr/>
          <p:nvPr/>
        </p:nvGrpSpPr>
        <p:grpSpPr>
          <a:xfrm>
            <a:off x="7239877" y="1237830"/>
            <a:ext cx="4179094" cy="4179094"/>
            <a:chOff x="7077074" y="1347788"/>
            <a:chExt cx="4624388" cy="4624388"/>
          </a:xfrm>
        </p:grpSpPr>
        <p:grpSp>
          <p:nvGrpSpPr>
            <p:cNvPr id="8" name="Group 7"/>
            <p:cNvGrpSpPr/>
            <p:nvPr/>
          </p:nvGrpSpPr>
          <p:grpSpPr>
            <a:xfrm>
              <a:off x="7077074" y="1347788"/>
              <a:ext cx="4624388" cy="4624388"/>
              <a:chOff x="4190999" y="1523999"/>
              <a:chExt cx="3810002" cy="3810002"/>
            </a:xfrm>
          </p:grpSpPr>
          <p:sp>
            <p:nvSpPr>
              <p:cNvPr id="7" name="Flowchart: Connector 6"/>
              <p:cNvSpPr/>
              <p:nvPr/>
            </p:nvSpPr>
            <p:spPr>
              <a:xfrm>
                <a:off x="4190999" y="1523999"/>
                <a:ext cx="3810002" cy="3810002"/>
              </a:xfrm>
              <a:prstGeom prst="flowChartConnector">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Connector 4"/>
              <p:cNvSpPr/>
              <p:nvPr/>
            </p:nvSpPr>
            <p:spPr>
              <a:xfrm>
                <a:off x="4793457" y="2126457"/>
                <a:ext cx="2605087" cy="2605087"/>
              </a:xfrm>
              <a:prstGeom prst="flowChartConnector">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lowchart: Connector 3"/>
              <p:cNvSpPr/>
              <p:nvPr/>
            </p:nvSpPr>
            <p:spPr>
              <a:xfrm>
                <a:off x="5381625" y="2714625"/>
                <a:ext cx="1428750" cy="1428750"/>
              </a:xfrm>
              <a:prstGeom prst="flowChartConnector">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9" name="TextBox 8"/>
            <p:cNvSpPr txBox="1"/>
            <p:nvPr/>
          </p:nvSpPr>
          <p:spPr>
            <a:xfrm>
              <a:off x="9389268" y="2337271"/>
              <a:ext cx="1157288" cy="442743"/>
            </a:xfrm>
            <a:prstGeom prst="rect">
              <a:avLst/>
            </a:prstGeom>
            <a:noFill/>
          </p:spPr>
          <p:txBody>
            <a:bodyPr wrap="square" rtlCol="0">
              <a:spAutoFit/>
            </a:bodyPr>
            <a:lstStyle/>
            <a:p>
              <a:pPr algn="ctr"/>
              <a:r>
                <a:rPr lang="en-US" sz="2000" dirty="0">
                  <a:solidFill>
                    <a:schemeClr val="bg1"/>
                  </a:solidFill>
                </a:rPr>
                <a:t>Direct</a:t>
              </a:r>
            </a:p>
          </p:txBody>
        </p:sp>
        <p:sp>
          <p:nvSpPr>
            <p:cNvPr id="10" name="TextBox 9"/>
            <p:cNvSpPr txBox="1"/>
            <p:nvPr/>
          </p:nvSpPr>
          <p:spPr>
            <a:xfrm>
              <a:off x="9829800" y="1784244"/>
              <a:ext cx="1157288" cy="442743"/>
            </a:xfrm>
            <a:prstGeom prst="rect">
              <a:avLst/>
            </a:prstGeom>
            <a:noFill/>
          </p:spPr>
          <p:txBody>
            <a:bodyPr wrap="square" rtlCol="0">
              <a:spAutoFit/>
            </a:bodyPr>
            <a:lstStyle/>
            <a:p>
              <a:pPr algn="ctr"/>
              <a:r>
                <a:rPr lang="en-US" sz="2000" dirty="0">
                  <a:solidFill>
                    <a:schemeClr val="bg1"/>
                  </a:solidFill>
                </a:rPr>
                <a:t>Indirect</a:t>
              </a:r>
            </a:p>
          </p:txBody>
        </p:sp>
        <p:sp>
          <p:nvSpPr>
            <p:cNvPr id="12" name="TextBox 11"/>
            <p:cNvSpPr txBox="1"/>
            <p:nvPr/>
          </p:nvSpPr>
          <p:spPr>
            <a:xfrm>
              <a:off x="8810624" y="2931547"/>
              <a:ext cx="1157288" cy="442743"/>
            </a:xfrm>
            <a:prstGeom prst="rect">
              <a:avLst/>
            </a:prstGeom>
            <a:noFill/>
          </p:spPr>
          <p:txBody>
            <a:bodyPr wrap="square" rtlCol="0">
              <a:spAutoFit/>
            </a:bodyPr>
            <a:lstStyle/>
            <a:p>
              <a:pPr algn="ctr"/>
              <a:r>
                <a:rPr lang="en-US" sz="2000" dirty="0">
                  <a:solidFill>
                    <a:schemeClr val="bg1"/>
                  </a:solidFill>
                </a:rPr>
                <a:t>Core</a:t>
              </a:r>
            </a:p>
          </p:txBody>
        </p:sp>
      </p:grpSp>
      <p:pic>
        <p:nvPicPr>
          <p:cNvPr id="13" name="Picture 12">
            <a:extLst>
              <a:ext uri="{FF2B5EF4-FFF2-40B4-BE49-F238E27FC236}">
                <a16:creationId xmlns:a16="http://schemas.microsoft.com/office/drawing/2014/main" id="{25BF6211-496D-2B49-8702-499668EDEF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6600" y="209333"/>
            <a:ext cx="1241451" cy="513934"/>
          </a:xfrm>
          <a:prstGeom prst="rect">
            <a:avLst/>
          </a:prstGeom>
        </p:spPr>
      </p:pic>
      <p:sp>
        <p:nvSpPr>
          <p:cNvPr id="14" name="Footer Placeholder 10">
            <a:extLst>
              <a:ext uri="{FF2B5EF4-FFF2-40B4-BE49-F238E27FC236}">
                <a16:creationId xmlns:a16="http://schemas.microsoft.com/office/drawing/2014/main" id="{4427CF38-611A-4F45-B4A6-8AFC1DF49BF9}"/>
              </a:ext>
            </a:extLst>
          </p:cNvPr>
          <p:cNvSpPr txBox="1">
            <a:spLocks/>
          </p:cNvSpPr>
          <p:nvPr/>
        </p:nvSpPr>
        <p:spPr>
          <a:xfrm>
            <a:off x="6579870" y="6613030"/>
            <a:ext cx="5764530" cy="365125"/>
          </a:xfrm>
          <a:prstGeom prst="rect">
            <a:avLst/>
          </a:prstGeom>
        </p:spPr>
        <p:txBody>
          <a:bodyPr/>
          <a:lstStyle>
            <a:defPPr>
              <a:defRPr lang="en-US"/>
            </a:defPPr>
            <a:lvl1pPr marL="0" algn="l" defTabSz="913990" rtl="0" eaLnBrk="1" latinLnBrk="0" hangingPunct="1">
              <a:defRPr sz="1700" kern="1200">
                <a:solidFill>
                  <a:schemeClr val="tx1"/>
                </a:solidFill>
                <a:latin typeface="+mn-lt"/>
                <a:ea typeface="+mn-ea"/>
                <a:cs typeface="+mn-cs"/>
              </a:defRPr>
            </a:lvl1pPr>
            <a:lvl2pPr marL="456994" algn="l" defTabSz="913990" rtl="0" eaLnBrk="1" latinLnBrk="0" hangingPunct="1">
              <a:defRPr sz="1700" kern="1200">
                <a:solidFill>
                  <a:schemeClr val="tx1"/>
                </a:solidFill>
                <a:latin typeface="+mn-lt"/>
                <a:ea typeface="+mn-ea"/>
                <a:cs typeface="+mn-cs"/>
              </a:defRPr>
            </a:lvl2pPr>
            <a:lvl3pPr marL="913990" algn="l" defTabSz="913990" rtl="0" eaLnBrk="1" latinLnBrk="0" hangingPunct="1">
              <a:defRPr sz="1700" kern="1200">
                <a:solidFill>
                  <a:schemeClr val="tx1"/>
                </a:solidFill>
                <a:latin typeface="+mn-lt"/>
                <a:ea typeface="+mn-ea"/>
                <a:cs typeface="+mn-cs"/>
              </a:defRPr>
            </a:lvl3pPr>
            <a:lvl4pPr marL="1370986" algn="l" defTabSz="913990" rtl="0" eaLnBrk="1" latinLnBrk="0" hangingPunct="1">
              <a:defRPr sz="1700" kern="1200">
                <a:solidFill>
                  <a:schemeClr val="tx1"/>
                </a:solidFill>
                <a:latin typeface="+mn-lt"/>
                <a:ea typeface="+mn-ea"/>
                <a:cs typeface="+mn-cs"/>
              </a:defRPr>
            </a:lvl4pPr>
            <a:lvl5pPr marL="1827981" algn="l" defTabSz="913990" rtl="0" eaLnBrk="1" latinLnBrk="0" hangingPunct="1">
              <a:defRPr sz="1700" kern="1200">
                <a:solidFill>
                  <a:schemeClr val="tx1"/>
                </a:solidFill>
                <a:latin typeface="+mn-lt"/>
                <a:ea typeface="+mn-ea"/>
                <a:cs typeface="+mn-cs"/>
              </a:defRPr>
            </a:lvl5pPr>
            <a:lvl6pPr marL="2284975" algn="l" defTabSz="913990" rtl="0" eaLnBrk="1" latinLnBrk="0" hangingPunct="1">
              <a:defRPr sz="1700" kern="1200">
                <a:solidFill>
                  <a:schemeClr val="tx1"/>
                </a:solidFill>
                <a:latin typeface="+mn-lt"/>
                <a:ea typeface="+mn-ea"/>
                <a:cs typeface="+mn-cs"/>
              </a:defRPr>
            </a:lvl6pPr>
            <a:lvl7pPr marL="2741971" algn="l" defTabSz="913990" rtl="0" eaLnBrk="1" latinLnBrk="0" hangingPunct="1">
              <a:defRPr sz="1700" kern="1200">
                <a:solidFill>
                  <a:schemeClr val="tx1"/>
                </a:solidFill>
                <a:latin typeface="+mn-lt"/>
                <a:ea typeface="+mn-ea"/>
                <a:cs typeface="+mn-cs"/>
              </a:defRPr>
            </a:lvl7pPr>
            <a:lvl8pPr marL="3198967" algn="l" defTabSz="913990" rtl="0" eaLnBrk="1" latinLnBrk="0" hangingPunct="1">
              <a:defRPr sz="1700" kern="1200">
                <a:solidFill>
                  <a:schemeClr val="tx1"/>
                </a:solidFill>
                <a:latin typeface="+mn-lt"/>
                <a:ea typeface="+mn-ea"/>
                <a:cs typeface="+mn-cs"/>
              </a:defRPr>
            </a:lvl8pPr>
            <a:lvl9pPr marL="3655962" algn="l" defTabSz="913990" rtl="0" eaLnBrk="1" latinLnBrk="0" hangingPunct="1">
              <a:defRPr sz="1700" kern="1200">
                <a:solidFill>
                  <a:schemeClr val="tx1"/>
                </a:solidFill>
                <a:latin typeface="+mn-lt"/>
                <a:ea typeface="+mn-ea"/>
                <a:cs typeface="+mn-cs"/>
              </a:defRPr>
            </a:lvl9pPr>
          </a:lstStyle>
          <a:p>
            <a:pPr algn="r"/>
            <a:r>
              <a:rPr lang="en-US" sz="1200" dirty="0">
                <a:solidFill>
                  <a:schemeClr val="tx1">
                    <a:tint val="75000"/>
                  </a:schemeClr>
                </a:solidFill>
              </a:rPr>
              <a:t>© 2020 </a:t>
            </a:r>
            <a:r>
              <a:rPr lang="en-US" sz="1200" dirty="0" err="1">
                <a:solidFill>
                  <a:schemeClr val="tx1">
                    <a:tint val="75000"/>
                  </a:schemeClr>
                </a:solidFill>
              </a:rPr>
              <a:t>Innodesk</a:t>
            </a:r>
            <a:r>
              <a:rPr lang="en-US" sz="1200" dirty="0">
                <a:solidFill>
                  <a:schemeClr val="tx1">
                    <a:tint val="75000"/>
                  </a:schemeClr>
                </a:solidFill>
              </a:rPr>
              <a:t> </a:t>
            </a:r>
            <a:r>
              <a:rPr lang="en-US" sz="1200" dirty="0" err="1">
                <a:solidFill>
                  <a:schemeClr val="tx1">
                    <a:tint val="75000"/>
                  </a:schemeClr>
                </a:solidFill>
              </a:rPr>
              <a:t>Designovation</a:t>
            </a:r>
            <a:r>
              <a:rPr lang="en-US" sz="1200" dirty="0">
                <a:solidFill>
                  <a:schemeClr val="tx1">
                    <a:tint val="75000"/>
                  </a:schemeClr>
                </a:solidFill>
              </a:rPr>
              <a:t> Services. All rights reserved.</a:t>
            </a:r>
          </a:p>
        </p:txBody>
      </p:sp>
      <p:pic>
        <p:nvPicPr>
          <p:cNvPr id="15" name="Picture 2" descr="Ganpat University Institute of Computer Technology">
            <a:extLst>
              <a:ext uri="{FF2B5EF4-FFF2-40B4-BE49-F238E27FC236}">
                <a16:creationId xmlns:a16="http://schemas.microsoft.com/office/drawing/2014/main" id="{38BCEA02-71E3-6F42-9FF4-30DB767E11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395" y="200137"/>
            <a:ext cx="2072009" cy="53688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0C2D944-29E2-FC40-B8F4-385B04FD5CB0}"/>
              </a:ext>
            </a:extLst>
          </p:cNvPr>
          <p:cNvSpPr txBox="1"/>
          <p:nvPr/>
        </p:nvSpPr>
        <p:spPr>
          <a:xfrm>
            <a:off x="259394" y="4193512"/>
            <a:ext cx="6774104" cy="2585323"/>
          </a:xfrm>
          <a:prstGeom prst="rect">
            <a:avLst/>
          </a:prstGeom>
          <a:noFill/>
        </p:spPr>
        <p:txBody>
          <a:bodyPr wrap="square" rtlCol="0">
            <a:spAutoFit/>
          </a:bodyPr>
          <a:lstStyle/>
          <a:p>
            <a:pPr marL="177800" indent="-177800">
              <a:buFont typeface="Arial" panose="020B0604020202020204" pitchFamily="34" charset="0"/>
              <a:buChar char="•"/>
            </a:pPr>
            <a:r>
              <a:rPr lang="en-US" sz="1800" dirty="0">
                <a:solidFill>
                  <a:schemeClr val="tx1">
                    <a:lumMod val="65000"/>
                    <a:lumOff val="35000"/>
                  </a:schemeClr>
                </a:solidFill>
                <a:highlight>
                  <a:srgbClr val="FFFF00"/>
                </a:highlight>
              </a:rPr>
              <a:t>On domain, there are many people whom you find. They are performing many activities and interacting with each others and with objects or products or processes. You need to identify for whom your team will be solving the problems or creating solutions - They become your CORE SH. </a:t>
            </a:r>
          </a:p>
          <a:p>
            <a:pPr marL="177800" indent="-177800">
              <a:buFont typeface="Arial" panose="020B0604020202020204" pitchFamily="34" charset="0"/>
              <a:buChar char="•"/>
            </a:pPr>
            <a:r>
              <a:rPr lang="en-US" sz="1800" dirty="0">
                <a:solidFill>
                  <a:schemeClr val="tx1">
                    <a:lumMod val="65000"/>
                    <a:lumOff val="35000"/>
                  </a:schemeClr>
                </a:solidFill>
                <a:highlight>
                  <a:srgbClr val="FFFF00"/>
                </a:highlight>
              </a:rPr>
              <a:t>Then some people are directly connected or influence core SH, they will be your DIRECT SH.</a:t>
            </a:r>
          </a:p>
          <a:p>
            <a:pPr marL="177800" indent="-177800">
              <a:buFont typeface="Arial" panose="020B0604020202020204" pitchFamily="34" charset="0"/>
              <a:buChar char="•"/>
            </a:pPr>
            <a:r>
              <a:rPr lang="en-US" sz="1800" dirty="0">
                <a:solidFill>
                  <a:schemeClr val="tx1">
                    <a:lumMod val="65000"/>
                    <a:lumOff val="35000"/>
                  </a:schemeClr>
                </a:solidFill>
                <a:highlight>
                  <a:srgbClr val="FFFF00"/>
                </a:highlight>
              </a:rPr>
              <a:t>Rest of the people will be INDIRECT SH who may or may not influence CORE or DIRECT SH but they are part of the domain.</a:t>
            </a:r>
          </a:p>
        </p:txBody>
      </p:sp>
    </p:spTree>
    <p:extLst>
      <p:ext uri="{BB962C8B-B14F-4D97-AF65-F5344CB8AC3E}">
        <p14:creationId xmlns:p14="http://schemas.microsoft.com/office/powerpoint/2010/main" val="277533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par>
                          <p:cTn id="22" fill="hold">
                            <p:stCondLst>
                              <p:cond delay="500"/>
                            </p:stCondLst>
                            <p:childTnLst>
                              <p:par>
                                <p:cTn id="23" presetID="10" presetClass="entr" presetSubtype="0" fill="hold" nodeType="afterEffect">
                                  <p:stCondLst>
                                    <p:cond delay="8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656" y="914400"/>
            <a:ext cx="11109960" cy="1143000"/>
          </a:xfrm>
        </p:spPr>
        <p:txBody>
          <a:bodyPr/>
          <a:lstStyle/>
          <a:p>
            <a:pPr algn="l"/>
            <a:r>
              <a:rPr lang="en-US" dirty="0"/>
              <a:t>Observation tools &amp; frameworks</a:t>
            </a:r>
            <a:endParaRPr lang="en-IN" dirty="0"/>
          </a:p>
        </p:txBody>
      </p:sp>
      <p:sp>
        <p:nvSpPr>
          <p:cNvPr id="3" name="Content Placeholder 2"/>
          <p:cNvSpPr>
            <a:spLocks noGrp="1"/>
          </p:cNvSpPr>
          <p:nvPr>
            <p:ph idx="1"/>
          </p:nvPr>
        </p:nvSpPr>
        <p:spPr>
          <a:xfrm>
            <a:off x="1048656" y="2057400"/>
            <a:ext cx="9665446" cy="4012442"/>
          </a:xfrm>
        </p:spPr>
        <p:txBody>
          <a:bodyPr>
            <a:noAutofit/>
          </a:bodyPr>
          <a:lstStyle/>
          <a:p>
            <a:r>
              <a:rPr lang="en-US" dirty="0"/>
              <a:t>Tools</a:t>
            </a:r>
          </a:p>
          <a:p>
            <a:pPr lvl="1"/>
            <a:r>
              <a:rPr lang="en-US" dirty="0"/>
              <a:t>Beginner’s mindset</a:t>
            </a:r>
          </a:p>
          <a:p>
            <a:pPr lvl="1"/>
            <a:r>
              <a:rPr lang="en-US" dirty="0"/>
              <a:t>Fly on the wall</a:t>
            </a:r>
          </a:p>
          <a:p>
            <a:pPr lvl="1"/>
            <a:r>
              <a:rPr lang="en-US" dirty="0"/>
              <a:t>Camera Study </a:t>
            </a:r>
          </a:p>
          <a:p>
            <a:pPr lvl="1"/>
            <a:r>
              <a:rPr lang="en-US" dirty="0"/>
              <a:t>Shadowing</a:t>
            </a:r>
          </a:p>
          <a:p>
            <a:r>
              <a:rPr lang="en-US" b="1" dirty="0"/>
              <a:t>Frameworks:</a:t>
            </a:r>
            <a:r>
              <a:rPr lang="en-US" dirty="0"/>
              <a:t> AEIOU </a:t>
            </a:r>
          </a:p>
          <a:p>
            <a:pPr marL="0" indent="0">
              <a:buNone/>
            </a:pPr>
            <a:r>
              <a:rPr lang="en-US" sz="2800" dirty="0">
                <a:solidFill>
                  <a:srgbClr val="FF0000"/>
                </a:solidFill>
                <a:highlight>
                  <a:srgbClr val="FFFF00"/>
                </a:highlight>
              </a:rPr>
              <a:t>(Use above 4 tools and collect data and then prepare &amp; submit AEIOU (Observation) Canvas for your project)</a:t>
            </a:r>
          </a:p>
        </p:txBody>
      </p:sp>
      <p:pic>
        <p:nvPicPr>
          <p:cNvPr id="4" name="Picture 3">
            <a:extLst>
              <a:ext uri="{FF2B5EF4-FFF2-40B4-BE49-F238E27FC236}">
                <a16:creationId xmlns:a16="http://schemas.microsoft.com/office/drawing/2014/main" id="{2E61D86A-FAB4-0D4C-8519-B9F4984047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6600" y="209333"/>
            <a:ext cx="1241451" cy="513934"/>
          </a:xfrm>
          <a:prstGeom prst="rect">
            <a:avLst/>
          </a:prstGeom>
        </p:spPr>
      </p:pic>
      <p:sp>
        <p:nvSpPr>
          <p:cNvPr id="5" name="Footer Placeholder 10">
            <a:extLst>
              <a:ext uri="{FF2B5EF4-FFF2-40B4-BE49-F238E27FC236}">
                <a16:creationId xmlns:a16="http://schemas.microsoft.com/office/drawing/2014/main" id="{C02D1711-EF60-D94E-BFFB-CF2A1FBE2666}"/>
              </a:ext>
            </a:extLst>
          </p:cNvPr>
          <p:cNvSpPr txBox="1">
            <a:spLocks/>
          </p:cNvSpPr>
          <p:nvPr/>
        </p:nvSpPr>
        <p:spPr>
          <a:xfrm>
            <a:off x="6579870" y="6613030"/>
            <a:ext cx="5764530" cy="365125"/>
          </a:xfrm>
          <a:prstGeom prst="rect">
            <a:avLst/>
          </a:prstGeom>
        </p:spPr>
        <p:txBody>
          <a:bodyPr/>
          <a:lstStyle>
            <a:defPPr>
              <a:defRPr lang="en-US"/>
            </a:defPPr>
            <a:lvl1pPr marL="0" algn="l" defTabSz="913990" rtl="0" eaLnBrk="1" latinLnBrk="0" hangingPunct="1">
              <a:defRPr sz="1700" kern="1200">
                <a:solidFill>
                  <a:schemeClr val="tx1"/>
                </a:solidFill>
                <a:latin typeface="+mn-lt"/>
                <a:ea typeface="+mn-ea"/>
                <a:cs typeface="+mn-cs"/>
              </a:defRPr>
            </a:lvl1pPr>
            <a:lvl2pPr marL="456994" algn="l" defTabSz="913990" rtl="0" eaLnBrk="1" latinLnBrk="0" hangingPunct="1">
              <a:defRPr sz="1700" kern="1200">
                <a:solidFill>
                  <a:schemeClr val="tx1"/>
                </a:solidFill>
                <a:latin typeface="+mn-lt"/>
                <a:ea typeface="+mn-ea"/>
                <a:cs typeface="+mn-cs"/>
              </a:defRPr>
            </a:lvl2pPr>
            <a:lvl3pPr marL="913990" algn="l" defTabSz="913990" rtl="0" eaLnBrk="1" latinLnBrk="0" hangingPunct="1">
              <a:defRPr sz="1700" kern="1200">
                <a:solidFill>
                  <a:schemeClr val="tx1"/>
                </a:solidFill>
                <a:latin typeface="+mn-lt"/>
                <a:ea typeface="+mn-ea"/>
                <a:cs typeface="+mn-cs"/>
              </a:defRPr>
            </a:lvl3pPr>
            <a:lvl4pPr marL="1370986" algn="l" defTabSz="913990" rtl="0" eaLnBrk="1" latinLnBrk="0" hangingPunct="1">
              <a:defRPr sz="1700" kern="1200">
                <a:solidFill>
                  <a:schemeClr val="tx1"/>
                </a:solidFill>
                <a:latin typeface="+mn-lt"/>
                <a:ea typeface="+mn-ea"/>
                <a:cs typeface="+mn-cs"/>
              </a:defRPr>
            </a:lvl4pPr>
            <a:lvl5pPr marL="1827981" algn="l" defTabSz="913990" rtl="0" eaLnBrk="1" latinLnBrk="0" hangingPunct="1">
              <a:defRPr sz="1700" kern="1200">
                <a:solidFill>
                  <a:schemeClr val="tx1"/>
                </a:solidFill>
                <a:latin typeface="+mn-lt"/>
                <a:ea typeface="+mn-ea"/>
                <a:cs typeface="+mn-cs"/>
              </a:defRPr>
            </a:lvl5pPr>
            <a:lvl6pPr marL="2284975" algn="l" defTabSz="913990" rtl="0" eaLnBrk="1" latinLnBrk="0" hangingPunct="1">
              <a:defRPr sz="1700" kern="1200">
                <a:solidFill>
                  <a:schemeClr val="tx1"/>
                </a:solidFill>
                <a:latin typeface="+mn-lt"/>
                <a:ea typeface="+mn-ea"/>
                <a:cs typeface="+mn-cs"/>
              </a:defRPr>
            </a:lvl6pPr>
            <a:lvl7pPr marL="2741971" algn="l" defTabSz="913990" rtl="0" eaLnBrk="1" latinLnBrk="0" hangingPunct="1">
              <a:defRPr sz="1700" kern="1200">
                <a:solidFill>
                  <a:schemeClr val="tx1"/>
                </a:solidFill>
                <a:latin typeface="+mn-lt"/>
                <a:ea typeface="+mn-ea"/>
                <a:cs typeface="+mn-cs"/>
              </a:defRPr>
            </a:lvl7pPr>
            <a:lvl8pPr marL="3198967" algn="l" defTabSz="913990" rtl="0" eaLnBrk="1" latinLnBrk="0" hangingPunct="1">
              <a:defRPr sz="1700" kern="1200">
                <a:solidFill>
                  <a:schemeClr val="tx1"/>
                </a:solidFill>
                <a:latin typeface="+mn-lt"/>
                <a:ea typeface="+mn-ea"/>
                <a:cs typeface="+mn-cs"/>
              </a:defRPr>
            </a:lvl8pPr>
            <a:lvl9pPr marL="3655962" algn="l" defTabSz="913990" rtl="0" eaLnBrk="1" latinLnBrk="0" hangingPunct="1">
              <a:defRPr sz="1700" kern="1200">
                <a:solidFill>
                  <a:schemeClr val="tx1"/>
                </a:solidFill>
                <a:latin typeface="+mn-lt"/>
                <a:ea typeface="+mn-ea"/>
                <a:cs typeface="+mn-cs"/>
              </a:defRPr>
            </a:lvl9pPr>
          </a:lstStyle>
          <a:p>
            <a:pPr algn="r"/>
            <a:r>
              <a:rPr lang="en-US" sz="1200" dirty="0">
                <a:solidFill>
                  <a:schemeClr val="tx1">
                    <a:tint val="75000"/>
                  </a:schemeClr>
                </a:solidFill>
              </a:rPr>
              <a:t>© 2020 </a:t>
            </a:r>
            <a:r>
              <a:rPr lang="en-US" sz="1200" dirty="0" err="1">
                <a:solidFill>
                  <a:schemeClr val="tx1">
                    <a:tint val="75000"/>
                  </a:schemeClr>
                </a:solidFill>
              </a:rPr>
              <a:t>Innodesk</a:t>
            </a:r>
            <a:r>
              <a:rPr lang="en-US" sz="1200" dirty="0">
                <a:solidFill>
                  <a:schemeClr val="tx1">
                    <a:tint val="75000"/>
                  </a:schemeClr>
                </a:solidFill>
              </a:rPr>
              <a:t> </a:t>
            </a:r>
            <a:r>
              <a:rPr lang="en-US" sz="1200" dirty="0" err="1">
                <a:solidFill>
                  <a:schemeClr val="tx1">
                    <a:tint val="75000"/>
                  </a:schemeClr>
                </a:solidFill>
              </a:rPr>
              <a:t>Designovation</a:t>
            </a:r>
            <a:r>
              <a:rPr lang="en-US" sz="1200" dirty="0">
                <a:solidFill>
                  <a:schemeClr val="tx1">
                    <a:tint val="75000"/>
                  </a:schemeClr>
                </a:solidFill>
              </a:rPr>
              <a:t> Services. All rights reserved.</a:t>
            </a:r>
          </a:p>
        </p:txBody>
      </p:sp>
      <p:pic>
        <p:nvPicPr>
          <p:cNvPr id="6" name="Picture 2" descr="Ganpat University Institute of Computer Technology">
            <a:extLst>
              <a:ext uri="{FF2B5EF4-FFF2-40B4-BE49-F238E27FC236}">
                <a16:creationId xmlns:a16="http://schemas.microsoft.com/office/drawing/2014/main" id="{8178174A-A90D-D14D-B4E3-6A5DE04F0C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395" y="200137"/>
            <a:ext cx="2072009" cy="53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903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3541</TotalTime>
  <Words>1719</Words>
  <Application>Microsoft Office PowerPoint</Application>
  <PresentationFormat>Custom</PresentationFormat>
  <Paragraphs>225</Paragraphs>
  <Slides>24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Arial</vt:lpstr>
      <vt:lpstr>Berlin Sans FB</vt:lpstr>
      <vt:lpstr>Book Antiqua</vt:lpstr>
      <vt:lpstr>Bookman Old Style</vt:lpstr>
      <vt:lpstr>Calibri</vt:lpstr>
      <vt:lpstr>Calisto MT</vt:lpstr>
      <vt:lpstr>Century Gothic</vt:lpstr>
      <vt:lpstr>Corbel</vt:lpstr>
      <vt:lpstr>Footlight MT Light</vt:lpstr>
      <vt:lpstr>Georgia</vt:lpstr>
      <vt:lpstr>JOSEFIN SANS REGULAR ROMAN</vt:lpstr>
      <vt:lpstr>JOSEFIN SANS SEMIBOLD ROMAN</vt:lpstr>
      <vt:lpstr>Office Theme</vt:lpstr>
      <vt:lpstr>PowerPoint Presentation</vt:lpstr>
      <vt:lpstr>Instructions</vt:lpstr>
      <vt:lpstr>Design Thinking Project (20 marks)</vt:lpstr>
      <vt:lpstr>PowerPoint Presentation</vt:lpstr>
      <vt:lpstr>To Empathize, one need to have Observation, Immersion, Engagement again and again.</vt:lpstr>
      <vt:lpstr>Research Plan: Create a Design Research plan which will help you to find Problems &amp;/or Possibilities when you are on the fields, Kindly keep in mind below aspects,</vt:lpstr>
      <vt:lpstr>Study of AS IS Problem / Possibility Finding: Find answers to these,</vt:lpstr>
      <vt:lpstr>PowerPoint Presentation</vt:lpstr>
      <vt:lpstr>Observation tools &amp; frameworks</vt:lpstr>
      <vt:lpstr>PowerPoint Presentation</vt:lpstr>
      <vt:lpstr>PowerPoint Presentation</vt:lpstr>
      <vt:lpstr>PowerPoint Presentation</vt:lpstr>
      <vt:lpstr>PowerPoint Presentation</vt:lpstr>
      <vt:lpstr>PowerPoint Presentation</vt:lpstr>
      <vt:lpstr>Empathy Tools &amp; Frameworks</vt:lpstr>
      <vt:lpstr>PowerPoint Presentation</vt:lpstr>
      <vt:lpstr>Create 5W &amp; 1H Questionnaire</vt:lpstr>
      <vt:lpstr>PowerPoint Presentation</vt:lpstr>
      <vt:lpstr>Customer Journey Map</vt:lpstr>
      <vt:lpstr>Empathy mapping</vt:lpstr>
      <vt:lpstr>PowerPoint Presentation</vt:lpstr>
      <vt:lpstr>Problem Articulation</vt:lpstr>
      <vt:lpstr>Field Work deliverables..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Karmjitsinh</dc:creator>
  <cp:lastModifiedBy>Yash</cp:lastModifiedBy>
  <cp:revision>242</cp:revision>
  <dcterms:created xsi:type="dcterms:W3CDTF">2006-08-16T00:00:00Z</dcterms:created>
  <dcterms:modified xsi:type="dcterms:W3CDTF">2021-09-18T17:23:14Z</dcterms:modified>
</cp:coreProperties>
</file>