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4"/>
  </p:sldMasterIdLst>
  <p:notesMasterIdLst>
    <p:notesMasterId r:id="rId15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8D87E-5158-4B35-9264-6D591F95E63C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9191C-D1B8-42A6-A1D7-A411DB703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00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1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7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3985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138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7428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187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5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7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32132" cy="36860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Soft Skill presentation</a:t>
            </a:r>
            <a:endParaRPr lang="en-US" sz="8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25000" lnSpcReduction="20000"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7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Yash Chavda</a:t>
            </a:r>
          </a:p>
          <a:p>
            <a:r>
              <a:rPr lang="en-US" sz="7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Guided by: Manvi Mehta</a:t>
            </a:r>
          </a:p>
          <a:p>
            <a:endParaRPr lang="en-US" sz="3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  <a:br>
              <a:rPr lang="en-US" sz="4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4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Yash Chavda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87FA-BD1A-9635-759B-5065E59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69C7-5FD2-E362-11BD-6F0A4DD1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65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Hello Everybody, Myself Yash Chavda.</a:t>
            </a:r>
          </a:p>
          <a:p>
            <a:r>
              <a:rPr lang="en-US" dirty="0"/>
              <a:t>Along with me  ,my mother  and father are in my family.</a:t>
            </a:r>
          </a:p>
          <a:p>
            <a:r>
              <a:rPr lang="en-US" dirty="0"/>
              <a:t>My native place is Morbi, Gujrat. but I have been relocated to Ahmedabad for higher studies. </a:t>
            </a:r>
          </a:p>
          <a:p>
            <a:r>
              <a:rPr lang="en-US" dirty="0"/>
              <a:t>I have completed Bachelor of Computer Application with First Class with Distinction from Saurashtra University.</a:t>
            </a:r>
          </a:p>
          <a:p>
            <a:r>
              <a:rPr lang="en-US" dirty="0"/>
              <a:t>Additionally, I am pursuing certification in Java technologies.</a:t>
            </a:r>
          </a:p>
          <a:p>
            <a:r>
              <a:rPr lang="en-US" dirty="0"/>
              <a:t>Apart from that, I usually like to play and watch cricket.</a:t>
            </a:r>
          </a:p>
          <a:p>
            <a:r>
              <a:rPr lang="en-US" dirty="0"/>
              <a:t>I am looking forward to building my career and achieving glory as a backend developer, and Topes Technology will be a valuable asset for this journey.</a:t>
            </a:r>
          </a:p>
          <a:p>
            <a:pPr marL="0" indent="0">
              <a:buNone/>
            </a:pPr>
            <a:r>
              <a:rPr lang="en-US" dirty="0"/>
              <a:t>														</a:t>
            </a:r>
            <a:r>
              <a:rPr lang="en-US" u="sng" dirty="0"/>
              <a:t>Thank you.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1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9A11-0D1F-A4BC-CB1B-329E18A8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am in it field.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4645-4477-FBB4-18C0-28C03780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I was a commerce student, but I found its subjects confusing and challenging to learn.</a:t>
            </a:r>
          </a:p>
          <a:p>
            <a:r>
              <a:rPr lang="en-US" dirty="0"/>
              <a:t> So, I made the decision to shift into a new field.</a:t>
            </a:r>
          </a:p>
          <a:p>
            <a:r>
              <a:rPr lang="en-US" dirty="0"/>
              <a:t>With the guidance of one of my cousins, I started exploring about IT field.</a:t>
            </a:r>
          </a:p>
          <a:p>
            <a:r>
              <a:rPr lang="en-US" dirty="0"/>
              <a:t>Over time , my interest developed for IT field.</a:t>
            </a:r>
          </a:p>
          <a:p>
            <a:r>
              <a:rPr lang="en-US" dirty="0"/>
              <a:t>That’s how I entered the </a:t>
            </a:r>
            <a:r>
              <a:rPr lang="en-US"/>
              <a:t>IT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0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416-A964-2433-6630-1BDC3D32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 can see my self after five years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DF82-6E9F-2D95-E6D5-34002498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five years, My Focus is gaining meaningful skills and experience for greater contribution to Company's Success.</a:t>
            </a:r>
          </a:p>
          <a:p>
            <a:endParaRPr lang="en-US" dirty="0"/>
          </a:p>
          <a:p>
            <a:r>
              <a:rPr lang="en-US" dirty="0"/>
              <a:t>So After Five year ,I want to Expert into java technology, And take senior position in company with a competitive Salary.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4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9216-8A61-34FB-CC18-77E3C51E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Inspire 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69AC-C693-56B7-5070-2936D049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Nature and My personal Experience.</a:t>
            </a:r>
          </a:p>
          <a:p>
            <a:r>
              <a:rPr lang="en-US" dirty="0"/>
              <a:t>Biopic of MS Dhoni is inspiration for me.</a:t>
            </a:r>
          </a:p>
          <a:p>
            <a:r>
              <a:rPr lang="en-US" dirty="0"/>
              <a:t>And every movie of Amir Khan is inspiration for ma.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59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CEA-DA26-9CE5-5E10-4B3BDA95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				        weakness        		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81E5-8C51-C3E6-DC8E-AF18A193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261"/>
            <a:ext cx="7356323" cy="429418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-Good in sports						-Fear of public speaking</a:t>
            </a:r>
          </a:p>
          <a:p>
            <a:pPr marL="0" indent="0">
              <a:buNone/>
            </a:pPr>
            <a:r>
              <a:rPr lang="en-US" dirty="0"/>
              <a:t>	-Not giving up						-Disorganized</a:t>
            </a:r>
          </a:p>
          <a:p>
            <a:pPr marL="0" indent="0">
              <a:buNone/>
            </a:pPr>
            <a:r>
              <a:rPr lang="en-US" dirty="0"/>
              <a:t>	-Good behavior						-Less patience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22B2-4619-994C-4269-68D55A0C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Favourite movies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CD3A-DACF-8A63-C5D4-F834A846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favourite movies are </a:t>
            </a:r>
            <a:r>
              <a:rPr lang="en-US" b="0" i="0" dirty="0">
                <a:solidFill>
                  <a:srgbClr val="370E00"/>
                </a:solidFill>
                <a:effectLst/>
                <a:highlight>
                  <a:srgbClr val="FFFFFF"/>
                </a:highlight>
                <a:latin typeface="Google Sans"/>
              </a:rPr>
              <a:t>M.S. Dhoni: The Untold Story ,chak de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6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17D2-8A22-90EC-109C-ECA4662F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Favourite place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C6FCC-C8AF-C952-E3F7-C4F763B4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favourite places are:</a:t>
            </a:r>
          </a:p>
          <a:p>
            <a:r>
              <a:rPr lang="en-US" dirty="0"/>
              <a:t>Cricket stadium</a:t>
            </a:r>
          </a:p>
          <a:p>
            <a:r>
              <a:rPr lang="en-US" dirty="0"/>
              <a:t>Chotila</a:t>
            </a:r>
          </a:p>
          <a:p>
            <a:r>
              <a:rPr lang="en-US" dirty="0"/>
              <a:t>And farms.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82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3906-29E4-3890-943B-E06F3002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F024-FBB4-8C31-C85F-0C2DE790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short term goal is a learn java programming language and visit Dwarika.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18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401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Google Sans</vt:lpstr>
      <vt:lpstr>Trebuchet MS</vt:lpstr>
      <vt:lpstr>Wingdings 3</vt:lpstr>
      <vt:lpstr>Facet</vt:lpstr>
      <vt:lpstr>Soft Skill presentation</vt:lpstr>
      <vt:lpstr>About Me</vt:lpstr>
      <vt:lpstr>Why I am in it field.</vt:lpstr>
      <vt:lpstr>Where I can see my self after five years</vt:lpstr>
      <vt:lpstr>What Inspire me</vt:lpstr>
      <vt:lpstr>Strengths            weakness            </vt:lpstr>
      <vt:lpstr>Favourite movies</vt:lpstr>
      <vt:lpstr>Favourite place</vt:lpstr>
      <vt:lpstr>Short term goal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Chavda Manish</dc:creator>
  <cp:lastModifiedBy>Chavda Manish</cp:lastModifiedBy>
  <cp:revision>13</cp:revision>
  <dcterms:created xsi:type="dcterms:W3CDTF">2024-07-19T10:22:26Z</dcterms:created>
  <dcterms:modified xsi:type="dcterms:W3CDTF">2024-07-19T14:10:52Z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