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1"/>
  </p:notesMasterIdLst>
  <p:handoutMasterIdLst>
    <p:handoutMasterId r:id="rId12"/>
  </p:handoutMasterIdLst>
  <p:sldIdLst>
    <p:sldId id="256" r:id="rId5"/>
    <p:sldId id="275" r:id="rId6"/>
    <p:sldId id="258" r:id="rId7"/>
    <p:sldId id="277" r:id="rId8"/>
    <p:sldId id="276"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8" d="100"/>
          <a:sy n="88" d="100"/>
        </p:scale>
        <p:origin x="494" y="6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3d1" qsCatId="3D" csTypeId="urn:microsoft.com/office/officeart/2005/8/colors/accent1_2" csCatId="accent1" phldr="1"/>
      <dgm:spPr/>
      <dgm:t>
        <a:bodyPr/>
        <a:lstStyle/>
        <a:p>
          <a:endParaRPr lang="en-US"/>
        </a:p>
      </dgm:t>
    </dgm:pt>
    <dgm:pt modelId="{66039115-797B-304C-9FC0-EFABB1F21232}">
      <dgm:prSet/>
      <dgm:spPr/>
      <dgm:t>
        <a:bodyPr/>
        <a:lstStyle/>
        <a:p>
          <a:r>
            <a:rPr lang="en-US" dirty="0" smtClean="0">
              <a:latin typeface="Arial" panose="020B0604020202020204" pitchFamily="34" charset="0"/>
              <a:cs typeface="Arial" panose="020B0604020202020204" pitchFamily="34" charset="0"/>
            </a:rPr>
            <a:t>Creating Dataset</a:t>
          </a:r>
          <a:endParaRPr lang="en-US" dirty="0">
            <a:latin typeface="Arial" panose="020B0604020202020204" pitchFamily="34" charset="0"/>
            <a:cs typeface="Arial" panose="020B0604020202020204" pitchFamily="34" charset="0"/>
          </a:endParaRP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endParaRPr lang="en-US"/>
        </a:p>
      </dgm:t>
      <dgm:extLst/>
    </dgm:pt>
    <dgm:pt modelId="{E39563C5-C199-4F5B-A899-8CC0710341A0}">
      <dgm:prSet/>
      <dgm:spPr/>
      <dgm:t>
        <a:bodyPr/>
        <a:lstStyle/>
        <a:p>
          <a:r>
            <a:rPr lang="en-US" dirty="0" smtClean="0">
              <a:latin typeface="Arial" panose="020B0604020202020204" pitchFamily="34" charset="0"/>
              <a:cs typeface="Arial" panose="020B0604020202020204" pitchFamily="34" charset="0"/>
            </a:rPr>
            <a:t>Data Preprocessing </a:t>
          </a:r>
          <a:endParaRPr lang="en-US" dirty="0">
            <a:latin typeface="Arial" panose="020B0604020202020204" pitchFamily="34" charset="0"/>
            <a:cs typeface="Arial" panose="020B0604020202020204" pitchFamily="34" charset="0"/>
          </a:endParaRP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endParaRPr lang="en-US"/>
        </a:p>
      </dgm:t>
      <dgm:extLst/>
    </dgm:pt>
    <dgm:pt modelId="{15B1A768-2666-4AB4-BDA7-F0E3C4160D59}">
      <dgm:prSet/>
      <dgm:spPr/>
      <dgm:t>
        <a:bodyPr/>
        <a:lstStyle/>
        <a:p>
          <a:r>
            <a:rPr lang="en-US" dirty="0" smtClean="0">
              <a:latin typeface="Arial" panose="020B0604020202020204" pitchFamily="34" charset="0"/>
              <a:cs typeface="Arial" panose="020B0604020202020204" pitchFamily="34" charset="0"/>
            </a:rPr>
            <a:t>Website</a:t>
          </a:r>
          <a:endParaRPr lang="en-US" dirty="0">
            <a:latin typeface="Arial" panose="020B0604020202020204" pitchFamily="34" charset="0"/>
            <a:cs typeface="Arial" panose="020B0604020202020204" pitchFamily="34" charset="0"/>
          </a:endParaRP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endParaRPr lang="en-US"/>
        </a:p>
      </dgm:t>
      <dgm:extLst/>
    </dgm:pt>
    <dgm:pt modelId="{3AA5586A-C40E-4DDA-98A5-6545F36F46AB}">
      <dgm:prSet/>
      <dgm:spPr/>
      <dgm:t>
        <a:bodyPr/>
        <a:lstStyle/>
        <a:p>
          <a:r>
            <a:rPr lang="en-US" dirty="0" smtClean="0">
              <a:latin typeface="Arial" panose="020B0604020202020204" pitchFamily="34" charset="0"/>
              <a:cs typeface="Arial" panose="020B0604020202020204" pitchFamily="34" charset="0"/>
            </a:rPr>
            <a:t>Training the model on IBM</a:t>
          </a:r>
          <a:endParaRPr lang="en-US" dirty="0">
            <a:latin typeface="Arial" panose="020B0604020202020204" pitchFamily="34" charset="0"/>
            <a:cs typeface="Arial" panose="020B0604020202020204" pitchFamily="34" charset="0"/>
          </a:endParaRP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extLst/>
    </dgm:pt>
    <dgm:pt modelId="{B80C9CF3-C6BB-48D7-8AE1-5002D62D3761}" type="pres">
      <dgm:prSet presAssocID="{489A589A-46DE-0F49-B460-E7914F3E440D}" presName="root" presStyleCnt="0">
        <dgm:presLayoutVars>
          <dgm:dir/>
          <dgm:resizeHandles val="exact"/>
        </dgm:presLayoutVars>
      </dgm:prSet>
      <dgm:spPr/>
      <dgm:t>
        <a:bodyPr/>
        <a:lstStyle/>
        <a:p>
          <a:endParaRPr lang="en-US"/>
        </a:p>
      </dgm:t>
    </dgm:pt>
    <dgm:pt modelId="{326FDCF2-F375-4C3F-9814-C84BA9388F92}" type="pres">
      <dgm:prSet presAssocID="{489A589A-46DE-0F49-B460-E7914F3E440D}" presName="container" presStyleCnt="0">
        <dgm:presLayoutVars>
          <dgm:dir/>
          <dgm:resizeHandles val="exact"/>
        </dgm:presLayoutVars>
      </dgm:prSet>
      <dgm:spPr/>
      <dgm:t>
        <a:bodyPr/>
        <a:lstStyle/>
        <a:p>
          <a:endParaRPr lang="en-US"/>
        </a:p>
      </dgm:t>
    </dgm:pt>
    <dgm:pt modelId="{174069BD-8FE1-41A2-8250-6A5514FE224C}" type="pres">
      <dgm:prSet presAssocID="{66039115-797B-304C-9FC0-EFABB1F21232}" presName="compNode" presStyleCnt="0"/>
      <dgm:spPr/>
      <dgm:t>
        <a:bodyPr/>
        <a:lstStyle/>
        <a:p>
          <a:endParaRPr lang="en-US"/>
        </a:p>
      </dgm:t>
    </dgm:pt>
    <dgm:pt modelId="{5E340066-1B2E-4C4E-80A2-97E86ABFA479}" type="pres">
      <dgm:prSet presAssocID="{66039115-797B-304C-9FC0-EFABB1F21232}" presName="iconBgRect" presStyleLbl="bgShp" presStyleIdx="0" presStyleCnt="4"/>
      <dgm:spPr/>
      <dgm:t>
        <a:bodyPr/>
        <a:lstStyle/>
        <a:p>
          <a:endParaRPr lang="en-US"/>
        </a:p>
      </dgm:t>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5CDA7D5A-F452-463F-998B-177A76E8C08F}" type="pres">
      <dgm:prSet presAssocID="{66039115-797B-304C-9FC0-EFABB1F21232}" presName="spaceRect" presStyleCnt="0"/>
      <dgm:spPr/>
      <dgm:t>
        <a:bodyPr/>
        <a:lstStyle/>
        <a:p>
          <a:endParaRPr lang="en-US"/>
        </a:p>
      </dgm:t>
    </dgm:pt>
    <dgm:pt modelId="{E05AF25A-E676-44EA-BB66-F2100ACAD1CB}" type="pres">
      <dgm:prSet presAssocID="{66039115-797B-304C-9FC0-EFABB1F21232}" presName="textRect" presStyleLbl="revTx" presStyleIdx="0" presStyleCnt="4">
        <dgm:presLayoutVars>
          <dgm:chMax val="1"/>
          <dgm:chPref val="1"/>
        </dgm:presLayoutVars>
      </dgm:prSet>
      <dgm:spPr/>
      <dgm:t>
        <a:bodyPr/>
        <a:lstStyle/>
        <a:p>
          <a:endParaRPr lang="en-US"/>
        </a:p>
      </dgm:t>
    </dgm:pt>
    <dgm:pt modelId="{BB1D33AA-C75A-465A-93F0-2B3A7346088F}" type="pres">
      <dgm:prSet presAssocID="{D044F6BA-1D90-EC47-8A78-B9796198ECF5}" presName="sibTrans" presStyleLbl="sibTrans2D1" presStyleIdx="0" presStyleCnt="0"/>
      <dgm:spPr/>
      <dgm:t>
        <a:bodyPr/>
        <a:lstStyle/>
        <a:p>
          <a:endParaRPr lang="en-US"/>
        </a:p>
      </dgm:t>
    </dgm:pt>
    <dgm:pt modelId="{D641F504-B527-445D-81F6-4B59E813C4A0}" type="pres">
      <dgm:prSet presAssocID="{E39563C5-C199-4F5B-A899-8CC0710341A0}" presName="compNode" presStyleCnt="0"/>
      <dgm:spPr/>
      <dgm:t>
        <a:bodyPr/>
        <a:lstStyle/>
        <a:p>
          <a:endParaRPr lang="en-US"/>
        </a:p>
      </dgm:t>
    </dgm:pt>
    <dgm:pt modelId="{75512A68-FA50-4392-A441-C6EC352FE606}" type="pres">
      <dgm:prSet presAssocID="{E39563C5-C199-4F5B-A899-8CC0710341A0}" presName="iconBgRect" presStyleLbl="bgShp" presStyleIdx="1" presStyleCnt="4"/>
      <dgm:spPr/>
      <dgm:t>
        <a:bodyPr/>
        <a:lstStyle/>
        <a:p>
          <a:endParaRPr lang="en-US"/>
        </a:p>
      </dgm:t>
    </dgm:pt>
    <dgm:pt modelId="{C425A8E1-258A-4D4B-9D55-24376C0AB360}" type="pres">
      <dgm:prSet presAssocID="{E39563C5-C199-4F5B-A899-8CC0710341A0}"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extLst/>
    </dgm:pt>
    <dgm:pt modelId="{9E9B2F2E-EF94-42A4-A2BE-0DEE20425DEE}" type="pres">
      <dgm:prSet presAssocID="{E39563C5-C199-4F5B-A899-8CC0710341A0}" presName="spaceRect" presStyleCnt="0"/>
      <dgm:spPr/>
      <dgm:t>
        <a:bodyPr/>
        <a:lstStyle/>
        <a:p>
          <a:endParaRPr lang="en-US"/>
        </a:p>
      </dgm:t>
    </dgm:pt>
    <dgm:pt modelId="{523C7F31-A7C1-43C9-AE27-AAE9100EE1FE}" type="pres">
      <dgm:prSet presAssocID="{E39563C5-C199-4F5B-A899-8CC0710341A0}" presName="textRect" presStyleLbl="revTx" presStyleIdx="1" presStyleCnt="4">
        <dgm:presLayoutVars>
          <dgm:chMax val="1"/>
          <dgm:chPref val="1"/>
        </dgm:presLayoutVars>
      </dgm:prSet>
      <dgm:spPr/>
      <dgm:t>
        <a:bodyPr/>
        <a:lstStyle/>
        <a:p>
          <a:endParaRPr lang="en-US"/>
        </a:p>
      </dgm:t>
    </dgm:pt>
    <dgm:pt modelId="{CEB8DC13-2561-455C-A0BE-EE905F81836F}" type="pres">
      <dgm:prSet presAssocID="{BC971DAC-9BE2-44B2-ABE4-8099C777E9C4}" presName="sibTrans" presStyleLbl="sibTrans2D1" presStyleIdx="0" presStyleCnt="0"/>
      <dgm:spPr/>
      <dgm:t>
        <a:bodyPr/>
        <a:lstStyle/>
        <a:p>
          <a:endParaRPr lang="en-US"/>
        </a:p>
      </dgm:t>
    </dgm:pt>
    <dgm:pt modelId="{495B68A9-1523-4F46-9B02-682098319643}" type="pres">
      <dgm:prSet presAssocID="{15B1A768-2666-4AB4-BDA7-F0E3C4160D59}" presName="compNode" presStyleCnt="0"/>
      <dgm:spPr/>
      <dgm:t>
        <a:bodyPr/>
        <a:lstStyle/>
        <a:p>
          <a:endParaRPr lang="en-US"/>
        </a:p>
      </dgm:t>
    </dgm:pt>
    <dgm:pt modelId="{2CA4BD4C-87EF-4944-9E57-97154B3B633C}" type="pres">
      <dgm:prSet presAssocID="{15B1A768-2666-4AB4-BDA7-F0E3C4160D59}" presName="iconBgRect" presStyleLbl="bgShp" presStyleIdx="2" presStyleCnt="4"/>
      <dgm:spPr/>
      <dgm:t>
        <a:bodyPr/>
        <a:lstStyle/>
        <a:p>
          <a:endParaRPr lang="en-US"/>
        </a:p>
      </dgm:t>
    </dgm:pt>
    <dgm:pt modelId="{D99F53AC-3AF2-437B-A5AB-1239ADEC0676}" type="pres">
      <dgm:prSet presAssocID="{15B1A768-2666-4AB4-BDA7-F0E3C4160D59}"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EB4519A6-2EF6-4A3F-90AD-24C511B10908}" type="pres">
      <dgm:prSet presAssocID="{15B1A768-2666-4AB4-BDA7-F0E3C4160D59}" presName="spaceRect" presStyleCnt="0"/>
      <dgm:spPr/>
      <dgm:t>
        <a:bodyPr/>
        <a:lstStyle/>
        <a:p>
          <a:endParaRPr lang="en-US"/>
        </a:p>
      </dgm:t>
    </dgm:pt>
    <dgm:pt modelId="{D203E058-79E0-456E-A0FD-258E317D3D6A}" type="pres">
      <dgm:prSet presAssocID="{15B1A768-2666-4AB4-BDA7-F0E3C4160D59}" presName="textRect" presStyleLbl="revTx" presStyleIdx="2" presStyleCnt="4">
        <dgm:presLayoutVars>
          <dgm:chMax val="1"/>
          <dgm:chPref val="1"/>
        </dgm:presLayoutVars>
      </dgm:prSet>
      <dgm:spPr/>
      <dgm:t>
        <a:bodyPr/>
        <a:lstStyle/>
        <a:p>
          <a:endParaRPr lang="en-US"/>
        </a:p>
      </dgm:t>
    </dgm:pt>
    <dgm:pt modelId="{8F14F3AD-A362-45DF-80F5-2B8D1F566D80}" type="pres">
      <dgm:prSet presAssocID="{72FFCBD4-DD9D-4E06-81E4-54307F97A3F0}" presName="sibTrans" presStyleLbl="sibTrans2D1" presStyleIdx="0" presStyleCnt="0"/>
      <dgm:spPr/>
      <dgm:t>
        <a:bodyPr/>
        <a:lstStyle/>
        <a:p>
          <a:endParaRPr lang="en-US"/>
        </a:p>
      </dgm:t>
    </dgm:pt>
    <dgm:pt modelId="{BDD20EE1-5DFF-4E16-802C-2448893CCB5A}" type="pres">
      <dgm:prSet presAssocID="{3AA5586A-C40E-4DDA-98A5-6545F36F46AB}" presName="compNode" presStyleCnt="0"/>
      <dgm:spPr/>
      <dgm:t>
        <a:bodyPr/>
        <a:lstStyle/>
        <a:p>
          <a:endParaRPr lang="en-US"/>
        </a:p>
      </dgm:t>
    </dgm:pt>
    <dgm:pt modelId="{7089FE6B-57E5-4306-8097-E758E000C828}" type="pres">
      <dgm:prSet presAssocID="{3AA5586A-C40E-4DDA-98A5-6545F36F46AB}" presName="iconBgRect" presStyleLbl="bgShp" presStyleIdx="3" presStyleCnt="4"/>
      <dgm:spPr/>
      <dgm:t>
        <a:bodyPr/>
        <a:lstStyle/>
        <a:p>
          <a:endParaRPr lang="en-US"/>
        </a:p>
      </dgm:t>
    </dgm:pt>
    <dgm:pt modelId="{41C0BC0F-FFD5-42B5-B952-9316B9364F6F}" type="pres">
      <dgm:prSet presAssocID="{3AA5586A-C40E-4DDA-98A5-6545F36F46AB}"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t>
        <a:bodyPr/>
        <a:lstStyle/>
        <a:p>
          <a:endParaRPr lang="en-US"/>
        </a:p>
      </dgm:t>
    </dgm:pt>
    <dgm:pt modelId="{7703AFE5-FAA2-4D8A-AEFA-D3C5CB41E5BC}" type="pres">
      <dgm:prSet presAssocID="{3AA5586A-C40E-4DDA-98A5-6545F36F46AB}" presName="textRect" presStyleLbl="revTx" presStyleIdx="3" presStyleCnt="4">
        <dgm:presLayoutVars>
          <dgm:chMax val="1"/>
          <dgm:chPref val="1"/>
        </dgm:presLayoutVars>
      </dgm:prSet>
      <dgm:spPr/>
      <dgm:t>
        <a:bodyPr/>
        <a:lstStyle/>
        <a:p>
          <a:endParaRPr lang="en-US"/>
        </a:p>
      </dgm:t>
    </dgm:pt>
  </dgm:ptLst>
  <dgm:cxnLst>
    <dgm:cxn modelId="{BBAD9FDB-1013-4B11-A9AE-2815527D1B78}" srcId="{489A589A-46DE-0F49-B460-E7914F3E440D}" destId="{E39563C5-C199-4F5B-A899-8CC0710341A0}" srcOrd="1" destOrd="0" parTransId="{6531EA77-44C5-4E3D-BA04-70C1E49BCD39}" sibTransId="{BC971DAC-9BE2-44B2-ABE4-8099C777E9C4}"/>
    <dgm:cxn modelId="{6CA71B7B-0F0A-4F9A-A0EC-CFB6FFD8DA98}" type="presOf" srcId="{15B1A768-2666-4AB4-BDA7-F0E3C4160D59}" destId="{D203E058-79E0-456E-A0FD-258E317D3D6A}"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31C3237C-2299-B649-8C93-587C97AC9999}" srcId="{489A589A-46DE-0F49-B460-E7914F3E440D}" destId="{66039115-797B-304C-9FC0-EFABB1F21232}" srcOrd="0" destOrd="0" parTransId="{C8EABE8F-1E84-494E-AD8A-32BA419A36E9}" sibTransId="{D044F6BA-1D90-EC47-8A78-B9796198ECF5}"/>
    <dgm:cxn modelId="{65F7D3A9-7360-41F2-9288-DC394F90F4EC}" type="presOf" srcId="{3AA5586A-C40E-4DDA-98A5-6545F36F46AB}" destId="{7703AFE5-FAA2-4D8A-AEFA-D3C5CB41E5BC}" srcOrd="0" destOrd="0" presId="urn:microsoft.com/office/officeart/2018/2/layout/IconCircleList"/>
    <dgm:cxn modelId="{119FEAF1-383D-4740-9124-CC9EEA7E35F9}" srcId="{489A589A-46DE-0F49-B460-E7914F3E440D}" destId="{3AA5586A-C40E-4DDA-98A5-6545F36F46AB}" srcOrd="3" destOrd="0" parTransId="{ABF44FB7-9255-4D99-BC69-3BE74FDF8E87}" sibTransId="{19FB306E-81B4-4F3F-99EE-765120CBB6B3}"/>
    <dgm:cxn modelId="{3682502D-BD4B-4C8B-B999-4FE14243DA2F}" type="presOf" srcId="{E39563C5-C199-4F5B-A899-8CC0710341A0}" destId="{523C7F31-A7C1-43C9-AE27-AAE9100EE1FE}"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F500F212-B1E8-4177-88EB-379FE553E567}" type="presOf" srcId="{BC971DAC-9BE2-44B2-ABE4-8099C777E9C4}" destId="{CEB8DC13-2561-455C-A0BE-EE905F81836F}" srcOrd="0" destOrd="0" presId="urn:microsoft.com/office/officeart/2018/2/layout/IconCircleList"/>
    <dgm:cxn modelId="{9AA16E9C-4C36-43A5-A786-66256F4B87CC}" type="presOf" srcId="{D044F6BA-1D90-EC47-8A78-B9796198ECF5}" destId="{BB1D33AA-C75A-465A-93F0-2B3A7346088F}"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255015" y="156446"/>
          <a:ext cx="1357943" cy="1357943"/>
        </a:xfrm>
        <a:prstGeom prst="ellipse">
          <a:avLst/>
        </a:prstGeom>
        <a:gradFill rotWithShape="0">
          <a:gsLst>
            <a:gs pos="0">
              <a:schemeClr val="accent1">
                <a:tint val="40000"/>
                <a:hueOff val="0"/>
                <a:satOff val="0"/>
                <a:lumOff val="0"/>
                <a:alphaOff val="0"/>
                <a:tint val="98000"/>
                <a:lumMod val="100000"/>
              </a:schemeClr>
            </a:gs>
            <a:gs pos="100000">
              <a:schemeClr val="accent1">
                <a:tint val="40000"/>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55B2F71-E638-412C-8147-FC7081E08B04}">
      <dsp:nvSpPr>
        <dsp:cNvPr id="0" name=""/>
        <dsp:cNvSpPr/>
      </dsp:nvSpPr>
      <dsp:spPr>
        <a:xfrm>
          <a:off x="540183" y="441614"/>
          <a:ext cx="787607" cy="7876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05AF25A-E676-44EA-BB66-F2100ACAD1CB}">
      <dsp:nvSpPr>
        <dsp:cNvPr id="0" name=""/>
        <dsp:cNvSpPr/>
      </dsp:nvSpPr>
      <dsp:spPr>
        <a:xfrm>
          <a:off x="1903946" y="156446"/>
          <a:ext cx="3200866" cy="1357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Creating Dataset</a:t>
          </a:r>
          <a:endParaRPr lang="en-US" sz="2400" kern="1200" dirty="0">
            <a:latin typeface="Arial" panose="020B0604020202020204" pitchFamily="34" charset="0"/>
            <a:cs typeface="Arial" panose="020B0604020202020204" pitchFamily="34" charset="0"/>
          </a:endParaRPr>
        </a:p>
      </dsp:txBody>
      <dsp:txXfrm>
        <a:off x="1903946" y="156446"/>
        <a:ext cx="3200866" cy="1357943"/>
      </dsp:txXfrm>
    </dsp:sp>
    <dsp:sp modelId="{75512A68-FA50-4392-A441-C6EC352FE606}">
      <dsp:nvSpPr>
        <dsp:cNvPr id="0" name=""/>
        <dsp:cNvSpPr/>
      </dsp:nvSpPr>
      <dsp:spPr>
        <a:xfrm>
          <a:off x="5662540" y="156446"/>
          <a:ext cx="1357943" cy="1357943"/>
        </a:xfrm>
        <a:prstGeom prst="ellipse">
          <a:avLst/>
        </a:prstGeom>
        <a:gradFill rotWithShape="0">
          <a:gsLst>
            <a:gs pos="0">
              <a:schemeClr val="accent1">
                <a:tint val="40000"/>
                <a:hueOff val="0"/>
                <a:satOff val="0"/>
                <a:lumOff val="0"/>
                <a:alphaOff val="0"/>
                <a:tint val="98000"/>
                <a:lumMod val="100000"/>
              </a:schemeClr>
            </a:gs>
            <a:gs pos="100000">
              <a:schemeClr val="accent1">
                <a:tint val="40000"/>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425A8E1-258A-4D4B-9D55-24376C0AB360}">
      <dsp:nvSpPr>
        <dsp:cNvPr id="0" name=""/>
        <dsp:cNvSpPr/>
      </dsp:nvSpPr>
      <dsp:spPr>
        <a:xfrm>
          <a:off x="5947708" y="441614"/>
          <a:ext cx="787607" cy="78760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23C7F31-A7C1-43C9-AE27-AAE9100EE1FE}">
      <dsp:nvSpPr>
        <dsp:cNvPr id="0" name=""/>
        <dsp:cNvSpPr/>
      </dsp:nvSpPr>
      <dsp:spPr>
        <a:xfrm>
          <a:off x="7311471" y="156446"/>
          <a:ext cx="3200866" cy="1357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Data Preprocessing </a:t>
          </a:r>
          <a:endParaRPr lang="en-US" sz="2400" kern="1200" dirty="0">
            <a:latin typeface="Arial" panose="020B0604020202020204" pitchFamily="34" charset="0"/>
            <a:cs typeface="Arial" panose="020B0604020202020204" pitchFamily="34" charset="0"/>
          </a:endParaRPr>
        </a:p>
      </dsp:txBody>
      <dsp:txXfrm>
        <a:off x="7311471" y="156446"/>
        <a:ext cx="3200866" cy="1357943"/>
      </dsp:txXfrm>
    </dsp:sp>
    <dsp:sp modelId="{2CA4BD4C-87EF-4944-9E57-97154B3B633C}">
      <dsp:nvSpPr>
        <dsp:cNvPr id="0" name=""/>
        <dsp:cNvSpPr/>
      </dsp:nvSpPr>
      <dsp:spPr>
        <a:xfrm>
          <a:off x="255015" y="2134742"/>
          <a:ext cx="1357943" cy="1357943"/>
        </a:xfrm>
        <a:prstGeom prst="ellipse">
          <a:avLst/>
        </a:prstGeom>
        <a:gradFill rotWithShape="0">
          <a:gsLst>
            <a:gs pos="0">
              <a:schemeClr val="accent1">
                <a:tint val="40000"/>
                <a:hueOff val="0"/>
                <a:satOff val="0"/>
                <a:lumOff val="0"/>
                <a:alphaOff val="0"/>
                <a:tint val="98000"/>
                <a:lumMod val="100000"/>
              </a:schemeClr>
            </a:gs>
            <a:gs pos="100000">
              <a:schemeClr val="accent1">
                <a:tint val="40000"/>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99F53AC-3AF2-437B-A5AB-1239ADEC0676}">
      <dsp:nvSpPr>
        <dsp:cNvPr id="0" name=""/>
        <dsp:cNvSpPr/>
      </dsp:nvSpPr>
      <dsp:spPr>
        <a:xfrm>
          <a:off x="540183" y="2419910"/>
          <a:ext cx="787607" cy="7876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203E058-79E0-456E-A0FD-258E317D3D6A}">
      <dsp:nvSpPr>
        <dsp:cNvPr id="0" name=""/>
        <dsp:cNvSpPr/>
      </dsp:nvSpPr>
      <dsp:spPr>
        <a:xfrm>
          <a:off x="1903946" y="2134742"/>
          <a:ext cx="3200866" cy="1357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Website</a:t>
          </a:r>
          <a:endParaRPr lang="en-US" sz="2400" kern="1200" dirty="0">
            <a:latin typeface="Arial" panose="020B0604020202020204" pitchFamily="34" charset="0"/>
            <a:cs typeface="Arial" panose="020B0604020202020204" pitchFamily="34" charset="0"/>
          </a:endParaRPr>
        </a:p>
      </dsp:txBody>
      <dsp:txXfrm>
        <a:off x="1903946" y="2134742"/>
        <a:ext cx="3200866" cy="1357943"/>
      </dsp:txXfrm>
    </dsp:sp>
    <dsp:sp modelId="{7089FE6B-57E5-4306-8097-E758E000C828}">
      <dsp:nvSpPr>
        <dsp:cNvPr id="0" name=""/>
        <dsp:cNvSpPr/>
      </dsp:nvSpPr>
      <dsp:spPr>
        <a:xfrm>
          <a:off x="5662540" y="2134742"/>
          <a:ext cx="1357943" cy="1357943"/>
        </a:xfrm>
        <a:prstGeom prst="ellipse">
          <a:avLst/>
        </a:prstGeom>
        <a:gradFill rotWithShape="0">
          <a:gsLst>
            <a:gs pos="0">
              <a:schemeClr val="accent1">
                <a:tint val="40000"/>
                <a:hueOff val="0"/>
                <a:satOff val="0"/>
                <a:lumOff val="0"/>
                <a:alphaOff val="0"/>
                <a:tint val="98000"/>
                <a:lumMod val="100000"/>
              </a:schemeClr>
            </a:gs>
            <a:gs pos="100000">
              <a:schemeClr val="accent1">
                <a:tint val="40000"/>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1C0BC0F-FFD5-42B5-B952-9316B9364F6F}">
      <dsp:nvSpPr>
        <dsp:cNvPr id="0" name=""/>
        <dsp:cNvSpPr/>
      </dsp:nvSpPr>
      <dsp:spPr>
        <a:xfrm>
          <a:off x="5947708" y="2419910"/>
          <a:ext cx="787607" cy="78760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703AFE5-FAA2-4D8A-AEFA-D3C5CB41E5BC}">
      <dsp:nvSpPr>
        <dsp:cNvPr id="0" name=""/>
        <dsp:cNvSpPr/>
      </dsp:nvSpPr>
      <dsp:spPr>
        <a:xfrm>
          <a:off x="7311471" y="2134742"/>
          <a:ext cx="3200866" cy="1357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Training the model on IBM</a:t>
          </a:r>
          <a:endParaRPr lang="en-US" sz="2400" kern="1200" dirty="0">
            <a:latin typeface="Arial" panose="020B0604020202020204" pitchFamily="34" charset="0"/>
            <a:cs typeface="Arial" panose="020B0604020202020204" pitchFamily="34" charset="0"/>
          </a:endParaRPr>
        </a:p>
      </dsp:txBody>
      <dsp:txXfrm>
        <a:off x="7311471" y="2134742"/>
        <a:ext cx="3200866" cy="13579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7/29/2021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7/29/2021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7/29/2021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7/29/2021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35132"/>
            <a:ext cx="7197726" cy="4101737"/>
          </a:xfrm>
        </p:spPr>
        <p:txBody>
          <a:bodyPr>
            <a:normAutofit/>
          </a:bodyPr>
          <a:lstStyle/>
          <a:p>
            <a:pPr algn="ctr"/>
            <a:r>
              <a:rPr lang="en-US" b="1" dirty="0"/>
              <a:t>Chronic Kidney Disease Analysis Using IBM Watson Machine Learning Service</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815840"/>
            <a:ext cx="7197726" cy="1976846"/>
          </a:xfrm>
        </p:spPr>
        <p:txBody>
          <a:bodyPr>
            <a:noAutofit/>
          </a:bodyPr>
          <a:lstStyle/>
          <a:p>
            <a:pPr algn="ctr"/>
            <a:r>
              <a:rPr lang="en-US" b="1" dirty="0" smtClean="0">
                <a:solidFill>
                  <a:schemeClr val="accent1">
                    <a:lumMod val="40000"/>
                    <a:lumOff val="60000"/>
                  </a:schemeClr>
                </a:solidFill>
              </a:rPr>
              <a:t>TEAM 11</a:t>
            </a:r>
          </a:p>
          <a:p>
            <a:pPr algn="ctr"/>
            <a:r>
              <a:rPr lang="en-US" b="1" dirty="0" smtClean="0">
                <a:solidFill>
                  <a:schemeClr val="accent1">
                    <a:lumMod val="40000"/>
                    <a:lumOff val="60000"/>
                  </a:schemeClr>
                </a:solidFill>
              </a:rPr>
              <a:t>DEV SINGH</a:t>
            </a:r>
          </a:p>
          <a:p>
            <a:pPr algn="ctr"/>
            <a:r>
              <a:rPr lang="en-US" b="1" dirty="0" smtClean="0">
                <a:solidFill>
                  <a:schemeClr val="accent1">
                    <a:lumMod val="40000"/>
                    <a:lumOff val="60000"/>
                  </a:schemeClr>
                </a:solidFill>
              </a:rPr>
              <a:t>P. YASH REDDY</a:t>
            </a:r>
          </a:p>
          <a:p>
            <a:pPr algn="ctr"/>
            <a:r>
              <a:rPr lang="en-US" b="1" dirty="0" smtClean="0">
                <a:solidFill>
                  <a:schemeClr val="accent1">
                    <a:lumMod val="40000"/>
                    <a:lumOff val="60000"/>
                  </a:schemeClr>
                </a:solidFill>
              </a:rPr>
              <a:t>AKSHAT BHARDWAJ</a:t>
            </a:r>
          </a:p>
          <a:p>
            <a:pPr algn="ctr"/>
            <a:r>
              <a:rPr lang="en-US" b="1" dirty="0" smtClean="0">
                <a:solidFill>
                  <a:schemeClr val="accent1">
                    <a:lumMod val="40000"/>
                    <a:lumOff val="60000"/>
                  </a:schemeClr>
                </a:solidFill>
              </a:rPr>
              <a:t>RISHITA SRIVASTAVA</a:t>
            </a:r>
            <a:endParaRPr lang="en-US" b="1"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608"/>
            <a:ext cx="10408920" cy="775289"/>
          </a:xfrm>
        </p:spPr>
        <p:txBody>
          <a:bodyPr/>
          <a:lstStyle/>
          <a:p>
            <a:r>
              <a:rPr lang="en-US" dirty="0" smtClean="0"/>
              <a:t>							</a:t>
            </a:r>
            <a:r>
              <a:rPr lang="en-US" sz="3200" b="1" dirty="0" smtClean="0">
                <a:latin typeface="Arial" panose="020B0604020202020204" pitchFamily="34" charset="0"/>
                <a:cs typeface="Arial" panose="020B0604020202020204" pitchFamily="34" charset="0"/>
              </a:rPr>
              <a:t>INTRODUCTION</a:t>
            </a:r>
            <a:endParaRPr lang="en-IN" sz="3200" b="1" dirty="0">
              <a:latin typeface="Arial" panose="020B0604020202020204" pitchFamily="34" charset="0"/>
              <a:cs typeface="Arial" panose="020B0604020202020204" pitchFamily="34" charset="0"/>
            </a:endParaRPr>
          </a:p>
        </p:txBody>
      </p:sp>
      <p:sp>
        <p:nvSpPr>
          <p:cNvPr id="5" name="AutoShape 2" descr="data:image/png;base64,iVBORw0KGgoAAAANSUhEUgAAAr8AAAFGCAYAAABjbPeiAAAgAElEQVR4Aey9B3hcx3k1vE7s2I7tuMv25yR27Dgu8ffHsWP/ie3YcYtcJMqm2ClREkmJlERJpNhJUey9k2LvvaL3RoAkCIIoRO+9997r+Z4zi7tYLHeBXWBBYrHvPM/svXvvzNy5Z24595236CBJEBAEBAFBQBAQBAQBQUAQcBIEdE5ynnKagoAgIAgIAoKAICAICAKCAIT8ykUgCAgCgoAgIAgIAoKAIOA0CAj5dZqhlhMVBAQBQUAQEAQEAUFAEBDyK9eAICAICAKCgCAgCAgCgoDTICDk12mGWk5UEBAEBAFBQBAQBAQBQUDIr1wDgoAgIAgIAoKAICAICAJOg4CQX6cZajlRQUAQEAQEAUFAEBAEBAEhv3INCAKCgCAgCAgCgoAgIAg4DQJCfp1mqOVEBQFBQBAQBAQBQUAQEASE/Mo1IAgIAoKAICAICAKCgCDgNAgI+XWaoZYTFQQEAUFAEBAEBAFBQBAQ8ivXgCAgCAgCgoAgIAgIAoKA0yAg5NdphlpOVBAQBAQBQUAQEAQEAUFAyK9cA4KAICAICAKCgCAgCAgCToOAkF+nGWo5UUFAEBAEBAFBQBAQBAQBIb9yDQgCgoAgIAgIAoKAICAIOA0CQn6dZqjlRAUBQUAQEAQEAUFAEBAEhPzKNSAICAKCgCAgCAgCgoAg4DQICPl1mqGWExUEBAFBQBAQBAQBQUAQEPIr14AgIAgIAoKAICAICAKCgNMgIOTXaYZaTlQQEAQEAUFAEBAEBAFBQMivXAOCgCAgCAgCgoAgIAgIAk6DgJBfpxlqOVFBQBAQBAQBQUAQEAQEASG/cg0IAoKAICAICAKCgCAgCDgNAkJ+nWao5UQFAUFAEBAEBAFBQBAQBIT8yjUgCAgCgoAgIAgIAoKAIOA0CAj5dZqhlhMVBAQBQUAQEAQEAUFAEBDyK9eAICAICAKCgCAgCAgCgoDTICDk12mGWk5UEBAEBAFBQBAQBAQBQUDIr1wDgoAgIAgIAoKAICAICAJOg4CQX6cZajlRQUAQEAQEAVsQaGhsRW19C5pa2tHQ1IraumZ0dnXb0oQq29XVjc/92wI8O2ef1XV7e3v7j1vfjMamNqvrtnd0oam5DWxDkiAgCDyKgJDfRzGRLYKAICAICAKCAP40ey/+5b+X4kNfewmf/bc38L2fvovbDzJsRqa7uwc/+MP7mLPslNV184qq8KEvz8TnfvAmvvfbVfjrf3wJIfdSrar/+nvn8KHPTkJdfYtV5aWQIOBsCAj5dbYRl/MVBAQBQUAQsBqB+sYW6D4zGa+uOD2gTlt7JzyD4uDiF4OL1++iqaUNfmGJuOh6D1dc7yE1p8xQnhLY4PAUxKcWori8Fp7+sbjqGanKhkSYJ7Qkv7pPPo+FGy6pdlbvcoHuH1+C3+1E9b+gpBoXr9/BRbcIeN+KNxwrLbsU//P8JuiemoaDZ4JUnygFZh9Z1s0/xlBWVgQBZ0VAyK+zjryctyAgCAgCgsCQCJRV1kP32cl4ZenJAWWLymqh+9if8bWfLca8d09gyZareGPNecxbcRp/mrED//fnixGTmKfqUO1B97kp+NX0bTh7Mxw63e/x9Eu7MW/FGfz1N17BFc/IAW3zjyK/n3oeC9ZeMOz76v+/CE/9x9sgwVXHevc45q08iw/908s4dCFElQu+l4Lv/GwxdP9nJl5aeAwL3r+g+sY+zlt1Fp/49qsgkRaNCAOssuKECAj5dcJBl1MWBAQBQUAQsA4BS+S3pLwOuk9PxuvvnVcNeQQ+NDSYnlOmCO72o75qmyK/X3sZz8zei0se96H78DO4/zBb7dP9/Sz8+Ln1hrraijny+5WfLMQ3frFMEWOtPst/5SeLlHqEVpfEWPfp59HS2oGOji74GEmGfzltK3RPTUdPj+gDa3jJ0vkQEPLrfGMuZywICAKCgCBgJQKDkt/PTMac5f3qEFMWHMaP/rAG3/71Cug+Mwn7TgeqozxCfj/yLILCU9Q+qjJQImyaLJHfv//pu6qoV0g8fvyblfjRs+vwkX96Bd/8xTJDE3OXn1bHJ0FnSkgvwo9/u0qV/cR3X8PHv/uakF8DWrLijAgI+XXGUZdzFgQEAUFAELAKAWvJ76Q3DkH3pRkg4XQPiIXuoxPsQn7fXn9R9ZM6xp//9wX44Z/WIiImCx/91ERsPeSF0oo6fPGHb+HrP19iOJ9XlpxUkl96qiguq8XfPjUdc5eeVmV/9OxafPifZwv5NaAlK86IgJBfZxx1OWdBQBAQBAQBqxAguSSRnfHO0QHlSSp1fzMBLy46rrYraeuXZyA2MR8nroRBp3saO4/7qX1K8vvUdPxu5g6cc70Hne5/4X8nSe3TfXEa/mvixgFt809uYSV0H3kWf37tAKIT8/Cvv12Fb/5iqdLVvReThc9+eSaWb7mKh8n5+Pi3X8OX/uMdQxtrdrvir74wFQGhifC/nYT/8y+vYurrh1TZf/nVcui++oKQXwNasuKMCAj5dcZRl3MWBAQBQUAQsAoBSk8nzNiO/Wf0KgxapZq6ZkyYvh0HzwVrmzD/vfP47fRteHrWLkyYuQOewXFqH12dTZi7HxsPeOD2g3RMmLhReX7gzglz9mH1rpuGNrSViuoGTHh5D/74yh789oWdeGbWLuX3V9tP8vz7yVvUvmdf2aOM2bR9XK7aeRO/m7QZdHuWkVeOP07dqm9n9l5MefOw+AA2BkvWnQ4BIb9ON+RywoKAICAICAKCgCAgCDgvAkJ+nXfs5cwFAUFAEBAEBAFBQBBwOgSE/DrdkMsJCwKCgCAgCAgCgoAg4LwICPl13rGXMxcEBAFBQBAQBAQBQcDpEBDy63RDLicsCAgCgoAgIAgIAoKA8yIg5Nd5x37MnHlTezdi8hsRldcg2RSD3AbEFjSirqVrzIyXdEQQEAQEAUFAEHBkBIT8OvLojZO+JxY34T23HNyIqZBsikF0BXYHFCIotXacjLachiAgCAgCgoAg8GQREPL7ZPGXowOIL2rC9egKwcICAhHZ9fBKqLawVzYLAoKAICAICAKCgC0ICPm1BS0pOyoIkPxeflA+Km2Ph0ZvZ9TBO1HI73gYSzkHQUAQEAQEgSePgJDfJz8GTt8DIb+DXwJCfgfHR/YKAoKAICAICAK2ICDk1xa0pOyoICDkd3BYhfwOjo/sFQQEAUFAEBAEbEFAyK8taEnZUUFAyO/gsAr5HRwf2SsIjBYCvQB6eh9z5gElCQKCwKgiIOR3VOGVxq1BQMjv4CgJ+R0cH9krCNgbgczCWtwMzsAZz2Sc8Uh6rPm0RyJuBqcjLU/0/O09rtKeIKAhIORXQ0KWTwwBIb+DQy/kd3B8ZK8gYC8EenuByMQSLNgWhL+864rnFj6Z/OdFrli0KwRx6WIIbK+xlXYEAWMEhPwaoyHrTwQBIb+Dwy7kd3B8ZK8gYC8ESiqb8OaWQExc7IbFe0LwwdVYHLn+EIcfYz56Iw5vbwvClGUeWLInFBn54uPbXuMr7QgCGgJCfjUkZPnEELCW/DY2taGuoQWVNY2oqW1CD8U0I0x7TwXgC199EfFphWhr78TffXM2Xlh4zGKr7R2dqG9oQXdPjyqTmFaEv/vSdGw77G2xzkh3CPkdKYJSXxCwDoHIxFIl7V2xPwx5JfXo7Op5IrmqrhXzNwdi0hJ3XPJNsa7zUkoQEASsRkDIr9VQScHRQsBa8vuVn7yDj3xjNr7/9Hv48nfnYf1uF7S0doyoWzuO+UL3kWcRnZiLjo4u/OTp97Bs23WLbW457A3dRycgPadMlcnILcNP/nsJTly5bbHOSHcI+R0pglJfEBgaAX5Mu93KxISFLjh6Mw4dXd1DVxqlEvyuX3/snpJAn3RNGKWjSLOCgPMiIOTXecd+zJy5teT3qR+9hW/+cpnq94FzQdDp/oC7UZno7e2Fq38Mrnk9wOlLocjK648Wd8M3Gqev38GlG3dRVddkOOcbPlFq+8T5B6H71ERFfnt6euF/KwFxKQWGcmEP0nHmShj8whJRU9eM517eDd3nJmPdXndc8YxEY3Mb/AMfIju//5iewXE4fe0OLly/g7ySfqMVbr/urT/u5ZvhqG9qNRxnsBUhv4OhI/sEAfsgoMhvaJae/N6IQ3vHkyO/fBb1k994+5ygtCIICAIGBIT8GqCQlSeFgC3k9xu/WKq6ueuEn5LARsRmo7u7B7rPTMIXf/gWFiw/jci4HFVm8wee+OtvzsaCtRfxw9+uwoRp21BWWY+th73x4b7t/zlxI3SfnoSYpDyl9qD72HN4+qVdqr5rQAw+9a25eG3xCbyz/hJW7riBXz63AbqnpmPagsNYtfMmYpPyodP9Fiu331B1jl4Ohe7rL2PB+xfwq79sxM+ffg9p2aVqn+4fZuHj335V9ef7v1iKyS/vViocaucgP0J+BwFHdgkCdkJAyK+dgJRmBAEHQEDIrwMM0njvoi3k95//Ry/5PXguWC/5jc7Uk98vz8SfXzswAKoP//NsfO93q9W2I5dCodP9L6Lic/G335tn2L77pL8i0Qby+9R0UBrM9Nyr+6H7zGSlW9zc0o7Q+2nYezoQuo9NMEh6KSXWffw5rN/nrup87edL8Kl/na/W3YPi1DGvej1Q/z/27Vfxk+c2qPX1+z2g0/0eCemF6v9gP0J+B0NH9gkC9kFAyK99cJRWBAFHQEDIryOM0jjvo7Xklzq/f/PN2fjBH9/HV/51HtZsvw6S0tbWDui+MhN/mr13AFJP/ehtfPRbc1T5L//4Heg+O1lJar/043fwnd+sVGU3H/ICpb3myO/0t49A9/mpqK7tV5dYt89NkV1NNcKU/FIfWSO/lz0iofvwM3Dxi1HHIvn90TPr1PqqHTeh+9s/IzmzeECfzf0R8msOFdkmCNgXASG/9sVTWhMExjICQn7H8ug4Sd+sJb/U+f3azxajpLwO5ZX16O6LhEQCbI78fur78/HNXyxDVW0TahtakFdUhda2Dnzye/Pw3d+uUuhuO+pjkfxOfvMQdJ+bovR6WbihsRVr97pB99FnDaTVlPx++zcrDeT3uk80dB/6I274RKtjCfl1kgtaTtMhERDy65DDJp0WBIaFgJDfYcEmleyJgLXkl6SV0l/TpMjvpyfhNzN3DNj10+c34Qs/fEvpAEfGZOKFRccRnZiHX0zdChLpiNgszF52SqlPRCXk6nV+PzkRf3xlj2pn+bbr0H1xOoLuJOG86z0s3XoNF90j8LEvTMXpq7dVW3qd36exeqeLqjNx/gf462/MVm2v2XETn/vKTASH610VUef3e32ke8nmq0rtITG9aECfzf0Rya85VGSbIGBfBIT82hdPaU0QGMsICPm1YXQ6unrR2NaFBsnWY9DahbZOvU9cS1BbS35JVN9Yc/6RZtrbO/H83P3YcuhRX7vPz/8Av39pN34/eQvCYzINdSfOO6i2T5i7D8/P3oucggp0dnar9Z3HfA3llm+/gT9M24a31l4wbNt/Ngh/mr4dM94+ivyiajw/fbvy4qAVmLX4BH4/axeemb4NHsH9ltpUo1i2Ve9G7bL7fTw/YzsKS2u0ahaXQn4tQiM7BAG7ISDk125QSkOCwJhHQMivDUOUWNyMvUGF2Oabjy2SrcJgs3ceQlJrMVg4CmvJrw1DNa6KCvkdV8MpJzNGERDyO0YHRrolCIwCAkJ+bQD1VlotZp5IwbKb2YoAb/XNh+TBMdjsnY+QtMHDcwr5HfwiFPI7OD6yVxCwBwJCfu2BorQhCDgGAkJ+bRin0PQ6zD2bhruZdWhq75ZsDQZt3Wjvso/agw1DNa6KCvkdV8MpJzNGERDyO0YHRrolCIwCAkJ+bQBVI78x+Q021JKiQyEgkt/BERLyOzg+slcQsAcCjkJ+W55g5Dl74CxtCAJjAQEhvzaMgkZ+o/OE/NoA25BFhfwODpGQ38Hxkb2CgD0QcATyS+Ph8/fL7HG60oYg4NQICPm1YfiF/NoAlg1FSX6vx1TYUMO5ikZk18Mrsdq5TlrOVhB4zAg4AvmNL2zCW5czUdfS9ZjRkcMJAuMLASG/NoynkF8bwLKh6MPCJiy/mQ33uEq4PZRsisFO/wJ4C/m14YqSooKA7Qg4Avk9ElqCl0+ngsbXkgQBQWD4CAj5tQE7Ib82gGVD0frWLoRn1eN+Tj0o5ZRsgkFOPSoaO2xAVIoKAoKArQiMdfLb3N6Nt69kYsrRJOwLGjo4jq3nL+UFAWdCQMivDaMt5NcGsKSoICAICAIOhMBYJ79ReQ2YfSYNk48mY+n1bJTWywexA11e0tUxhoCQXxsGRMivDWBJUUFAEBAEHAiBsU5+D4UWY9qxZEw/nqJUH4byn+5A0EtXBYHHjoCQXxsgF/JrA1hSVBAQBAQBB0LAVvLb0dmNwvIGFJU3jjgXlDWgpqHNgFZPTy/WH7uHiYvdcNotAU3tPVjhko0pR5NVoCUuj4WVgOUkCQKCgO0ICPm1ATMhvzaAJUUFAUHAIRBgEJqG1q5xl2lL0NjWhc5u6wmi990cPLvQBcdd4tE5RHCenKI6/OVdV0xe6j7i/MzbN/HBtVjD9WJMfi94JSEyrxFzz6Vj+nE9+Z16LBkrXHJQXNtuqCMrgoAgYD0CQn6txwpCfm0AS4oKAoKAQyAQlduIHf4FKlT7Zp98jJe8yTsPe4MKkVnRMug4tHd0IzatDJ63s7D19H0lbd1+NhL1TYMTy4raFuy5EI39l2NGnHeef4Cg+3mGfmrk9/nFbjjrkYizEWUGqe/MEymYcSJFSYBpKCxJEBAEbEdAyK8NmAn5tQEsKSoICAIOgYBHXJXSI13tmoPtfgXY5js+8laffOwPLkKWBfJb29CGiz4p2Hj8HuZvDsCUZe6YutwDM1Z6YfY6X2w4fg9utzLR0tppcRwpHe7qHnnu7O4ZoMKgkd8pS92x9UIM1nvnY+LhJDVOJL/U/X3ug0ScvFM6ZPh4i52XHYKAEyMg5NeGwRfyawNYDlY0Nr8RHUNMczrYKUl3BQGrEPCMr8Jr59MRW9AIutMaL7mJ59LRjS4zerGZBbV4Z0cIZqz0xKQl7pi2whMzVnlhZl/mdqozvLDaC+99cBdZhY/61a2sa8EHV2Nw9EbciPOByzEIiSowjJcx+d1wJhrXY6twOrwUaz1ylbHbroBCnLxbCq+4KjVehoqyIggIAlYhIOTXKpj0hYT82gCWAxVtbOvGKtccFNYMPs3pQKckXRUErEaA5Hfe+XSklzVbXceRC+YW12PepgBM65PyaoTXdDl9haeSBE9Z5oEF24IQm1o+4LTzSuoxc6UXZr3nPeJMqfMJlwRD+xr5pcHbCZd4dPf0quwepx+rpOImwzbrNZoNzcuKIOD0CAj5teESEPJrA1gOVPR2Rh1ePpOKGzGVDtRr6aogYB8ENPKbWjr+yW9pVTPmrPfF9BX9Ul5T0sv/U5d7YvXB23jv0B1FgCkFfv9wOKpq+/WHm1o6EPwgH7eiR56p75ua2x/C3Jj8nnSNNwy0M42V4aRlRRAYBQSE/NoAqpBfG8BykKKUqBwIKcakw0lYcj3bJstwBzlF6aYgMCgCzkSoaFhGia45wqttm7TUHas/uIOKmhZ0dHZh1/koRYCfX+KG6wFpA3RzBwV2BDuF/I4APKkqCFiBgJBfK0DSigj51ZAYP8u86jYsvp6lQobOOpmK+MKm8XNyciaCgBUIOAv5zS9twBtbAzFthYdF8ksVh9WH7qCwvNGAXHtHl5IAU/q7ZG8oiiv0+6pqW3H0RjyOuybos0sCjg8zH7r2EKHRhYZjCvk1QCErgsCoICDk1wZYhfzaAJaDFPVNqlGW0zOOp4D5QEiRg/RcuikI2AcBZyG/pz0SldTX2LCN3h2o+6upOizbH4qyqoHqH4EReVi4MxjTlXGcG2JSyxTwWYV1+OOCG6CPXuZn33HBhIXDy//7+lXsvxRtGFAhvwYoZEUQGBUEhPzaAKuQXxvAcoCiNHTbHViASYf1juNJft+5komKhg4H6L10URCwDwLOQn73XoxWnh1IdEmASXyvBaThhGuCIsXL9oWhur51AKj+93Ixe62v8gbBevQM4Xs3B729QEdnDxiZTcuFZY1KYkypsa25oLQBNfXmI7yJzu+AIZE/goBdEBDyawOMQn5tAMsBiqaVtWDO2f6oSSS/L51OhV9SjQP0XrooCNgHAWchvwxGQdUFkljq/R5ziVf6u93dPTjpmoBqI/LZ29sLv/AcRXynG6lJkPx6hGaB+0czieR3NNGVtgUBQMivDVeBkF8bwBrjRXt6e3EzplI5iqfDeDqOZ+jQiYeSsMUnX3z+jvHxk+7ZDwFnIb97L0WDxmxUc1hx4DZa2s0Hr6ARbMD9PMxZ5/eIcRzJr2fY6JNfkusNxyNUtDmR/NrvWpeWBAENASG/GhJWLIX8WgGSgxShA/yDIUVYeDUTCy5l4MWTKXj9QjoWXsnEZu980BBOkiDgDAg4C/k94ZagjN0YwIJqD0dvxqHZTPS2wMg8FeFN0wWmpFjLExe7IiiyPwzxaF4fKw6E4S/vuuK4i7g6G02cpW3nREDIrw3jLuTXBrDGeNHO7l7kVrWq7JtYjbln03DlQTmyK1uRU9kK6gNLEgScAQFnIb9RyaWYu94PM1Z4KuM1Elp6Z2jqI8CUtl70ScarG/wNRnAa6eWSpJn6v2m59lGLoveJG0HpuOCdggs+A/MZzyS8uFofPMM/ItdwGTrLWBlOWFYEgVFCQMivDcAK+bUBLAcqmlDUpMK73kp/NISpA52GdFUQGBYCzkKoWtu6sPJAmMF4jd4b6PaMBm8tbZ045Z4Aujqz5Ad40mI3HLgSA7Yz0sQoc+8fCVcGdM8vdgN9CJtm9mXb6fsDpNPOMlYjxVfqCwJDISDkdyiEjPYL+TUCYxytPixoVOQ3KNU+Ep1xBI2cihMg4EyE6lZ0gZKoau7OKM2lhHXlwTC8sJrS3X4VB2Op77QVnkoH+EFSqV2uiPNeSYrsDna8Fftvo65xoPqVM42VXYCWRgQBCwgI+bUAjLnNQn7NoeL424T8Ov4YyhkMHwFnIlRUbdh6+r6S7pL46tUZvJQ0WCPExqSX65QQM1/2SwENZe2RqG/8/BK95wnT4zG08qJdIWYlzM40VvbAWdoQBCwhIOTXEjJmtgv5NQPKONgk5HccDKKcwrARcDZCRf+8DChBiS9dn1mSvnK7co222hvnvJKHja+5inSzZo78UtXhrW1ByC6qM1cNzjZWZkGQjYKAHRAQ8msDiEJ+bQDLgYoK+XWgwZKu2h0BZyRUnV3d8LqTjeX7w5RxG/Vu6caMgS+o/kASSonsxhP34Hk72+6YmyO/PP7b24NBQzhLyRnHyhIWsl0QGAkCQn5tQE/Irw1gOVBRIb8ONFjSVbsj4MyEqrSqGQERuTjllohjN+Kx+tAdJe1ddeC22t7YPDrRHk3JLyXMVHXIKhzc6NaZx8ruF7406NQICPm1YfiF/NoAlgMVFfLrQIMlXbU7AkKooCK9tXd042ZwBiYsdMFJtwS742zcoDH5nbrMA29sDbSo6mBcT8bKGA1ZFwSGj4CQXxuwE/JrA1gOVFTIrwMNlnTV7ggIoeqH9FZ0ISa844JtpyNR19jev8POa8du6nV+py33VMS3sNyyqoPxoWWsjNGQdUFg+AgI+bUBOyG/NoDlQEWF/DrQYElX7Y6AEKp+SPOKG1R0N+r8rjsajoCIPITGFCA02j75zsNCXA1IU4E0qOrw2iZ/5BWbN27r71X/moxVPxayJgiMBAEhvzagJ+TXBrAcqKiQXwcaLOmq3REQQjUQ0ojEEsxZ72cIOkFDNHvmiYvdlOu0JXtDQZ1jW5KMlS1oSVlBwDICQn4tY/PIHiG/j0AyLjYI+R0XwygnMUwEhFA9ClxiZgWO3YjDphP3lAR43bFw2COvPRqOLafu44p/GuqbbFerkLF6dKxki30RuBudiQs37uLQ+RAcOROE+3E5Vh3gimckfG6Nrq68VR2xspCQXyuBYjEhvzaA5UBFhfw60GBJV+2OgBAqy5A2tXSgpqENtXbK1fWtaO/stnzAIfbIWA0BkOweMQIT5u6D7m8mYOGGS3jhzUP4/DfnIDw2a8h2dV99Ad/+9cohy42VAkJ+bRgJIb82gOVARYX8OtBgSVftjoAQKrtDOmoNyliNGrTScB8C0946At0XpioPKIxouHDVWXz9u6+BEmGm5+d/gN/N3IE/TNkCl4BYtW3eqrP4q6/Nwqe+Px+/m7gJl9zv67evPovfTd+Gp6dsxYFzwWrbWPkR8mvDSAj5tQEsByoq5NeBBku6ancEhFDZHdJRa1DGatSglYb7ENDIb02dXh/dIzgOOt3v4RbwEDPfOYaQeymISczDxn3u+MyXpiPgTjKSMorx0W/NUZLfqNhslJTX4bWVZ0BVCJY9e/0OPvb5qTh+5faYwVnIrw1DIeTXBrAcqKiQXwcaLOmq3REQQmV3SEetQRmrUYNWGu5DwJT8XveJgu7Dz+C6dxRa2zpQW9+Cssp6HL0cCt1f/QnXvKNUzY9/51X88Jl1Bhxb2zpR19CC8sp6+N1OhO6jE7DxoKdh/5NeEfJrwwgI+bUBLAcqKuTXgQZLump3BIRQ2R3SUWtQxmrUoJWG+xAwJb+eIfHQ6Z7GVa8HSMsuxSf/dT5++Me1+Kf/Xgrdpyfhhm+0qkny++9/WmvAMSu/Al//6bv496dX4zu/WQndZyZjyyFvw/4nvSLk14YRuJ1Rj7ln00CyJGn8ICDkd/yMpZyJ7QgIobIdsydVQ8bqSSHvPMfVyG9vby+6enowb+Ex/MsP3kRCaiH+8WeL8YnvzlNgBN1NUZJfjfzq/v4F/MeE9QagfjFlK3Sfnaz+F5XWKMmvkF8DPGN/pb2rFyX17Sitb4dbXBXmnElDYHI1SuraUVbfgfaunrF/EtLDQVW8cwUAACAASURBVBEQ8jsoPLJznCMghMpxBljGynHGylF7OmHufkVU5yw7hT+/vAdf/u48RCflq9M5efUOdF9/GfNXncUvp25TEuHLnpFq37p97vjYt+Zi/uIT8A1NgIt/DD7xrTl4dekp/Pm1A0pveO1etzEDi0h+hxiKisZO7AksxNIbWVhwOQMvnkzB21cyseR6Fj64VYSqps4hWpDdYx0BIb9jfYSkf6OJgBCq0UTXvm3LWNkXT2ntUQRooObhH4MLrhG4dDMc8WlFAwr5hiXivMs9Zczm4ReDkor+CIWu/jE4f+0OEtP1dW4/yMCFm+HK+wPLZuaVD2jrSf4R8jsE+m2dPTgYUoznDiZi2rFkzDyRopb8fySsGN09vUO0ILvHOgJCfsf6CEn/RhMBIVSjia5925axsi+e0przIiDk14qxD0qtVYR3xokURX6nH0/BK6dTcTuj/4vHimakyBhFQMjvGB0Y6dZjQUAI1WOB2S4HkbGyC4zSiCAAIb9WXAR51W1KzWHKUb3kd8qxZCy/mY3S+g4rakuRsY6AkN+xPkLSv9FEQAjVaKJr37ZlrOyLp7TmvAgI+bVi7Du7e7AvsBCTjyQpye/UY8k4EDJQD8aKZqTIGEVAyK9tA0N3N+cuhKC8qsG2ioOUphsdV399tKBBismuUUBACNUogDpKTcpYjRKw0qzTISDk18oh902qxqxTqZh+LAWzz6SBPn8ljQ8EnIH85hZWYtmGy3h73UUwFOW8FWewcvuNYQ3gzuN+0Ol+jeB7qcOqX1XTiGVrzsP7Vryhvu7LM/C333nN8F9WHh8CQqgeH9YjPZKM1UgRlPqCgB4BIb9WXglFte1YeDVTSX/fvpyJupYuK2tKsbGOgDOQ35CIVOh0/4upCw7jolsELrreAy1zh5MOnA2C7m+eRVhk+nCqI6+oSvVl4YbLhvq3I9MREZtl+C8rjw8BIVSPD+uRHknGaqQISn1BQI+AkF8rr4TeXmC7bwGo77s/WFQerITNIYo5A/m9/SAduo88g2OXQweMSWRcDr79/fm47KH31djd04Pv/Gq58uPoHvAQ3/uvd/G9367C//f7Nejs7FZ1Tcnvd365HHOWn1L71uxxxXd+/A6qapuQX1yF7/1ymar/3Z8uRmxSPnp6evGtX62A7h9m4fM/WIDv/WwxkjKK8IeXdytfkGyE99qK7dfx3Z8txvf+Zzn+9Mpe0OE607Kt1/Gdn+r79N2fL8GCtRdUebVTfoaFgBCqYcH2RCppY5VW2vxEji8HFQTGCwJCfm0YyYDkarxyOg33suptqCVFxzoCTkN+PzYBdDKeX1SF/OJqRSjDozPx8c9MwsZ97ujo7FY+G//qm7Px5e/Nw5pdLmht7VDx3J/60dv49q9XqKE0Jb+6p2bg1zO2q32zl52C7hN/QXp2KZ5+abeqy3jwLyw8ho99aYYixQ+T8qH71EQseP8Cauua0dXdg0//39fx9Z8vUW3sOeWPD338OQTeTUJFdQN0X5yOKQsOq33T3z4K3aeeV9Lj+7FZ6ljr97mrffJjHQL8jujq6UVPrz57xFVh3vl0JJc0qW103ygOHK3D8nGX0siv8VhxvMZbFg+ij/vKcr7jCfm1YcwrGjuw9HoWGttF5cEG2MZ8Uachv5+djH/86bv4j2fX4T//shEdHfrr+PiVMBWm8k5UBr7xi6X46n8uUmPW0NyGsPAUBIWn4As/WIB/+K931fZHyO9XX8T/vrhT7Xt15RkV7720z/F5eFSGqv+Hl/dA97mpqKxpRE5BJXSf/AuWbr5quDY+/+8L8K3/Wa7+bzvqoyIMRSXkKmKs+9IMPDt3n9r3wqLj0H1uCuobW1Wced3f/hmrdtw0tCMrQyNQ09wJt4eVuBZdgRsxFdjsk49XzqQpv+XXoysQnFqDlg6JXDk0ko+/hEd8NV44mYr9IUW4GlWByw/Kx12+cL8cdzLr0CHRUx//BeZERxTya+Ng380UQzcbIRvzxZ2G/H7kGRy9NFDtgYOz/3SgCj0Zl1qI7/xmBT77b28qievU2fvwrz9fgufnf4CPf2uOQTJrDfktKqvF9iPe+LvvvKrqU6pLEkvym51focjvEgvkd3sf+X0Qn4POrm5Vb8Kr+9V1pJHfuoYWpGaVgOR39U4hv7bcZPWtXdjsnY/nPkgE3TdqwXvoxebZAwk4GlYCBveRNPYQCEuvU243F13NwjtXMsdlfvNSBk6Fl6BVPsDG3gU4jnok5NfGwexTPbSxlhQfywg4E/k9fuVR8huXUoCfPf0eps8/iC/+8C2cvHobAXeSoNP9Ele8o9TQ/eNPF1uW/H56Mv74yh5V7s33L0D36cnIyC2D7iPP4i/zD6rt72y4rCTCJL+ZueXQfegPWL3LxXBZGEt+NxzwUPtTskrUft0XpuE3L+xQ60J+DZCNaCUkrU65bdQC9zBy5YwTyZhxPAV3s+QDf0TgjmJlfrjkVbWN65xT2QrOsorqwyheSNK0BLmQa0AQcAbyG3o/TakSfOO/lyr93F9P24Zpbx0xDP5b6y8pwqn76otqGw3W5i48hm/+x9uqvO7vX8SXf/yO2rfnVIDy1nArIk39P34pFJ/41hxVjuRZ9+lJoOT3xJUwfPJbc9X2L6jtk0F1iJbWdqzZeg1f+f7r+PXEjUjPKcNn/u0NA7nOLqjAf09Yjx/+diV+NXkLnvrBAkQn5KpjUfdX9/E/o7a+BSmZxdB96I9YtvWa2ic/1iNQ2dSJ991zMeWo3nc5yS8lvwzeU1TTZn1DUlIQEAQEAQdEQCS/QwwardM1S3OtqPE27uN/SY6LgDOQ35a2DqRnlSIxvQgPk/NBo7OkjGLDoDFgRXpWiZLYatc76ySmFKjyaVklSleXFUg80zOKwf1aSskoVuWSM4qVsVt3t37a3HR7V5feYwSN3JJSC/EwMQ8trR0g4aUvYi1V1jYhvq+fNM7TEskz+9nT06N0ltkP+g2WZDsC1O+lpJf5hZMpSgXiSGixPM9sh1JqCAKCgIMhIOR3kAHj1O0nvjgNa3a7Gko1NbfhE//0ivKXyo1zlp3CJ/7+RWXFbigkKw6FgDOQX4caEOnsqCDQ1K7/8NAaz69uw8KrWUrnlwT45dOpCE6r1XbLUhB4rAhQiGQum/NkIeqHj3VoxuXBhPwOMqwM40qDGvoW1VJjcxt0T03HhLl6A5yZ7xyD7rOTlSGPVkaWjoWAkF/HGi/pre0I0K3Z6fBSdHUPnKU6ElqC6cf1Kg9LrmejpK7d9salhiAwDAQ6u3rQ2NyBqrpWFJU1IDGr8pGckFmJ2NSygTmtDKm51aisbUFdYxtaxfvSMNA3X6W+qR1FFY0oqWwakIsrmmDvXFHTYr4Tj2mrkN9BgFbk9xN/wfJtJuT3SzPwnGZ9vvCYcr1EQx5JjomAkF/HHDfptfUI5FS14vULGSioHqjPm1Heijln0zD5aBL2BhZa36CUFASGiQAJVl5JPeLSKxAYmQfP21nwupMNbzOZ+24Epg/MQfr/1wPS4BaaiduxhUjLq0ZpVbOo7AxzTLRqbrcy8eoGf7z0vg9efM9b5Vnv+2Duej+1nfvskV/bGIDl+8MQn1GhHfqxL4X8DgK5kN9BwBlHu4T8jqPBlFMxiwB9wlKvl3q+pmmrbz5ePp2G4FRReTDFRv7bD4GKmmYkZlciLLYQHmF6wutzNwe+4Zaz991suARnWMw3gzJwIygdV/1T4X4rE1HJZYpY06ZAku0IXPROwfQVnjjjmQiXkHTcDE6H660MlYkz/480u4ZkYMfZSExb4YE3twY+MQIs5HeQ60PI7yDgjKNdQn7H0WDKqTyCQHtXD9Z75mHSkSSscsl5xIVUXGET6Fu1plmC9zwCnmwYMQK1DW2ISS1H0IN8JeUloR2M8BrvG4r8GhNjEmFKg0mCb0UXoLhSZmNtHbyLPimYs94XNQ2ttla1qXxodIE6zuI9t/D6lgAkPAEJsJDfQYaM5PdDn5wIY2f8jCzFcKt/ee2AqsmwrYw4JWoPgwA5xneR/L56Lh1BqTVjvKfSPUHAdgRSS5ux4HKG8ubw2vl0ZJQN1LXr6O4Fw+ZKEgTsiQA9vmQU1CAoMg8ksT42kF6NAGvkV5Pw3hxECqwRYUWCA9PhHpqJh+nlohNsw6CS/M5e54uSvg+H2oZW7Dz3AIH382xoZeiiwQ/yldSXkvoPrsbija0BSMzs9/YzdAsjLyHkdwgMfULi8dkvTcfeE/7IK6rCF364AL+YslVFnmLV6W8dge6TE4X8DoHjWN4dX9ioJF8hYuk+lodp3PaNruVGmhU4vb2orm9FXHq5mqbcezEKO89EYMX5RMw8mWpwacaQuEzGx+w0TBM/6tqRBkXFFY2KvOy5GK2MjEzrG7c13HXVKfkZFwg0t3XiXnwRqNYwlGqDRnTNLUmYrwemISq5FEnZVbgRmIabQekW1SA0AswlSTCXXneylFGdeIgY+tIyJb8dnd24F1+MhCz7ElOSX0p8c4rr0dDcgT0XojBvU4AyZBy6l/YpIeTXAo50ucLQqt09PTjncg8//NVy/OCPa/DLqVtBe2n6K+3s7Maa3S74yW9XobquyUJLsnmsI1DT3ImI7HqUiqX7WB+qcdm/4ZJFrR5BaWrtVFPJC3eFYO4GXyVVWbLnFt7ZFYJZH8RgxslUFdGN4YzXe+VBT3b7STfbMNaT1AhvWHQBNp+MwKsb/fHqJn+lp0fdPybt+PZaqkblx6ERIMEsr2lW0l6fQXR5zRFdc9to8OZ3L8cgvc0pqoPX7ewhCbBeDzhNqUFQWkxDLkqhSeYkWUbAlPzy3iZm7R32VYnSyG9Ggd7OoK6hDfxYJwFOsjPRtnS2Qn4tIBMRm4W5y0+r/Maa81i06QoWbWS+bNjO/W+tvYhFGy7DI/ChhZZksyAgCAgClhEYCXlkqw3N7dh9IQovrfHB4esPEZtWDlrUM2VUtGLB5Uzly5dR3KYdT8a8c2mIzatX+3lsoBd0KXXZL0UR6FvR+ThwJRZzadm90Q9bTkXA7VYGsgrrlCHMrDVeyiUVGxhJ303rqg7Jj8MiwCupqLwRARG5w1Jx0MgvSbNeTSJH6QiTKDHpr1WgrKoJHqFZFqW/JL7+93KVnjE/3q4FpOFGECXB6YhJKUO7EGCL15gp+W1s6cAp9wSlQ22x0jB2mJJfNkE9Yz7HXt/8eAiwkF8LA/cgPhdvrbtoXV57AT63Eiy0JJsFAUFAELCMgCkJtPY/W6RU5phLHOas98Pdh0UGgqAdzSu+Shm6kfhqecqRJGx2SUdlTbMqRlWJ17cGYNJSN0xd5o6X1/pg1Qe3cdk/FWm5VQOkPk0tHVj9wW0s3n1L+VnVjkMCbW2/LZXrb0vWHBGBQhLf+7nKZZlGZIezpH7p7ZhCvRu0sCxFpokHrxumsupmeFL6a0H/l0ZvvBc4e9va3omUnCpFgLmdahAxKeWgj2FJjyJgSn6bWzvVeCZlVRnwf7SW7VvMkV+2UtfYjn2XojF/c8Coe4EQ8mv7uEkNQUAQEATshoAlMjjUdnYgPa8aL7znpSRlWoc0ktDQ2oWd/gWYeChJBbIg+VUBLY6nYNLuB7jkn65Uu/JL6/H8EjfMXOWlliTTVXUDjeK0vvAYKTnVmLXGGydc49UU5YPkUrR2dKrDa+WGs9T6L0vHQ0Av8dUbtg2H8Gp16OuX+r2cuUjNqYJXn9oDVRCZ+KHGspo+r7GOr7bOfVcD0pTvXw1JSosjk0pxxS9VT4BTy9ElBFiDx7A0Jb+GHWp+yPjfyNYtkV+2Wt/Yjr2XYvRu0DIfdc04siP31xby24+FrAkCgoAg8PgRoERrOBm98A3Pxts7glBRrZfiGtoBUNvcCZeYCpyPKMU233zMOp2KHf75OBdRhqVn4rHsg7tK+ktd332XozF1hQeW7g0F9Sr1ybw0l8fgtPT0lR54ZZ2vcoR/3jupzwjYfB1ryPDjB16OaA8EaAzpfy9HSQhHauDGYBcxqWVo6+hSBnMkv1RjCI8rAqfgudQkuBrZNV6S+FK/l220tPKDTH898jzb2rsQmVSipMAsR5LNyIeS+hEwJb9UqTpyIw6a6kl/yZGtaeQ3s9C8b3EeVy8B9leS+5EdzXxtIb/mcRmwlS+HlrYuMBwfleapT0QrVL3rFvos1GcfRqi5m40HSaXILqxDTV0rWtu6ZIplAJryRxAYiEBxbTsCkmvgl1TtlNk3sQrDzdvd0rDgcBTcYsoVdsbt+CRWwTuhSm0/GFKEWadScS+7Tvn5vR6Ujnd2BqsQphyNnOI6NdXIiFtMg5FV7m9sacf6Y+GYuNgNk5e5K8vt+kZ99LjB6g62Tx1YfhwKgabmDmXcFvQgTy2DI/OVWyy+IynFVZHbbHZxlq2M3CjhNbg6C84AgyMYE13Tder0Xg9MV+U0UmV8vRHY5tYOhMUUKgLM+tRjl9SPgCn5JV6XfFNw52FRfyE7rAVF5mPuBj/4R+QpDw/J2VUwzul5NYhMLMGK/WGYv9kfyTlUu7DDgY2aEPJrBIbxakdXN6rrWpGeX4PQ6HycdEtQxiTHXeJx0TcZl/xS1EVx0TcFWuZFwnUqiB+9GYcPrsXitEeiIsv5JQ3K3Qq/PiUJAoJAPwIP8hqx8FoW3ryUiTcv25AvZWL+hQzMv5Du0HnehXRYnc/rz/X1ixl441IGXjuXhmmHEjDnTCq4bd75/raMcXn9QjoWXMpAbH6DAp7StIVG5De7qFYRWAYHYDImDabr3F9e3Yw1h+7gz++6KgnwwauxSlqnKhv9mNYd7L9RNVl1AASobx4WU4DA+7koLG9AY3OH8oDU0dGNwrIGRCWVKkktyygifDvL6uAWBjWIISK8GRNgRo2jri9JU1GFPsCF6fVGWOm7lkZ5DJtMN2h1fR9tDgD5qHfRlPxScq5P2tI+XeAHyGsb/VWgC/oVNpfnrPNVYZVfWO2FRbtDlOTePkfXtyLk1wRNKnin5FYhJCofp90TlfuNM30EltMkjEdeWtWk3LnwBUDley2r/1XN6ksmNrVcfS3xJiZR5rTiCdcE+Efkqv1U7JY0dhCgU+/w+CI1FVZVP7rRbcbOWdunJ3SLVVLZhNKqZpW5bm3mvZScX4fA+HL4x5XD/6GVOa4cwYmVoI/mxKImh848B2tzYnETUkqb8TC/AZFZtbiVVInXdt3GzuuJCoOEoiaLbSUUNaJOTQVDTSUbS36tJb+8YqpqW5T7M+oJ770Urfy4VtX13zONze1Izq5UjvI5rWxKQCz9t8/VKK08LgQoqeP7jd4ZPMPokixXeRrJLa5DjdEzlFPYabnVuJ9QDI+wTEWENXI71FKT/BqTXHPr/Jgz9UU72HVGVQ23kAwlKaZwS9MpflzYjdXjmJLfptYO5Wc5OrnMrl3mc/92bBHCogsHzXdii7DuWLialdKrsdivG0J++7CkRJYPbPoVpBTj2M04RYBJdgvKGgb4wLQFfn4dkxSTDPNGP3LjoWqfekn0Z9fapjcUsaVNKWtfBKKTS/H+4btKgjXrPW/sOPfASO/Rvscab63xY/GSXyrWHrmLdUfD1YOK68zvG2Vz27if29cfDcem4+HYaCZz+6YTfZnrfZlld597gKSs0TOIGJNj1duDyIRi7L8UjQ3H7mLHmUi8tS0Ab20NQI4F/bmB56GX4JAsvL0jWAWv4P7ByG+/9AdK9Wvj8Xt4bpGL0q2kOpgh9faCxPfQtVjM2eCLFQfCkN3XJ0tExHi7oR1ZGfMIkLyYujQjCaaaA93iUX0mKbsSFX0eRXhC9BVLffKIhGIVfW0o4sv91pJfqjvwGja+ngZbZ39Sc6sUsWN/s/v8zY554Ee5g6bkl/fzCZd4pSoyyoe22Dxn3en9QcivRYiGvyO/tEHpCdHKmRbMJKqU5nbY2RqU+r8lFY0IjszD4RsPQRWKm8HpyLLqpTX885OagyNANZVpKzxx1T8V289GKkf+NNwYSWIAlPuJJbjgk6Iy9dHySuqV+52RtDuW6qblVePw9TjMXu+HGas88dIab8xe54OX13grn7Mvr+G6PnOftm66fOV9H8xe21/WdP/L7/tA5TU+YFm2P2OlJ15c7YWLfiljCZJh9WWwl7S2jw3TCOhqQKqaIlx16I5Sr9p25j7mbfZX6gdbTt03SNy0eqZLjcjSTZQ15JfH5Qf6w/QKRKeUgcSX9wqJCcPXMmnH4Hpmfo0ynJuyzAN/evsGOBXN/VTY08pZWqrG5GfMI0ApaWRiqQo2YYnA8vnpcTtLuT6Lz6gwBKngyfE9mF1Up/R6qQ5hqQ1byC8/5hKzKtXz1dL1ZbqdAaw4E8sIcpRa19TrddbH/ACMYgdNya923xoHwBnFw5tt+tjNeCG/ZpEZwUZKZW/HFii9XBKgiIQS1DW16x/WI2h3qKr0MVjb0Kb0pSgJ5pfNndhC9VAYqq7stz8CJ10T8OJ7Xurl7h6WiSnL3NUMwHCPxOvqlHsi5m/yV0SF0bHe3BqgDIzOeiTaXXF/uP0cSb2olFIl2XvxPW/MWOWFN7cFqpdZZkGNkqhQdSg1t9qQTf8b7xtyPacaqcxG7e29GA1K6alj7+jJ9KVs7j9JK3Unpy53h1toJihx5wuJM1bFFU3YfzkGExa6KPUqRntjstQO93HqeCjyy3Ik3FT7omuzV9b6gvp3dx4WGp6R2jFYln5VSXYnLnZVH5A0hLsdW8hdZvui1dWWqqD8jHkEKMChQdtgpFXbR8ktDcMpCS4ubzTyrtCrvDfQONznbpbZEMgk0N53ssxGc6MwgVlTgeD6g6QSFZFVu56GWvKeqq5rUcZvDISRnFM95rEf7Q6akt+2Dr2fX47Tk0pCfu2IPAURNGa76p+mjNgofaVfQXtbEw7VZd6cucX1uOCbrBzVX/BJNkxDDlXX2fbTJ2NtQzvyyxpULHC+aO2VrgWm4ZW1Pspt00vv+2DpvlBleTqc9nkNnXSLVyRh5cHbiE0tU/29G1ekXFK9sTXgEd204RznSdZ5mF6ORbtuKTK09uhdRfDf2RGMtPyax9at855JSvJ7yTf1sR1ztA409EsaaGhqV9flnosxRvqJ/fdAT3cvfO9kY/GeEJRW60Otm2tXk/y6hGTg7e1BKiIXzyu7qOYRgzduL6tuUlbZ/CCc+K4rtp6+3x/0Qj0w9X1o7+xSJIIfQ9tO38c5ryS8tS1IWWtX1Op9Bpvrj/G20cJX2rUfAhTcPEwtH1TqqxFf46XyjhSeAz4HeQ1y3LUl9W9JjhXZ7fMMQRUKGq/RPy8lxzRO04gul1Sf4IwpdY3ptoz5VkyBmo0wvqYGW+fxeT7344vVtcuwyTVObvx2wTsFs9f7orRSbzBY39SGTScjlJ52/9PGfteTNS0duRGP1zcHoqW1w5riVpdxOp1f3gzp+bVKMkeJK2/GJ+3smnpz9+KLcdQlDifdE5SOsdUj6AQFiQ99O767+5Y++tSBMKVvSGfY9kiUormHZqq239gSAJK74SZaDr+1PQjv7g55xI0OrZCnLXdXMw3Dbf9J1iNOfCGRYL220U9ZSlP3b9GuYOU5gNLdx5XOeiYqya+zkF+6/qF1NGenmMy91DViq01VDlaGxj7WkN/mlg7sOv9ABb+gugMlu5q6gzbWJOYHrsZg+kpPnPVMRk+fOgR1PunOiKoSdJlkqd9aP7X2ZDl2ESivaYHvvRyzklpjsmtuneSW26luoI05l7xuOVtGksvobrzGWPZ+UomaeUjJrhpAfinlpceGytoWFeZYkd9g6hnnqtkQ47aHWifSlbXNShBGvWG6/FNdGrtDMKo9MyW/o3owKxsX8mslUEMVy8ivUWoGjGPPF8pYSjGp5TjnnYTTHgnKVcxY6tuT6ktDcwfOeiYpHdJl+0Nx5OZDbD51H9NXeGLPhSi76Wkxrjh1J1cdvI3Ovpf3cM6ZYSDpomXPhehHqtP4Z8pyd+UC75GdY3xDfXO7kmjTJc2rG/3gfTdHSU2ovrNwZwje2RGkvKQ8rtPgNTFrjY9yN/i4jjlaxxn6Bd0L37s5WLAtEAXleldlQ9WxtF8jyNaQX7bB8rR/uOKfCt/wXLT0GeiSzFJSxlmTzScjlEsiSuFUHdbrYxBUkZi1xkvZN5DgMFnu22ghLO3aAwHOtqXn1qiPXnPkdqhtlOb6R+SAHgTMXQPsIwktDeKoCxwUmae87xirN1Dqy5laBrugR6brAXqJMAkwP8z5YWaubUvbeEyqDrE92nyEPChQ7trsgZcjtmFKfnm/E9f+wDeP/6yE/NoBc7pbOeWWoFyPVdT2u+axQ9N2a4L+Es95JuKMZyLyS5zbATfdJPGBql6ervGgYSL1HOlWiTpaVFU47Z6gpAYjHQA+dF/b5Kemads69C/p4bRJf85z1/ti+5nIR4zbKFGmzuahGw+H0/QTq0NDkOM345RknP4WSXra2vUYMQwupdz0Gfu4Jb80eHMGyS9f3NcDUxXGvE6ZLL3Mh9qukVKP0EylhlNYrp/eNKf2oLVleuH19PTAJSRdGdk9+85NZeBGp/X6NNCwjdtoTc/r3iU4c8A9obWvLU2PI//HFgJ0aUi9c02COxTZNd1P8ktCSx/62pibLnnGNBamn+DQ6ALlGs1Y3UFb50ygsSoE/2fkW+/twfi4PGZOUS2u+qWChqB1DfaZURxbo2ddb0zJb0NLu7In8AvPNXj8ta4l+5US8jtCLNPzqpV1NBW6y6sHxq0fYdN2r8446Re8k5WhCd2sOWui1JdTrpQ25hXXD4CBOtq0dKcLFMZ7H2miX0pKNFceDBu2Wzv2ob2jG8v23sK8Tf5wuZVhMPCgxO69w3cUYadUwyFSb6/y2/vB1VjlYYF400rb2PKX2JP4UudXyO/wRtX4RWxundJXBhJ4Y0ug8hjCo5grZ802A/kNy8RbO4IMKlaDkV/Tdru6upVXFHp0oKoDo4b39gAAIABJREFUdQT5zDLXL/adZOayX7K69jlbQ0meprJk3Pbw0JNajwuBuoY2m3z0mpJfuhGtrOG7t0/nt292wPga4Dr3M9G3LINQaITX0pJSX35g8Z3AZNreUP9Zp6K6CSqUMl2m2TnqW3VTJxjIp9HYLaDq6dj7MSW/FEDRT7O93YzZcuZCfm1By6QsH7TnvZKUEQYlVY6QSHrPeiUpH3tF5XoDFkfotz37WNPQpqZUX9vkryIIGbdN/dNd5x4oklk9DBc1fCCyjbS8GqU/TBd3czf460lrSAayCmpVoAa65bE1MRQjVSjmrPfFwSuxuBaYjmUHwjBztZf6ih5Om7b2wR7l7ycWY8XBMEVaSHAobX+YVoGQB/m4FZUPRgOjO6O5G3yfiNoDjaucQfLLscwvq1PXJ9VNmIZ6oVvaP4D8breO/BpfS/p2gZjUMnVdTF3ugXOeSWjvi1xp7risX1HbjEU7gzFpqTsmL/PAFf80/UeUkQs04+PI+thCgCSIfvBpuGZKaq3573U3WwWI4vXHa4RJC36hJ1b97vC4r7GlEyFRBYqQWiK92naq3kSlliqJsta+uevQ0jaSbX7Q83l3NSANwVEFSi95pCPQ0tEN97gqvHkxA1t98kESPNaTKfmlWzu6kKMu9JNKQn6HiTynaniT0PrYUYivdqo0AGCYZEqBaXjibKm5rVM5zH9lne8jHhKoAkFvCqsOhClvCtZiQ/0uRiBiEBNO1yu/tPT0sFavy0opM3V2KVGmsQ71jOlblXqP3TZ4mEjKqcKmU/dVG3QTNX9LgLoG2/v0Hq3t75Mqx35SRWjqCg/luWLW+3ofvnPW++Gl972V6yv67tW7OvPE4t3BSC94fDr0NHhzBrUHjj91Zcsqm5Q+Oj2RWO89QU8yBlxDfcSDkbZomKnNLGmSX801mXGdppYO5JfWKx/CGnFhwAKGb2dgE7qHZNLIhVbX+H9NfYvyVjFxsRv+8q4rdp6PQkcnPyz71SS0erIcewjw2ccIbcNReWAd77tZoN0AE68LkumkjEql1hAQkYfiykZwRoGJusWRCSXK3aS1QS74jqdkme9M7Rja9WfNknWiU0qVDYFHWDa6bHjWqwMa/TS0dsEvqQZvX87EzBMpeP5wEjZ556OuxXZBilGzVq1qdzxvc54DcbYlmZJfuoJjICLOVtrWki1HHbyskN/B8TG7l19zoTEFOOkaryR5ZguN8Y1U/icBvvWgwPDFPMa7bNfuxaSUKQnq4t0hKvgI/cjyAbf11H1lPBZwP8+q4/EZwExfkHPW+yhVitUf3MZ57yS4h2Up36n0n8pMX790BbXvcgzWHNGrKtBPL6PyURXD2kQViINXYjB9hYde6mFtxTFQjn2nf1dKq1cduI0Prj3ErgtR2HEusj+fjVTT33R/dSM43WDR/zi6rwzexrnklzjSnROvoTe2BqpAH1NXuCvpm/567ieOpi94fuTRdziNguLSy5VaAtUPtMQpXlPyO3+zv7K054deaWWT+uBj1KwtJ+/j+aXuWLwn1DADw4+jw9cfKjdINGBiYh+YSIyNjdu4jUT3Zki6miVYsD0IkUmlBrKs9V1Vlp8xiQDfpdT7tEbKa1qGNgJ0Z8akXSOM/MZyGpn2vJ2NB8mlyvdvfkm9CjrBfaxLfd6hMmelaPzGZ3RRRf9MqXZtDbVk3xi0R69CkYnqBtsDXlQ2dCAotQaLr2Vh2rFkRXxJficfScYGrzwU1baBxJgkmLm2uQsVjR2GXFbfgaLadkPOr25DTmWrIWeUt6jQ5qmlzWCOzK1HeJY+38msg19SNbwSquCdUAWPuEqcvVeGwNQaNHfog9FYc2GZkt8nxniNOivk1wgMa1dpXU8J3/2EkrEwhtZ2e0A5RldyvZWhzoMGe86WKLmnZ45Z73mp8MOMJDZ9pYcKn0qDN0bKG4qQ8uv3dkwh6KibvoLpNJsxxRl2eqhEPTKfOzkqoAP7wBd+SWX/w3Ww+iQAh6/FKpJOSbUjJfad5JfeKajaQDLMbSRVNHbTL7muzyORlAwHF4O3h3Ea4Y2Y5BTWgX6hSRY5tctpYLoNW7QrBJqhmrmXOutSP3PLyQilJ8wgK3Thd+R6HOIyKkDiyohWbFeT/OaVUK3CT6n9LN5zS82KcGaE9Z5f4oYXVnnhz4tclMoL2+e1cIjk98Q9UDKsUm8vUnOqcPh6rJo1oPEuk0Z4aIlPdaJidf+QKA8k7/pG5HcsIkB3oH7heldlpuR2sP90W3YvoXhAACdeOw8SSx7xFUyieys6X320MUwy22UENj63o5IHzwxRz8ipJMkkwBmFNQavDebuEdNtxLyipgU+d7JxIzAD6Xm1Vg9DaV073OIqsfxmNiYdScb04ykG4kvyO/14Ml6/mIFtvvnY5J2H9Z552OCZh/fdc7H4epYhv3U5E3PPpqv86rl0vEDifDTJkCceSsRfDieCS2Ye54WT+vziyVTMPZeOeef1ef6FDCy4lIkDwcU2qVuYkl9+yD5MKzc8J0xB4fsxPK5Y+Vu+zw9aowJ8d9+NK1bBj/hhQ4k+jR25zg/zrm79/c9nQmBEHirrzNvuCPk1AtWaVepVeoRm4bJ/6pDkSGuPNyWDXzxpv79af7QljUmok0pXLJq/TG2fMyzpbiUsugBHb8SBxlen3RPVA5Ff+5yO33cpBo2DSGRvxxSo8LmszzHu7ja+Ra1DkGSD+DMIxqoPboMGlNak4y5xKtpVbslAgz1r6j7JMiS7Zz2SMHUZJY0jC/U8nPPgGA02SgbyOw4jvBEvEsodZyJVFLZMo/DnJJSvbw7AwWuxBsND0xc5/9OXKqVrmQW1KtCKa0i6ijD44hpvHHeNx1mvZPVf+yijKhD9CO+9FK0IAP1e03UZVX5e3xKgVBVmrvZGYpbelzNfiqbkt6WtA+8duo1n33HBc4tc1H3JCHFM7JNmyKT9N+23Kig/YxKB4ZBfqixwZo4zCUzaePNao0DHHGmmTrEW8jggIhclVU2Gj6ehgCERo5CDBJjhjunDn6pzxsfW+mC65LXJa1UR6MB0pOZar8JVUtuOE3dLlZrDpCNJmHI0WZHSF0/qSfCM48mYey4Na9xysDOgEHsCC7ErsBD7ggpx/HYJTtzR59PhpbgWVaHy1agKuD+sUuoTVKFgDkmrxd2sOtzN1Oeo3AbE5jfqc0EjUkqakV7WgrSyFrXMq2oDpcmdNrzvTMkvg1xsPBkBt9CsR57H9PG+89wDFbb+1Q1+4LPF9Va6Oh6xvOSXquwCVh+6rVwhapEpGTSD71G+1/mcOu2eBNr1WHKnJuR3qCvfaD8v7KTMKkWUEjMrHxk0rShvFpbVEl8UJMuuIRnKF6G2fSws6fyb6g8MhuGsiTcUbxgSWCZKHWmgwDC3uy9Eq/DEjAhUUtmodMgKyxqVxGz+pgCsOXxH6fpqw03JGAmtJdLMaT5KhvnhoVm68rh3Hhap6WIa71D9Qh2rolFN6xVVNELl8kb1EKZv1NUHb2P2Oj+DpM5Rxk6pPbgnqlDPNFaxpDvGj0zeR8aZmNI9WmVtK2iMSGk7c12jPnOd7uo4BtxGg1TWJ870ulFa0aSc2LMP2niZ4jae1R54rvfii5TKyb04fVALY0MeqixQ71oLOWr6Itf+m2JGMuwZlqnUiOgjmeGNGTGRiTq/1Es3p/ObklMFFxU+ttQQXc4c+W1qaVdR3eiDm7rifMGRyLCsSkbGbVofjZf6QvI7FhEYDvml9DY2vdxAekkwqf4SYGVoZHo44fVhS2ps6VCzegxYQRLMgBzWEGDeX5RM0r0a60WnltlyWEX4qLJA9YNd/gV46VSqXvXheIparvXIRW5VK5rau9Hcl2kQR2JKCSizLTYlNnXOhsKm5Jd62FRZoT9340RDOIaWn7HSU6nD0DXd9cA00A4kMrFUzY4u2BqIEy4Jqi4DPPHdSYzpcYvqdFmFNcqv87u7bvX5ATevnnH4ehzmbQqQCG/GA2BpnTcAp2xdgzPQ2Kdkb1yWAxCXXqGU22PTypU0Na+0HvzSPHQtFoeux6qY38Z1uE7yw5tXv9Sv88GuTf3ql51oa7cm6+tpRM70WKb/6fmA0/UuwenKStZ0v7P+Z3hKfuXTswLdi9Hl1ts7grBk7y3QJy2NzVYfujPAFRM/bqhD/PqWQBVtjR89HP+m1k5QyrbzXCTWHQtX9RdsDQJD+FYZ+YXmNfPurmC8tS1QHUsdc3uQipjFqFnM9PX78vs+yg0Up+6GI21+kmNK4kkJ++Sl7hiM/F4LTAU/LvjlPm+jv5Iecp0R4CgNoO9kShQ5NvM2B6iHGNdVmU1++m3cv9FfjQelmq9t8FNT+1Epll9A45X8kiDwQ4OuwZbsuaVeDrwONJLI/XwhUaWBuOrd/A1UH9DKGi+1rwhuu5dQhKnLPfHm1qAB5JcSXnrwUMnIKp//+6O66clIR0eXUjnafJLR2/TSNfr/pRcQjiFVJmicN+t9Hyzee0v5dx34oflon/UHlt+xiICt5JdS3+Co/D4hUv9YUwWR+8xJfU23+d/TR2yzFQ++/5UEuI8Ae/IDrNOyb2HtPuG9FRqdr7zaBEbmWxSaDdUfktrCmjbcjK3Au9eyMOXo4zN4G6pvQ+03Jb+8p/mMMeVRnJnivU/Jrza7Q27EwGEUaNCdLGeB5q73w9pjd9UHRXGfLjY9LPEdwA8UBh2jxxhK3C0l3/BsZVzLd5I907gMb0zx+Qm3eItT09TZ5FcLo4VxCpAO/ClVPcJ846HKnCakpISA8+FOYssv2dMeiSriGN37cJ3qCFqmdbzZ7G5++0nXBFWXZGqorz7eoPx6ouFRQkalPa8Bh2+LwgFOU/HLk0SYD9cz7kmKUC3fH6qCY2gnSUkUvUe8vT1YBTtxD81SU70kwot26nUceWPyA4jTvjTmemWtNzaeiBjgT5hjNm+jn/IKQZ1kRh2i/1Itu97KVJbMafnWT59pfRwLS2vJb0R8iZKEkwAzz9vYl7X/Rkt+vZtmxmzX6nJJX7YkxgxlnZBpOVwyye94dHXGsadU5YRrArafuW946WgvaC6ZaIjG63TPpWibdRv5LNt/OVp9nBT06aJr3h408mt8PP0x+wkMj09bhH2XopUHilKjaW0KFijRZ8jjlvZORCWXYPm+ULyyzkd90JCIMFBHr5E1vXYsdWLyMyYRsJX8UlWKBmRM2jXL96nfPev1hodLfnlMziSFRhUYnsckxNp1ZmnJegzicdU/Db53Rx7UgXdqR1cPonIb4ZNQjbrW0ff2oAAfwY8p+WXo5xX7w+ARljHgY4Dkl/YHB67EGtREeb51TW2KDBPjzMIaHL35EIv3hODldT5YsicUGX3XxPpj4Vi8N1RJ6d/cGjioKzX9E28EJ2Wh6rgjv3z4kgTRWl+LQmV67h0d3So8K42lSHov+6UqosLpRLpL4XT1kRtxiuRST+WkWwLiMyrVFw3VDm4/LATDdppmWjDHppYNyPSHGZv26DZ6HbifWKIst4+7xsEaYza6OKIOKSPlUJlckmUEKPmnNDgyudRQiIRuy6n7arqXSvfGiR9D1FniS5oeQrREKZxbaIYKpcs2qaPExBuSDvvf3BaAhEy9ex2tznhYUlLCjztKfr3vZFlUeyAeeSX1KroSJeiD5kKT/ab/C2qVdwO2QSlBv7TxUUQV+VUR3lIe3elgW4xfxux6T3cvznslqw+u+kb9dKNxGa4zcYqW046XfFMG1f81rqu/cgH3sAx90IxSvS46I1wZS36N65hbvxVVoHTZ/7zIVUl/NKM3fd/YPz1Z1oaCRjMMkjJtuQde3xoIfhxyqpREX2tfKyvLsYcA1cBMJbOD/adBE5M2tpzh5PWq6fMOVlfbR6NMHpeJhlL0QEJ9Yeqp89phpgs+El1ziSHrSaAZCY7Xp9YXS0u20U9+H7+dg7lzeNzbqJJAd59U52Min+JHC12eGSfOeB9ziccrfMcmlajZ6LsPi7Fo9y2l3kDpL91RciaIeAc/yMfExa4GCS85F4VQaw7dUQTaklodj8mxpySZQkteA1ouqWS/zBvJGffV0vq4I7+8ESjNvRNbZOmcUVXXpnRF6aeSCvZayFCtAv0B8wYkOT7mQmlwnJLsadN7Wjl7LJULmXs56qGgTR9YapcvChLvQ9ceOpwOqaVzGo3tDHNJN07rj91DZ9/Dk8fhQ/OdncEq6ITpcamru3BXCN4/crffer2vEKdrSaS3nIoYsC8lp1qpVfA6Mug1mjbsoP+tJb9P6vTGM/klppd9U5TKDF/wTOZe2PwCu+KXoggln1f9SU8++//31zeQ39Dhk18+s7affaA+jKjfS517zQm+uX5yGxM/ZmiDQcNTeqDgLACnNGnaqJUx7rOsjx0EbCG/FCApUmKkOpOaU63etZprM43gDrY0Jr8MiEGvAgyPzEwbGGaf8GxkWPAvzvcpyReFYdaQX16HJOjX/NMMJG3sjMDj6Ykp+eW4F5U3GHyLG/eCbhg5Q0f1K0qBZ67ywoErMcqGg+SXxrMzVnkplQW6FaX6oRY9j2qn/HCncIUfwoMljsmKA2Hq3c1ooiqi6M5gpZa4+VQEGi18/AzWJveNO/IblVyG897JqKod+KXCC5skl18PBJNeAzgFoxFa6ntyH6dHmGhYxZuLBFgv+a0wfIUOBaqt++nLl1I2zQn4YPXzShtU33nxyAvDPFIc/2krPR4x3iHBfXdXCA5ejX0EO5JkRrKhzpL+Vd3fNj+oGPSCEeWoY6wl1tl/OUZNP9MVz3hKJL/K1dkQkt8ndc79ag/jR/KrSUvDYgqV3vikpW4445moj1xlhgATe85mUFWLBJQSLhoSUlrDRPUGBg/QdG31zwv9PvfQDHC6UfP2YKvkl4Zx1KdnH/ks1T83+1UjeCzTrF0r7B9numhwt/ZouH42pY8ga2VkObYQsJb8UlWMBpLa2PMsqutbEBiZZ5PUl6TYmPzyquWzl9c7n01aJsG1NEPE2VFryS/vPc5iUe2HuqicrXXGZEp+qcaw+WSERYJKV4nut7JwwSdFqQk2NPX7wa+qb0VgRC7OeSWr+prOL3FtY/S7sEy1XSPElvDeeyFKEeuLvslKd5henmj7tOFEOGat8bLohs1Se9r2cUV+lcpDUIaS0monqC1587qEpCs9z5PuCerFTr9+TAlZlerrkNIWGvBoUWIYuYjeH0h+tdj1Wnv2XFJvkjp+9YO469KOxy9guomhCyKNuGv7ZKn/aOH0KoMC1PZNGWu4JGVXKb+lnN61JdofjTQYTYyBNUyl8yS9VNinEd14Sny5kGDS1dlgag9P6pzHJ/nVO9p/ea2PMrzlff7y+97q2aTH2TyhJCFgBEsSYOrXbjsTiZ3nH4B6ddSjDnmgV+MxJb8LtgVC0/m1hvwajzWN7ng/RaeUKR1f7tMIz1BLrZ0d5x5gy+n7Qn41QMbwku/PofR1OYtKskl9cH3Shw3m+5TS4MGkvOb2DSC/1CVvbFMeeMprWjAgVzcrd2p0qcbtmv2MbeQXSr+e0eb4EWmNGuIYHq5hd82U/FJdhUZpmru6YTc8goo0qqPhXP91pW+MH1rcrvk8t/UQ44r8Nrd04qJPsvLvZwpERyf9ySUqozb6pwx+UKC+JHlTn/dKUtKTo0rF4aHSqyXJJJmmew6K8vk1O9zEr1bqtFh6KVCyWF7TjD510kEPwxcdvVLQyI5TC86QqLtNt1nM+he45bOms356eqCleWu79hCG+njZcPye0mdiyGKO61ApObtKkVqqSpD8MrQv/VYaC6nosJ96wvsvRQ/5McIIW3w403qWBiRjOfE6I8GctsJjXJNfvRz0yY6E9lzg82b3hSilssMXPT2EMLT5i+95KeMyLSiLVl5bsve81kkmabS542wktpyOwJ6LUaAdg/ahp793+iW/5shvaIxeV9MUEVp9U7UhLbfK4GrQuIzWF9MlbxZeS3pPOF1KPYjqW7wXqEYk5NcYxbG7bo3kl76hOZOgXQM8G7rJYgRNc+SWKhAkzI/u028zJr90gciZWBIeBsMwlxkljs9nTUBhK/ml7QLPgVHe0h3UUHmkV5Ap+dWeGb29PUO+e0d6bEv1LZFfLyG//ZAxuhDVB8wFIKCkgnrANGajzmxEQokitySeR2/0eX2g5wfXeKXqQNdifBndiytSUhgalVDSYavLKvoYvJ9Y2qfvlNW3zDZa6rfRLQynEAZT/NbOlNLGD67GKDUNbdt4XVLNg06xqYRPKRb1vfgg1h6wA5f6cLCMUMWPIJZj4jhSMjt1ubvyAkL9L24bLLHugcsxStd35cEwcJp408l7eGWtr8G/KutTlYbWrLsuPFD+DEmMB/aJHz1QrtIojZu9zkfpO/Ihq0koBuvHk9pnUHuwUvKrP+/H19uRSH7bOnvAqEye8ZVILB46yt9on5V2vfBlzaiFPDd90n8w0w0Q9epOuyeozVp5bcmNlK6xDNUReG1zKpjTuCyjqVNo6yzP69mU/L66yU95SyFhoWGRlhlYg4a/9Ns7dYWnuoe0trU+mC413eL7CcXq45B+iZlfXqvPXGe0xu1nI0Xyqx/sMf3L5yFdNj5KVPXeGyjZjU0tV274tLEnCaXLMXOuzShF5pQ4n+ckuWyXxnA0BE/KqlT/GU5Ze4bTDy7f1fQfznezylzv+1/b0IraPn/h+uucH4S2qD3o7yF6enC7lYF6o+n7MT0wdu6cKfmlf991R8PhETq4Xq6duzGgOY38av72tZ0i+dWQAJQrMOopDqYOQPE9paaB9/OVBKOlvUsRZkp9SXzp/eG0RwIaWzoVaaF3B4a0PcZ9LnGosdG6kISbOsZU1r/kl6LUFaiyoOXL/inqRufUwiW/5EecSRudnmGVhlY0xGPf1LvNsGd8rVDHi+NJxXgq1FPRnf5j+QFDiYHXnSyV+dDUJAiUlFGXMOQBrUz1eNBadeOJe0rlgdbB1iQSU44Zp4y164khNOmcmzpH2kcQpVp0q0efrC7BGcoTh9Yv/VIvxdhF4rveBxuOh2P5vjA1nR3FcJBaJ63p1GMso5FffjAMpvZAKTanOvli9IvIVVa91J3mNcqcnFOlPhpTcvX/9duqwf+pedVKz5oGKzSe4JL3ATMNvehb0hI8tpJfflSW1nfgfm4jDoQUYfaZNEw5koywDOvDmI4W/PproFdJyeas8wVtAJg0Qsl1Prc0NR5tu1aPH/YHr8Rgyd5Q1NbrrZ+Nyxiva8SEL3hj8ks/13QzR932BdsD1T7uZ35zWyBeXOOl1Humr/DCnA1+aGxpZwcNfRx4DD1SJDJU29hwLFxFR6QA4YJPkpppo5oGZ1S2nhbyq0drbP/yeUj1L3MGa3z20qsCAwwx6a9LfXhuj7DMRwgzpbb0lMRopWw3NLpQEV8SYkpf80vq+/73k18SX3oMoCvLm8FUbcxQHp3o1YnhjD3DstV/vgt4PzDZRH57AT7f6baSggnTKXbVoBP8mJJfztLQmxGfz08qCfm1Anm+gGnspD3gzVXhy/qsV6IiulxnopHTWa8kZQhFybGm4sDIU7REJPmltPiSTwpa2mxzMUaJI79eSZI0nSRTfSXepEzUSebU/lCJU0t8edC3LL+Ix2viVz1JK6d9w+OL1IOJFqU0Zpu8zB2Tlrora1Hq3M5c5YkX3vNSkjOWCX7Q7zSbhm60NqUuJPW4h5soCSMROHg1xhA1qL2zS0nqZr3nhemrPDF5ubuKisa+MU9Z5qH+U3d2/iZ/NStBgv7MOzeVYcVYlf5q5HfKEAZv57z0Hyd0YcXMcaElP/WqqXdNMkV/tPzP4AfEgMvXN+u3zd/sjzkbfFX46dlrfZTvWUr5F+0KRkKGZRdyevLrpdx8DTaedS1diMlvxMXIciy7kY3JR5JV+NEZx1PA7J1QhZrmTlQ/7tzUidqWTnT0zWLwHDiLQPc/nAViMkcojbdpJIOEgThSOqsl03Laf+3ZSNKwYFuQ+shgHX5oMKocP6jD44oMmTNf9+KKlYcGqsBMWuKu3AXSXaTWprbU2mZ7dPlIdSAatHHK2lyin2C6HqQU2eJXjrmKsu2xI8Axzi6sNSvFpWRXu1dZjmNJiSFJpDlJMV11Zhp5aLj7sFD50KdaQ0V1swpzS3UdY7UHXiO00ckpqlf76ctfEeXSBjVjqlyflTeocMiaxbK15Jdg0ihUbxyXDgqshpgYfOz4P64DmpJfjidVqrQoeY+rH8bH2XH2gXoviOTXGBWjdZII3jB8Kaob0GiftsoyDE5ACe+hG9T7zTdMq1BpmlIqvc4SdXShpFnU9+XXJF218AazRi1BOx6X/ComkRgstbTqLVZp4GIN+W1o7lBfuSRR2rTQYO2PhX1dPb3IrmxFVWO/Hu5Q/aKyPSVUnCJdvj9MRVOjdIrSh5CoAgQ9yFc5JCpf+ea9l1CCoy7xSk81gKEx+w5A/UkGq2DEN0qBmejnl3hbKwlmWzSGIDHjdIuGO63c+RKnizQGQWGEIPaH1xYzJdD0G8yPJ04bv3f4tgqwQQKYnK13Aj8UDk9iP69Za/z8kiidcIlX4SmPu8SrKIScPTl2Mw40LKWTc3ojoGoRs7augslc57Y4wz7WYRv0ZU0JjKbjau78hyK/JLTXoyvwvnsuXjmTiucPJ2HqsWTMPJEyIC+8mqnKsNzjzKvdcrDdrwCZFXqjWz6zKGXhzAbVY1SyIFllWf0zTh8NzvtuDt7cFqRIAetp+80tNYJK8kt3gNYa8lJViJbw/vdyUF5NCd9AqS8JD+8J+i7nR/ybW/UhxbUxfKQv6FU6yUJ+zV3dY3MbCaKp5JfEl887zo5pY8zeU1hhjvhyG4VUVN2jmh9JbVZBjXrH8nlJlR1Fsu9kDyC/nIlNzKpCTGo56Dtf+c9PLUN8+v9j7yvA47rOtCdlxu1uN+223aZt0hR2/y2lkHLapg05ZkgVI/bJAAAgAElEQVTsxHHAiTlmZmYGmRklWbItySRZZMmyxRYzM7P8/s/7je5oNBpJI82MNBqd8zx3Lh2677lz73u/80E+HsTlyUJf0lRNZGAJpu6Q3/TcMjEspacHSp4HajIlvxQActaSY9ZXaeuJe+JZpsZE8KjUHlpGhH5Wz/k8xLVAY3+XbYeLUyd8oVNlgASYa07XmH5RsBSlL3yJH3KPki/MtjVZvnc1IMmsgYhxDTRco2TYUvLLPzWlPJRyO7rhlHaddQ3NcLmTgxlnE2UdnW2ZriVdzp3xipUp0lmbb7XRt9XqNl5zOv2DtT4yDaZ9qPChTBI6cZWXENXDblF4d5WXhCjuOkCFXtfsenAa3lvtBer/ar5X2a5e5/cmaETZ2UcOP1gYSIOEY+bmW9IfjUAb999RtoX8MrxxFzq/fFnxfuSDqc26Th8GnHp/stS1hAHXwoFrx03W/ODh0pVONskvvRtwKt1cqqlvQmhaBXbcyBIVh+F7okXSa0x+R+2PwYJLydjik9nryybvDOzzy0ZaUauaAu9XfgDwPqMBLJNGKMyteZ7/D0pXOTUo95MFhJnlOGtElYb25LctqdXalc4Y/WjHtTVPUVLHj8Nhs1zlPqf6CpOWp81akV8jNPvHJt9R/NjVVMw0cqs9Dzm+THFpRUJmtfPm1hQUkFBxtoEBMajyoN2LjF5IgZOxzi+fLdQFpkoQP7C4MOIpAywYLyTC2mway3Tl6kxT3eFs76mrseJCq9ICr0v9Y8S630tT8ktD1dCYHKRklfXZ5Mye8+FiH6DIbwfjyRcs9YEYZa2jxBcqDUNIavnyJBHmNqVM14JSRJpIa1E6ueZLiNIpSkjoRaKn6codC8hvZffIL194lIiK5NfBvQZouJH8kogM2hkFko4JR+Iw72IyPCKKUFTZ0Ok0E8kQ1RX4FdpVoiR3wU4/iSbFe0JL1B/mWL676pq8oKnKkpJd1sZvr5bXeM17ZvfZ+xIqedK66+LaSXvIMx8lyZzS572nSZqNyxtvsw+UQvMjTHtAG593pG2S38NukWIk2JnOry37TJUiWllTDYmBSmJTihCfUSI+Iemn2ziJ5NeCCG+UAnG24XpMCRa5peI1l1iR/I7cF42Re2PgE1OMOvoP7e2lQd8mCa9GCnl91K0bM/+yBNbh/dI2tebV34P6Dw8+v0hKmLS6uGbdlCbzA1mfv7U2U/JLPW1OL164GS9hiU3r0iTGpse19nh84e47ooY0eMYlCWWszapoedqsFfltHYx+ssV/IKWytGXQCC09D2n3MO8RvpsY/c+ckZtWRltTikySy5DXtIvR7jFz5JcQsR0x5GziWluaW461rI30FSwivwzJW1ELt1uJOOcVJ7rI/M8M1GRKfvXPDf2zpO0TuPcQYiQ5qjIq8tsB5iQ6fKB3Rn5ZlDc2CQuBLCitFr0kmabllO2FcDGw4otVH9ntPg66R4rVcwfNdnqYNw6/kkneOkskdt2R/BrIr2e0/PHrGx8hJLUcbuEFosNIPUZHWjwjC3HpQaGQ3RFGU88kwZTEjT8ch83eGQhNrQB1NDsycuoMQ+0cdc0YfYrGNLQINk6UUMzeegtL9/mLlNL4XGfb0UkFGLfIU9wy0Tm3caKqDH0Ncpx7I1HHuzf0vIX89oKfX0orOS6nvR4KvmPpDWCRh3ygTFh2TTwYbDwaAo87dNnVGsDhqEcUxi707FDya24smh49QnJhDQ7654DqDuMOxuJWXN8Zcmh91EghX/50KcbZq9cWeAgZ5YcA9XE5syW6sSYEl2VJCPiRptXDNROnqamSwxmTcz7xuB+XJ6FBaetAm4FJa3yQnV8BhoFle8Nnu4tRGyVyetVNfZ2si+NUWFIjRIH7xm1p7THaFsdu2Gw3cQ9pHFzDXH56SFmxP1Dp/Mpo9Y8f2mFQpYx6u1yor6sl3jP3H+aK+qFGcDtbkyCT/JJAawaUrIu2FXyeGkt+tTa6s7aU/CZlloLhds95P5RoZt1pw9nympJfCmrofpFj3VdJkd8ukLeU/JpWw4gklPDuPBsm0rvEjFIxTOM0OV8Qfg8ye6zszQc+//z2JL986VXWNWHnzSy8dSQO7x2Ld8jl3WNxQjaMp525TTI8ZHcUxuyPwbTTCXAPb9XZMh0rS/cpUeCUblBUdpsi1OemWzJaIHcnVVbVgYEHVuwPQKXRLAA/WDYfDxXJL6fb7JUo8aCngrD0ChwLzENkpt6q2l7tsV6SX3tGeKPkm5F9Tnk9xJT1N0TaOXXDdSzY5SfGifpwmL6iS01VEdGX3ukrL0Uajp73iZMPEko9e5L4n7kdX4r4vLaRIHtSl7VljIkh6+I+PcMMmn5RVAjot5pu9854P9Q7mzeSFhuXNd5mPSTSNGBbsueOGB9Sn5jGiFT/GbvQQ6Id0kI/KatU78lhrjsGf3hJvKloKjmsk88vr4AUMaqjVxNK5LV+GrfJ+5QeHkhm6CfdNI8caPmhBJEzJttPhentKKz54jWuWG3bFQHeF5GJ+eJnl+82Pmv5fyRJ4rtTQg6b9d2rd4kmZfyThSDTzRmDpFCfnB9+vJeY9OQ32e7kl23yo5L+ganry4++cisMou0KfC9Vbkp+KWijGzvqWPdVUuS3C+Rr6htFYb0rya9pNQygQF3bsz4P8TBVr6MmeR7pAyOY5u/OPv/MdiW/HtFoaqQ/z0dIL65FZFYlqEvraEtMdhUepFdilWeakF1a2Q/bEy1GSJNOJmCzTwauRhYhr7w1NGJ3cDbNSyvgpXv8sXj3HdAqXUskv9M33pAvWe2YJWv6PaV/380nQtro9XKqmIZrJMCalMuS+izNk1NWh8CkchwL0nsqGLYnCvRWEJBUamkVPc5nT/LLFyjdG01bf12ms6gDTbLHKf/8kmqZmeHsDK27qVMdkVAghIyeP95adhWL9/pj4a47GL/UUyQ2Pb5IByloTCD5+ich4AwF9WeJzbztvuJKb/a222KoyW63KdMJGdbyMnQ7jYyol0v1n2V7AzB9w03kFFaK6g9Ve+hSkO0ymIVWjmv+n+gZYmiLdxWqFZlKmrX+SMGWH+0Y10wk0Qx1y+hZU9ZdF9UI1s2k5ZEd9ePQCPC/qSe5evJLcuQTnNalni8NM0WiG5As/n35XNWn1lkL7vce+QWiEgpw1itOyC9nWQZ6MiW/mipKX+KiyG8X6JMAuvsmyAO+i6xtTtO7QlZepbhm6UpC26agBTvsE6d1uqq3J2oPdCNz1CiQgwXd6dMsfFlSOv3yjkiR8q70SIV7eBEe5lYbrHO708Hs/Er5UqfBIr0w0FKY1uj0AsEPjnk7fCWgBCVfWqKEYd2hYFDCePteRpfjwnL0RXn0crTo/PIjSUt8nXPalnXRm4OtEvWfb8eVYp9vNugR4LUDsXjVxFMB1Vsyimvlg4cfPT1eimqRVVoHBn0wTSS/lnh7MC1nyT6twxmQYdIab5HgUsdPkzR2VJ78iUSYPpY5RU9jNwaE6Knkt6N2+uK4RhLZNrGYsPyqfLiRBGfmlqNAwrlWyfVTD1jLb+na3AuMzw/6zSYpZqI7MkpiWw0IWyVxJCmcMaEkmm4FNx0L6VYfWD+DEOw4EyaS/YmrvTBj4025Vp7TrkM6on4cHgHq2zKgBd9tfNaKNPdOq2RXO2a8JvGlwRrvJd5zVE+jCqI29tqaF5+WXS510v6Gswk9TXRDSe87Z70finRZa4NrJr77OYNEqS9neo1n9XraZn8vZ0p+yyprxS6KRol9lQ5cjJBgU9VGEVvZF83bQ26hZcbzpv13qvDGnLbgV6h2c5terLl9ukcjcbJH4h+X/bE5+a1pkAhNx/oR+SXBOh2Sj8MBuYjOqhLfqj3FnFbBS/f6CwF6faGeBNHP6aS13uKon35lKSGkz1RO+RobLPLByyl15ll1IEheyDdC09oYvvEhyKmw7afDsGSvP95aekWmZzm1pyXeaxNWXJM/JQNw7D73QPJvOx0GLrvO3MfWk6HyEKd6RFeJag17b2dj2plEcc1FVRBKxyklN1UVoQoJdVatXSadjBf3XnG57af+LSW/Cekl8AlKFckPpT9dLXRITzUGTuXTYrsr0muKG/vFlxmDQdD/M40++3vSXsr8QKRqDVV2SPTNp1YpmVaulR6YOWciFdaI8FmfOJG8UvLLRL1f6slT91qSUTmOEV1EUvKudzvI0OE0Ju26Pa2P9Lv9yvQLGPLhJbw45XyLgVMr8e3OM1vfQfXblwiUt7i+s8SwjSSYBtpFpab3dPv7h9ekkd8r/inierSn10k1DNebCaLOSMGHdi9SoZ3/NQYwoqGy+22GZR647s2M8TUlv/Tx63Y7UTxqGOez1zal73fu0884/Y1nIZBqW3v98d4q73ZeuUh+6Rue0efoi1wrQ4EX1Vm6Sk5FfqmXxsHrzoP01LUY+fLrCqienLcX+aXbkUPukTLYVnwY9+SSelyG/SQBtoWxlt/9TAyb7Yrl+wJBF2TUH+RUGadQ6cGB23yY0bUYpYO7zoa16JXpu88XPv3ukmRQysbpZU7jMVEHfNPxENHxJeklUaZkwJj4RicVyrQtI11R8kvS8MHa6zI1zOlhLpPX+oiOJA3lOM3c3nK/LZQNTXrVlYthBZh7MQljW7wSUBf6tQMx4iFDI8Frr6bhaGCu1Qs/RM7dywfVK0yTpeSXRPT1hZ7ih5F6uVz4QTJ20RXZlmMt54kFx4PYBEcyup1pq5bt03sBjVtJfufv8EN6njZ9all5R8ulPa+o9kHsNONJ7WXd2ZrXEpNSiN3n77eJsNVRGT35fSQfEAwDrkXlKiqtkXExR341kkv9P/rHpgoQ1SQam5rwqFlvpEf9YnOLRrZpOzFo2iWMmOMu/13NxaBxPx1tXFR/OkcgIaPYIPk1lvJq27yP6cWBIbcpYNIiZRqPuek2W6R6mlYH1XSutkiXtWOWrGks53orEed94nHep63kl23QZRpnkfgRSLJkjYS5c5T611mN/DKkOSX8/PDlu4sLPxjssWgI8YN68W5/eZ/QiJwCKs4Q8r1BgYmpS1oKqBhIZ/ySq5KPeflsoj1Dx8IDrTXAqcgvwxPSSIcPaUsT/wB03WKPxD+2PSS/dAe17+IDCcphj347ep36afOrIAntLHFabdfZBxg5x12mbozvC/ljN1KilSvkdfrGm2Coa0qG31jkKRJjWgGb+lHOKaiUWOckcZRmUapLX4j84xovdJ3FSH7rDgfj3RVeyO7G1AwfxGlFtUJM6Q7u7SNxov5AX7U0EPRLbNHJFNmbRme6v+4MO0vJb05+JVxvxuP4lWiZMqfVNPV3Zf9qjP7YlVhR0RHDNSF31lsOc0rzwKUIMZQTN3M9ZdKdgdBL5/icYDrlFSsRBElEmUyJgbl95uN0MiWy3sH6Dzhz+bRjGpFliHDqvxuT3ynrfMTivaXxdu3LcUB8jNOX75pDQRIqnp5xGMCE7iG5TTeCXLadChP1Ihojc8qSkRHpxo2qFZQoMWn94lql/oUAh4wfQ1RpMCWkJL6UzAWEZwtpMR7nzraJAO0nSEg5K0upI9/RPV2o1kDptN59mV7SzPcGSTGfG/RcMVBDGZu72455xODVGZdEuEPjVi60OaCgaeneAJsuS/YEiG2Oh2+i+IJnf2KSi0R4RIESvdNQEhyTVIiEtOJ2HyhFZbVifMvzfFdzPGm3wGeP9nwxd43aMaciv4npJeKhITPfcmt4/qnoYNseiX9yS8gvpYpUjbAkyAXr5FfrjtNhQq7s0W9Hr5O6vSSUjLrXVcrKr8SiXXcwer47XFzD2+l1ifuzbbck6hrJK0Mh80uTD17TROK7dF8Axi+9Cm+jCHKm+bR9fi1THYLkm9LoniaqJZy8m4clbqmYeCK+1wze6PKPYZm78vPLe5KEnS9DbeG+/pie1NBDACW+M7fcsuir3BKs+GCcuNJL/DpTb7+/Jj0ZgKjWLNzp1+ZFrT/XfnpYO85rpprOigOBWLDDV9yi8Zh23nStkV8S0OmU/Bbp9eUoKaHrM7p7kmSk9mBcBweYRIKecGZtvimRF+dsvQ0ulLrQH+ecbfr9Dzffknt/68l7YljHevlSovRI60ebuvUtq99+hEB9QzNuh6a30f8lEabE9x511ltmZYzHuattXj7fiYzYxgAWfvczeraEZQg51xNfPaicXaHq1TnvOHFzmt2i9tOPILdrVymhp/SVKk6GZV8AqNpnj4Xqi+uO3MXD1NZ3Od8VNIhlpEsGh7Ik0RvF+6u8ZUaXriEtSU5FfkkgOdXdHQMkkt/OosJZAmLHefRGeF3p/PI8XwicHu8qvDFF/zQ0YNSTonK9hKjj9p3zDCW/nBLRXC51dZUMXb1ot7+4jdp7Ptww/cZy6TnlmL2llfzqPTt4isTBuF4q1TMUK1UhqNdKYtdV4pjShzSNhLSXQFdlOjtPaTI9emSXWvbn7qyurs5R8msp+e2qLkrZeW8Tuyv+SXoRdVeFLDhPqTuNIUbPvyxTo3pSZUFBB8tCMsC+05CMJLYzcmAMHvNpuiP+4VliCMiIVowH0lEdPMl797hnNKj2oIUfplEdIyMyNLGkDsiv1iZVHBh0hq6huDAqFn0K05CNRqJ8ATF4APUp311xTV5mlORo/TXXPwcbFtUdCxEoLK3GzdBWbw/0CRtiFGzK3Fh3dczCpi3Mpn9WM+LgpVuJosZ24Xo8Yo0Il4UVOX02jgsN9XtzoSqk6bObkVo5E7X6YJDBt3hH4DPS3/trvMV+h84DLE1ORX550bT+v3C95QFuAQr8CqSbM0vE5BZUZ5LlkUy5mE6dc/pdMzQxLsA/JB3Jd5byiqolrDGl1ZYYUnVWV389xwhC7670spj88jpJgBfu8sPIuW4SzUe7diG/W2/Jy5mSXyG/S660Ib8kgitdgvD2imsSx55BBSxJdOlEJ/5sk4Td9A9uSR19lcdStQdL+sdgI/xwoNGC5trKknJaHpKrK3eSERSZ0053+s4DPenbfCLU4FtWK9df1nzhMO08E4Z5O/xaDGTbS3uZh1IshmKldwYmjURQtYAYUIedOpPG57Q8Wju8fym5pdpDW/LrLbNPpmVJWI3r0NfT/uOP042zttyWto1/aBS5yiWwReUh2vDx2b5O41Jquz8hwJkDSns1DxCcOeN9qt0rpmPdm/vEMSI+HxdvxIvEl+98Shr1fetPKA+svlI9hR5p1h4ORmkH0V3vRuWA3mPoScbYLscSpJyO/MakFIPRn0h2LEnMt+9iuPwxaDxFkmLtwqmD26EZ8pCnwn5CekuM+5YOxaeXgArlGnnVXiPnLSC/SZll8pKzVOppCQb9LY+oPXST/PIaqQIxd5svJq3zkWhhPJaZVy5TtvyTUQJPCS8N2S77tkZsI9bUVTxwKdIiiS8N8PhnnLn5JqZuuCHGc/QHTB1JfpzRt7SjJ1uSX36w0TBt/dGQdkYLXeHAD0VKoOnabM+5BwbdMK0c1VT4UfPOymuiH6Yd709r7SVMqevE1d7Ib1FFMCYImsSXUo4Jy66CayYtD7dp5Em9arr5Mxh8mBBX5iP5PeQWAeq5G5Nf/i/oAs203oYmfYhk4+Nau/q+68MsL9vnL0ak2oe9lofl+AFDzxyvzb+MlS6BSM1q9e9rnE8aVz/9EgHOHggBvpMkwS/cbyeJ3qY286mNc2+t+Z+hn3d6AqDRMqMcisQ3RRHf/nKD8QNq8rrrWO0S1E5lMSgiW56XFBpUSKCU7l2V05FfqgXsvxguPl8thSItt1ymZQ+6RojBHI3mzC18CWuLi2sE9tDQw8xC/6iHXCNBheyU7FIx8KBV/Fmvhzjn81CmHOmflEYnPEbVC553vZ3QqVs0SneoT0V9PYaZHKipu2oPxIkRpzgl/P5qb1GK54t617n7WHsoWFQo3ljsIVG06OmB0+hzt/tix5n7okM0Zyt1F90wd/ttiWBFCXFHiXqok9f5iI7xtlP3ZJyiEwvk65URtt5Z4SXT2zndMIDrqC17Hrcl+WWwinnb/QRLY/07rf/00MEADPzvai9GTt3T8IUSSupgkzzzo9FU24QhyqmbRlIVHl+gVdmv1rxmpsSMYrFUpj45kwELggGIgSc9k9BXNf1vGufR6uDLgh8CJMEh0froWcScVtskvZzOpBugfRfChfwyYAFTXnGV6PzSbRBnKCR/c7NIyKjDy/+Dppen9UtbszzVzahXTy8sG46GGJ5jxnnYPkn7B2u8xDqbXls0vXCt/9IZ9dNvEWCQGlGBaCHANDbjc5cfwPox1qvqaPeFrdfaA4L18sOYwga+W2kMdelGghhU9acZuH57I9iw45QAT1p7XWYPNZKrqTrwHVvVDQcHxt1yOvLLm54K8rzhNaCML7ijbf4h+JLoeGkWqROnFGlZSF90dKFFqbHxwqk/BlrgQ4AEgomkldIQWlZzoeFUm3VhJTg1zJdDZ4nK+ZQo3nmQ2a+m0Du7pp6cM5BfCwzeyCuik4swa4s+YhZdqIxfekW/LLsiUjT6BKY+Kn3H0piNU8e0Np2z5ZZIb2nxSinuzC035UtzzaFgg8TMuP/8IJm/3VfI9WG3yDZu3XhfkmhQeqlZvJuqwxjX1dfbvHdtFd6YqjwkrzTS1KRAxtd35HKkkL6DblGob9B/WHCai/rZdGe2eI8/EjJKjIsYtvk/44fMmPkeCI/PNxzvTxsaAeD/f9EuP7n3qC+rJRLEsNhcvLX8qki5NcKqlTNes0x8ejEW7PQVTGk4wohsy/f7Y+UBWmz7y1i8ucRTDNO0uuiZhHpz1APm/U01hbWHgkS9iDrrr0y/KH6sNXdDWpuaRJq6eUNmXhJL8anrbwiZZl+0fFxreVNzyuQDcdr6G0LEtTza9ap1/0agrKpe3lHU/aXXB4ZApucH3sPUBeeHlT61V6fR7oXurjXEqIvONkKissVnNUkvjdvoLo0qbir1TwRo3P7Bam+sO3xXPMjQTenOs/cNKlQ9uSqnI78EgdKg/RfCJSxqT0AxV4bkmNandK9EC3669DEmvcbbNHLacyEctySKmPZHN1er5cf47vB/kCltUoduIKfbYRkSVphS1q5SdW0jNh27K/kp1eJHC/1OMmIN1VP4ocJF80dJ1zyMrFVo0KnUTxPTQJ33AB+kfMmfux7XIsnQ94DjQ6k+XU4xHCONvMylotJaIeL0BZyc2XMPEObqtuUxSyW/mfnlIrUlZqHRLQu3Y3MFRxo5+QSnYtqG6/KfMSf5fZhCsuan/yi4Givu5jYeC8GY+e5iYayF2zV3fZzeX7ZPH3whMql/k1+SwwcP80XFg36oi8pqQGMieox5bb6H3DdUbWDqjBzwPIk073EX10i9Id3+AMGJqjfUDaZ/anpoMJDfwiqZFWHwEb5g1hwMEvI7cZWXBKZ4aeoFbD4eIsZspu1zn+SGH5X8sKNUWRtn034yb3Jmieh/U7XI+DzPqeQcCNQ3NsnH6LWgVFxuiQRHEuzplwSGhac7P9MPYeN7wZJtY6T40cx7OTwhH1QfFDUH7zhcvJEgz3v6b1epfyMQm0Id4BsYOuuSuDDtro6v6dU7Jfmliyl+dZKMWOoqwxQY032K1hlRjZJdY6Lb0TbJ8daTYa26d6YVdnNfJGEXHsiLsLNp925W2++yc9qW6iH0s3svJqfL/tOx+oajdzF76y3ci82T6EGcZqeLM+NEX73pueXikowfF+JfMLkIsSnFhoXHqLdIAzaG3uQDWkt82a8+GCzTzZ3NOJBA82UwdOYlIYXcd8RE8kvpdVeuzviSYWAGhhym9HXMAv32WAls0Rr0YtQ8d+y9SFJk/mOQ40G9LkrmKaWn6gndfnX1gUCViiV7/MUFnUHP1REB7aRP2oueWZqbHuHqnWS91JazD9tuy8cWZyNoQMmk5e9srU3/Sp3NzSJh5QwUZxtIjKmaNXMz3c7p1R6yCirEvyZ9tvKO5P3MIBZ3o7JFWszIc/QnrE9tJXYk7ZTmUXWFs26MpsVkrn88TpUxjrPmZk3Lp69b/ToTAnQ7yplKPvMoBabaHj/m+OFD91T8f3NW1JKIXKa4sAwNlOnFgS7RONtLFUL68D197SG8A2lv03XodNN61b7jIkC1LhoudmQA152eOyX5JQD80+0+d1+kT7YgGHy4849EfVsSYEp/O1p4/pB7lBjOkVRZnR4BXgHJInV+aIG00+r2HLACSsGoP7b99H35+mOkqAW7/EDd6c4kg5TA0vKY+og0JqLEi/qQJMMMUkEDH5dLEaJPNG3DDVGup14wF+bnmv5POSVMxXuGUWZUGUbZM04kdZz6Xbk/sF1gDON83KaFKnUjqT+uSchM8/T1vpBf90gMn925n1/+J+h9g9JdfhAw0IJXoH5h1Dxu82VH/75cNGMoc9dHvUDqXI+Y4yZSSvrk7CpRr/WtJVex/2JEj16gXdXfG+c18sc1U/OjZiEMDBrB+4765pYEsDCux3hbUzfQroXPMs6MUY+X/ysmkl/e5wzbbZpKymtQUt5ex1hrw7R+ltfOGa95nGSbsx6cHeMUtel507bVfv9HgAII+jmnP2CSXkqASYL5XGYQC95zDHX+ID5fPrCoVshgQ7w3Kd3j/ccPW7qLJNHlbBKDa3AWj89v2s6c8YoT0su12+0EPIjLR2m55W6v+j/K6gq6i4DTkl8+4Dm9Tb1FWxqH8SVAjwCUWnS4FFaJNwHTaZ3uDo6Wn4YmlCRTb8kW4YG1evvLml959CFKySIlvpT0Ld8fCE7Rjll4Wazb+TVoPj0SowdGfiHhXbznjuhNck1jt2V7/TF3220JEEB9y0W77wjxIollG4t335Fl0W4/iW7D6XvqoXJK2UjwK1N464+EiKuqmi68OQj5nemKo5dJfs1LQs1fS+8dtVTtwdIe8QX1+sLLoofX2ccoCfDte+kihe+qbs4CnL4WK+Nx+16GRZ44uqqzL5sV3fQAACAASURBVM4bE0Bua2SSni7m7/ST+5HTyKb5zO1rN6W5c/q6IffqzrNhIlnXdIupvkI/v+ZItoaJuTp5jpJeCUMbkNJuKlsrq629g1PwxpIrhuiMxnVqedTaORHgfUK9WwZp8riTaCDBJMMaEeaHMt9z/Ji+0aKWxn2qS5A48zlP6e6pqyS8lPLqSS91ez38ksX9Je1nOnvGOCe66qq6i4DTkl8Cwa9GxvWmbmdXxmTdBa638pdW1krYU0oJ+aceaIleGuh1gbqEJKaUClCSQDUUqhcER+eIBwWSYn7xm0vUR6VUllPrVBmpqdUvVTWNqK5pFBcqjJKlLVI/26jhsXqjpUF0G0fMdpMpNuMHLCW41KekwRyn4jpKDU2PJPQvyTh1ZB1T6QFirMmp8aEzO5f8dnSdpsfj0ovlY4VR3jJa9FZN83R3X7xI7PAVZ+iUQPfXZEwAtW1eCyXfNMbUE9K2qgZaPuM1y5DMUhqufVQZn+c2Ez/Kt58KE3UGLRoSXS9yRoSkg8m0nLZPYt66DTQ2N2P/pQiMnOsuHyE06OR/lO4djRe6/+OU5dJ9/mJMR08epu3IAfXj9Ajw3qTrOxoi096CHhn0H0+tYZJFP5ghkn31QSk0HV6SXKo1XLweL5HaWDY0OkcEUnQdaiyQcHog1QVahYBTk18iw2mSA5fC+6UPUBJ278BUMZ5LzHBc4yir7sAuCnNqizqlNIiikYS5FBabh3eWXxNvDJr/UON8NHo74Boh1qGJmSXiAqewVG9MRKLqHZQmBhI0lOBy8kqsuKoj+TvsHokjl6Nlob4vPQuMnueOawHJQgKM26FUgtJNGmCVGFnrG+ehn2YGe5izzdcmUd+M67bltkh+XSMx1ILwxpa0y3uZxldjF3nitFesgZxZUtZcHr7o9l94IPcG9WHpt/b+w/wuVU7M1dXXxzQyabxmn2jg8eZST5ku5r7xeXPbzON7L0M+FGmYa/AjbuTrl3k4tltOhmLFgQCDfi4/DD9Y6y2qWuba4jESX01Nh+0z0SBvwQ4/DJ5xCfwopD48/RC3W5bTy8pVCX9MvWCpzahfWn1yQv20Q6CwsgHXH5bAPbyw3y+XIwrBhddy6X4Bzt7Nw6HbGdjlnYr1bvHY4N6yuMXj9O0UvQSYUuC7aSLIoooE1f8omBiIM6Htbg51oEcIOD35JSqcEqWxTbKJnmaPEOulQpQq0jUM1R0knG6zY06P2xMOSgiOeERj1LzLCHuY22lTlBzwxUvrXnMpOrkQU9b7CDEYt8gDby7TuzzTG2tdFqkV1Rm4jF3oIV4bXuf2Ik9wTckztzllS31uzeWTcVtCKk6EiBSMUmAG1eA10FUVZyEYLIPS67eWXdGH4HZUsW+LdPCgkN9LuBKQbHyZPd6mcQtVVd5efg2uNxOs0tGVYA/L9S7qqIpCTwPvrPQCIx92ZnDY487bsWBHRJb3DPFidDzNIMhcXu0YxV7cZihp6glTl51GbkyGPHS9WNeIjUdDsP7IXUNkS05HUxeXAWSM82vlWIbeZo5fica9mFzDhx/Vy2gHwf8H/THTxzpVgqi6Yrqwbn7MlnagPywNqx+zCERmVuHdY3EY6xKLicfjnW85EY/3TRZe57Xorj36mAVMHVQIdIHAgCC/1J2jMc6+Cw/QHySo5ER07ExPEtSFqq13/IhgXdxnPTpNXW2GB35nxbV23hlMK+RUL6fo6Wy/oxSRkI/dZ+9LxLX5O3zlo4L3hVdgStslKAU01qK1MI0xaOT23iovnPF+KHrkVI/oKNHvLIkFfaNO33RTdM6PesaI6ygSNEbRohN4R08k8ofcokTKTddVJC1c/MJ6tvjezxTDRErH6cmBoaIZbUkjZ5biQW8F9EDA0LyUJFLnjx8V9P1MA65xiz2w9cQ9CaZgK08vlvatp/k0gmm6Zn0M60wDwGMeUQYprUZyTfNr+yxHXOiB49KtBJGGG5+jOg/VgOggXiPVnZFf1ucfnokx8y5j0IyLondPSTHrZKIaEYkubSyMVYHkZAc/Wn+M1x1kVYcBRGVV4b3j8XC5k4OYnKoBscTmVKFQuShT97+dEBgQ5JfYUdeTJIeSiY4c5tsJ425XS5dCJL503aJZWXe7EicowGuns31OoaZlt/WuYHp5NCLjtCulUJ0lSpBJQqnzaEki2aLEeMlefyPn7J2XFM8UfkkS6WrRrjsi7aUxHV3lUY+TkmBHTyS/nDqnNJ361JTqGRbTfZ4zd8xQxgOMTDZ7620JFkJSNnyOmwQWOXE1RkKRWwIJQ/HyPzF1vQ8mLNOkx60fhonpxeLhhdJ83jPbToWJhxZHx9qYAJpuU7JKl410jbd0X4D4Gjdcj4nagFaW50lCqbbz7kovsbTnMZ5nor4lg13Q44KmG5yaXSbeTcxJflmG6kD09Tt63mUJ4kJVIyatTtnRH5FfqrkwmA+nppm0vnW2lozqxywCJL+U/CpJqFl41EGFQLcRGDDkl8hQ95MSPRLgZAvcKHUbTRsUiEwowP5L4RJMYSATX0JZVlEnYYEZfY2R9TpLjN9On7S0AO4skZhOXn9dPERYYkBIPTMSKU73djfRqIftFZfVyJpEpr8kkiJKvZfvCwB9vHJhGGEu1BXVtrW18XntmLbmB8y6I3dF2kjSRanjmoPBEuWLqiSzt/qKHnBcWnG7iD2cIn8QlyfqL9T7ZhjqMQsuY8amG2Y/iCjVpISa/SYh58eHJS7T+nJcuiKE1LOlKgFdkVHtZu3hYITG5KCuJRqeufK8Hl43P1jo0o+J+Zj4XKGbQNpCaIbAdN333movs2oPLJOZWyG6vXQwv/5IsETR6qhdzrRRr5thvulVhSHemczlNz4mmdSPWQQ08usZqff1bDbTADsYm5iNZ19agt8MXoFfDVqOZ4euQmNj68dwZ3DMXH0Gzw5abpj56CyvOuecCAwo8sshJAGm71H60KQE2BKJU28MPYlRWFweDlyMEO8OA534EnO+GD38kkSHllKqjnwmkxzQbRlDEjN6UFfpws140VHceSasU5UShuUl4aLFPaP7DbREgykSeHrcsGZhHZVV9VIXt2Wprpf/Hz0FMIoYpfHvr/KWELz7zoeLVHLfxQcS2pj+lklkqSpx8mostp4KxYTl13D6aqyB0JmOTUlZDY5cjhKDuHk7fB1aAmxMAM1ta9dGg88zXrESfnvEXDcJgBEQniWnTcvxYHZBhagMXbgeZ8jDDRp7ztl6S/xMa2oK9JX93kovUV9gHnP18WPoneVXkdISmdA0D/eZEtKKZayGzHTFkA9dZQbBXF7TY1JY/ZhFQJHf9rAE3U+C7rF/Ytryk0hMzcN/PzsTTz83z0Bo+V6oqKxBRWUt6upaVdXq6hvwh+GrofvqMOQVlKG2rkHudy1vTa2KBtcebec7MuDIL4dQJMDBqfKCvR2W3k7a1NvDTN1EGupQEuN+O0mMo3q7D47aHqe6GW6VEcLom5TW5ZRW6ZdHIsVycQ0XQzUaolmSaEhE3750z0Qpe3F5jag0aHXSpyqjvVHCSUMe6hH3B1UFS67d0fLwo4+R82gAR9UShq+cvvEmGHBEWzYcCxFn+DS0Yv70nApM33ADU9dfbxdsxPj66MqOBPjNJZ7if7mraHHGZXtz25QEdrTPPpGsUm3BJyhNXJMRoyaTYBEsz5RbWIkP1njjvAn5pYs4GtKdMJrNYNhk6lDTown9JzMZ94P7N0PSxFNJZp5+Fsb4vLbNfFRRYnCOQdMvYtgsN5z1IfludZGm5TVdS6PqxywCivy2h+VueDJ0n3wJ6/Z6yklGJPzId9/A74asRHFZFWasOIUnn5mGJ/84G//5yynIzNW7Q1y72xOf/fY46L49Fk8++yFGTNqNPSdu4clfTcWTf56Lzz79Dh4mdW5g3b436kh/Q2BAkl8OEnUaaTFO/7nUO6RvSs01UG8NIg1F+OI/ejla9PMYlaa5H02N9xZOHBsGm6DbrRmbb4pqw2mvh+KejIErSIwZba8jybC5fqbmlIlU97X5lzF7yy2JEkR9UvqRPOgWgYmrvcTrA6d4KfVUyf4I0EctP3YYPIZrBrzgdmVNq9RGevEIoj9NafDJa51/mFDKzEA3VBdYdTBIiKP9r6R7LZiSwK72tekqBgtgkBc+x5iMy3E/K78cb6+8Jvq62nmuGWWPhpc0ONQS/zv8eKQbP/fbiQZ1CK1O5qMKEN300diNSTtnvOZx9oceTWiUSI8hmuGhcT5z21Kp+jGLgCK/7WHRyO+a3R5ykvfUx783Hn8csQaeNyNwyi3YUOgjT7yJ/3thsWH/X29uge7x0bL/ICYda3brCTQPfPf3s/DFn0w05FUbzonAgCW/2nDSypkeFTit7hWUImEV7S3lo/SGTvkZ65xT7xdvxEnkG61Pat0eARJgvkjpeWHwjItChEmGZ225hQs34lDdgzDSecXVEh5z9pbbGD7LDZymHfzhJTHwoo4qXcz1N7dZ7ZFzziMMf0p/ygw5fedBZqfGiJSUMlIa752QGMeT6Jgjgl0doySV+s1UGSEONOhl0spxm0Zs9BPs7pdkOMcNBpzgrAfdAzKxDBN1dWloK+f8W93baee7Ir+sg6oW1PXlrAl13bWk9auztZZXrdsjoMhve0w6Ir+/fHmpZI6Iz8LyDRewcONFPPat10U3WKvl+XGbhPxWVesFG7lF5Vi16SIWbb6EL/34PTz+y6laVrV2UgQGPPnluFICG51YIJ4CKAlmRCW6T9L04Ww19vQNS51URlHaff4BTl6NQVRiocEi2lbtOGs9VEuISCgQl0p0lE/XSpTgWpuo4kAjKfqD5kIDq87cmVnbnipvGwSoBkFjRPqnDYnJMZA409ppvLdyf4DoFd8M0fuxNc3Tl/udEcLOzrHPDP06bJaruDTTroFlmGjwNn7ZVdwycq3HU2e8Y/HG4iuISSmUfFob3OHHHr1k8DyN7Ji0+jojvyTjdJu27lAw3lt1TQi2Vlarv6u1NKZ+zCKgyG97WEzJL3N87Inx+PlLS3E/Og3f/9/38doHu7B+31V85Ftj8etXlxsq0cgv9YITU/Pxqz/Oxt9GrJG8X/7pRPynIr8GrJx1Q5Ffo5GldwGqIdCohPq3l27FgzrBJMKUsvQk0Y9peEIBvINSpN69F8IlWhjdmVH3VCWFgEKgZwjQDd1V/xQhtWsPBXUY/pvhfOn9gUT5VksQh561aJ9SXZHCjs6TcNbUNmDjMb1faUYdNP5gj04qEGPNe7F6aTc/HhkOlqG1XVwjWtyctdXF5RVSzWTNoWBxT0fVCi1p5DezRe2B7bcuwKWb8eIa71qgXmrcUb87Oq61o9btEVDktz0mQn4/8aJB53fk5D34zA/fRlR8FlzO+EGnew637uqNPan28MygZYZKnhuzHrqvj5L9OyHxknfPyduyT8O5f//ZZENeteGcCCjya2ZcqftL6+fLfkkSNpX+Mumj1d03AQ9TiiRSHKPFMY9+ze3W/dSccgREZImnAkp3+aLhdCJfCjQGqaxR1qRmYFeHFALdRoD62JtPhIg3CL/7mWbL07sB1R4YqIQhkB0tdUQGLTnOa6HLPkZro3EZ3ciRsFLVg4EnGPY7OCIbQRHZYlBInd6Nx0LFjSDLmmuDx1me6hRvL78KhpPlRzw9rzDgDIUB9EZDtQYu/IhnHvpXZkRKGiWaq7erY442Lo7UH0V+249GaGQKPv3N1/D1X0zB9/44G5/8wQQkpen/39U19Zi88Ci++dOJcu4zT7yJP41cY6ikqKQST/91Lr73y6l4bdpe7DtxE1//4TuS9/M/fBvf+8MsQ1614ZwIKPLbybhSrkGpUUJ6MXyCUsVq+ax3HI56RstCy+ijHlE46hEt5FhbH/eMFj+XNJ66HpSKiPh8VLU4e++kOXVKIdBnCHA6nJJUqgj0p4WeCUKjcyWYAz0f0NiKBlYkYFzyiquw9WSoELPtp8NQV9fY5vqYp69TV6Swq/PsP59Tnv5JYmT2+vzLohPPoC/Uix8+21WunxHwaMzG+iix7axenq+qqRc/vfo63DByjrt4P6GbNUYwNF6oejFvu2+LClfndXfUbl+PgyO3r8hv+9HhbczZDKou1Dc0Gow0jXM2NDQazhnPijAP9+vrGw32Ag0NrfXQg4pKzo2AIr/dGt9HQhByi1ss0lvWtEiXpbhKXrYFxdUtniP0unfdakJlVgj0MgIku8FROeJDl55P9Eu00Zrb3Vs448GltS5z5Xne3HHLjjHwCD0W0JXW1A03xVMBvQwwvDRDUdN7B4Np0NMDo9RtP3UPVA0w7hPzcdamL1NHZLA7x/XqB3qdXeqsH70chXWHg7HpeIh4e4hOLmxnFNdV/cSkoLQaHneSxDiXBrqefkbbRsfdbicirRMvEF21xfMqdYyAIr8dY6POKAR6goAivz1BTZVRCDgRAsVltRJcYtAM+mV1xdCZXC7J9pCZl9DRwjwdnmM9LXVJnbPa59XaMa2js3qZl+f1/WMf9RLIMQs8RN90xFx3/fmW9imd5FT/iDnuEv6a5fXXqK+Dng1OXYt1otFUl+KMCCjy64yjqq6pLxFQ5Lcv0VdtKwQcAAFOG4bG5IoXAKrqUJKq93msl55y25pFX6d1dZhrn/VK3fTPfD1Olnb5jPJo0mCtDPNeuhGPlOy+lfw6wC2guuDgCCjy6+ADpLrX7xBQ5LffDZnqsELAPghQB446tDZfmuxQp436aaoHaB9kVa0KAesQUOTXOvxUaYWAKQKK/Joi0oP9ugZaN/egoCrS5whQ6lldXdfGRZS5TpEkMR+NIlRSCCgEFAK9iYAiv72JtmprICCgyK+Vo0zOeyYkH5V1ihRZCWWXxZPTCxCflIOslhjtWgFG5ItPyZVzBcUV2mGL1qt2eeAjnxmE0Ah9tKuOCoXHZuAjn30Vize7dpRFHVcIKAQUAnZBQJFfu8DaLyqlMWh8cm67916/6LwDd1KRXysHJ6+iHlNOJyIur9rKmlTxrhD4yv++D91nX8U/xm5sl1X3+BjoPjsIU5edbHeuswMbDlyD7pMvWUR+dZ9+BYs2XeqsOnWuBwiUVTfC3iHFe9AtVUQh4DAIKPLbfihKy6vhef0BLly7h1Puwbh8I7x9Jic4whDMuo+9gF8PXuEEV+M4l6DIr5Vj4R1TjLEusTgWpI+iZGV1qngnCDz+q6nQfW0k/utnk+EbrI/cw+xbDnpB92/DZZm56oyhht3Hb2HB+vNYuu4c7ka2leyu3XMFCzZcwB9HroHui0MM5LeuoRGrtrrKuVVbXFFdq4/sR8mvIr8GaG22QdJ7yD8HJdU9i6Bos46oihQCDoyAIr/tBycwLBG6x/6Jnz6/EG/NOYiPfvdNbNx/tX3Gfn6EqnbLt7gKwe/nl+JQ3Vfk14rhoB7otuuZGLI7CtPOJKKhWSn+WgFnl0W//ovJ+MYz0/DuTBe8Pe+IIf9//Hwylm1xhe4Lg6GR3+Xb3aH71lhs2n8Nr3+wG9//n/cREJYoZSbMOYRPP/U2Nh3wwj/f2CTl7kWmirP0F1/fgCd+O0POPfn7mfjXyLWorWtA5MNMRX4NiNtuI7mgBu8di0dAkvK4YDtUVU3OhoAiv+1HVAtvTOEH01N/mYuPfe9N2fa/l4A3Ju3GiEm7MfT9nRLQJaegDGPe24Eh7+3Aax/sQmV1neRNSM3DG5P3YNSUPXLuzVkucpw/t4MfGuoZ/sEuOZ6RW4Ix726XvK9P2i3vB62A//0kjJywFUMmbEN1rT6Sa2pWEca805J/8h4JuqHl9wtN0Od/exuKS6vkcFJ6AUYz/xubEZesF6pNW3wc+07pwy+7nPWT/g6duBPDJmzDjmM3tepkzdnPYRN34I1ZLhj99jb4toR4bpNJ7UCRXytugsySOsw+n4Rhe6Ix9mAsorOV6oMVcHZZ9N9/Ngk/fX4R7oQm4mvfeh03A2MxddkJfPEnE5GWVShqDxr5/cnfF+BjT+gfhN53YqDT/R18aDB9/Hvj8fRz82R7w/6r0H3yZdyLSpWHmO5zr2L4pN1y7vUZ+6H71Msor6xFVJwivwKKjX/OhuZjxN4YrL6SbuOaVXUKAedBQJHf9mMp5PeTL2HtHg85+YM/zcGX/2eibO8/7Qud7m+ipublF4XC4ko8/cx0/GHISnj7RePHf52H/3lunqhbcRZRp/uHkMVrvlH4/I/exfPjNkk9O45el3fH8m3uUi6vsBxP/WIq/jpiDZj3yT/Oxv/7x0LJGxaVim9+bzzenuWCa7cj8dL4LUjJKMSTP5+Mf4xeJ+W/9/uZ+L9/LZb8d8NT8Ph338Sk+Ufh7ReFuroGZOYU4/v/7wO8OG4TfG5HgqodtbUN0H1+sCE888jJu6H7xIs46xGCAydv41P/MQo7j96QOt+afRAf+e83sOf4Teg+/gJeeXMzcvJL5Zz6aYuAIr9t8ejW3o3YEozeH4NR+2JkfdA/p1vlVebuIUDy++O/L4Dv3Xh85JMv4ZxniDwQvvTTiYhNzG5Dfn/1yjIhuWzBzeeB6EwdvRggDTI/pQRMK3deFoJrIL/fHovPPv2OxHb/t//3Ab749DsiIVDkV+Cy6U9FTSNWeqRh6O4ovHEoFnnlekmJTRtRlSkEnAABRX7bD6KQ30+9jMVbLglJ/PZvP5SZQeY8fN5fyB+JL1N2Xpm8H8bO2C9Cjr+MXgfdl4YI+fUPTYDuEy9h25Hrkve/n52JL/30fdnee/IWdB9/EbeD9Gp2aVlF0H3qFby/6Jicf27Meuj+Y5RsX/enkOWf2HdSL6HNzitFUlq+vF8mLjgq7f761eWiuscCIpT58jB85fvjEXw/WepITM3DY18fhc9963VRc6AXqeqaeuj+c7TMUjLTGzMPQPfloaisqkN6NvvzMqYvPyXlf/y3BfjMU+9A+vnplzF33Xk5rn7aI6DIb3tMLDrS2NyM/X7ZGLwrSojvyH0xmHkuCXWNSvXBIgB7kInk97u/nyklF228iOVb3PDMoGXIzC0BHxo0eNMkv//z/EJ87InxkveaX7R82R88d0f2P/mDt/D0X/WS33X7rrSV/H5hCIZM3GHo3cOkHIn9HqF0fg2Y2GojLL0Cbx+Jw4i90RizPwbn7+XbqmpVj0LAqRBQ5Lf9cAr5/eow/PvPJuOHf50nAo3KqlrJqJFfzQguJ78MNIqm4EPLSwksPSlo5HeTi1594ju/+xD/8fMpUo9GfiktZkrPLobuC0Pw7ny92t1fRq2D7r9el3OciSRR1qSwPJiSUSDk+Cv/876+3T/PBQUzTU3NIFNgP7/wnXF47PHRBm8OVFP4tycnQPeV4Qi4lyhuOM2R36KSSlBlg++9WavPSh9em7YPX/jRezjrfhcf/+owbNx/TY6rn/YIKPLbHhOLjmSW1OLDs4kYvje6hfxG4+2jcQhL656rLYsaU5kEgU8/OQFf+9kk2V6167IQWt3nX0VBcaW4gqFqw6TFx+X89BWn5KF0wjUQkxccxTe+Nx43AvVhbF99dzu+8OP3cMI1CC+/vVXq4YO0vqERv31xCX70lzk44RaEExcCMGTiTpRX1CA8Jl2m0Wav0T9k1JBYhwADaZwIzsOQXa3/nzkXklGvPh6tA1aVdkoEFPltP6xCfj/xklkjN1PySyksiakmsWVtt4IeCrG8Q8nvx1/EruN63dnvPjsTn/nhO9KgKfml/q7uoy9i8tITcv7vr2+E7ivDZNv7DoUsVK/TC1mu3IoQF5y6j/4Ls9eekzz8uREQi6bmZsP+5GUnZWYyI6fYcGz/Gapt/B1+d+O7RX4poabqx6tjN2LHMb0qhKFStdEGAUV+28Bh+U5gUplM11LtQZZ9MRixLwZK9cFyDLubc+kWV6zepdfv4tfxzMXHMHPFKVTV1KGwpBIz5x+Bh5G7m2Xb3DFhzkFMnOmC64EP2zRHcjxh7iEhyzOXnhBdK2agEcTUBUfl3IQZ+w1GCNn5pZg57zC8WiQAbSpTO91GgCoOcy8kY/ieVvI74chD3E+v7HZdqoBCwNkRUOS3/QiLtwfdX7BkS3v3kzQO0+n+hIteYVKQdhvDx2/B938zA/PWn8e81WcwceFRNDY26yW/nx+Mv45ZL+c++sSbWLjxopTbftgHOt2fceVmhOxTB3fw2I146tmZkvfffjoRb7UYyFHF4dm/L8CfBi3HvDVnMWXJCeQVlGPQ6xvwoz/M0re75qy8cxhcibOV81acwpO/m4Ghb2xCWUUNKM2dt/osnn1pCf70r8VIyyxEfX0jdJ8ZhD8MXy19oOGd7iP/RGFxhRjEUbd50mI9Gd9++LroLK/d7Yl129xwNyJVyqif9ggo8tseky6P1DU2Y69vNl7ZESlTtiS/I/dFY9DOKMy7mIyS6sYu61AZFAIDGYGg5HKZNRmlfTzyP7Q3BntuZw9kWNS1OxACtXVNyC6oRFZ+by8V7fxeK/Lb/sYg+Tt09Doi4zLbnUxMy8ehI9dhLE2l28q9R65js4sXNu+7KqoHLCiS38+9ilfe3ibnDrWox/EcgyexHkqOtUQByd7DPpJ3/4m2nhbScoqxi/UbqRuUV9ViT0t+4+PUy928x1PqqqrR2zuQXLNvrCOzpc3GxiYcOuMLH/8Y6QLVNA6dvIW6+gaUV9bg0LGboLciJnowosEer3HsJL2Xo8B7ei9HWv/VWo+AIr89uBOq6ptx7l6BEODVV9IwziUWi91S5MVNf7/0AqGSQkAhYB6B2oZm7LiZJfrymrEo13QZOPNcInLLlOGbeeTU0d5AoLyyHieuxGDO1tuYtuFGnyzztvvh4o14w+Uq8muAwuYbQn4/9iJ2OoGawFN/mSf+jgmS3gDvObic8bU5Zs5QoSK/PRhFWmDWNz1CQ9MjhKRWiK7vtegi2ecxFa2qB6CqIgMGgZr6ZnhEFuFcaD6238gUTw/8iDwdko9LfdWiiQAAIABJREFU9wuQoT4eB8y94GgXWl3TgN1nH2DoTFeMmO2OMfMv98kydJYbXpvvgVNXY8UoS5Ff+90pgWFJ+NyXh2F7i7cH+7Vk/5qLSitBg70nnv0Q3/zJRMxYdhI1LYGa7N96/2pBkV8rx+tBeqWQ3+uxrcrqVlapiisEBgwC4ZmVeOdoHK5Fq//PgBl0B77QhylFGD7LTQjvGa84RCcVIiqxoFeX2JQi7Dr7AKPmXcaEpVdxLzoX8fm1ePdYHDwjixwYvf7bNXp9oFDLGRKvhaoS9CihUscIKPLbMTYWnaGBDr08+CjyaxFeKpNCwBgBRX6N0bD9dmpmIdw97opBqK1q50vV3fs+gh/ofZMa10tXU+5XQsXvtvHx/rBN0nDZNxEvTb2A7afvoba+b203Ptx8E0NmuuKMVywSCmolEqIiv/3hTlJ97A8IKPJr5Sgp8mslgKr4gEZAkV/bDP/96HSs3eqGtTsvi9W4VivDe9NanQ71bZUqq2vFDdPvhqxCxMMMrN1wwWAQFJOQJeemtLiCslWbvVEPSf0xj2ghvy6ukX0qOaMrwMV77mDwjEs45hktkt/3jscryW9v3AiqjQGBgCK/Vg6zIr9WAqiKD2gEFPm1zfDvPkHXTn+D7lMvgSFYtbTjyHUJhXrTxNWfdr4n68amZlzwDMGDmHRsPegt5PpeVJpUxaAwdMukuYrqSf19VYbk97hnjJDfA5ciJbhNn/WF5He3nvweV+S3r4ZBtevECCjya+XgKvJrJYAOWDy/vB7JBTUO2DPn65Iiv9aPaVh0Gr7z1AQs2nABvx+6Cv/7j4UG4mZKfvOLyvHLfy7CL15ail8NWo6f/3Oh+BYtKKqQ4z97cQl++dw8RMbr3UfRVdSv/rkYv3h5KX72l7ki6aVB73Ovrcfvh63GN341DbpvjMFTf56DP41ci5iEbOi+NgJf/8UUSF0vLEFFZet/icEHfvW3+fj5i0vws+cXYvzsg7gbnoKf/XkOfvn3BRKxynpEelaDIr89w02VUgj0RwQU+bVy1BT5tRJAByzuHl6EI4G5Dtgz5+uSIr/WjanoqV5/gMc++RLOXQ3F6Kl7ofv6aJSUVUnFGvllNCumr/7kPfxl1Fqs23tFHOWfvhws0/tf/fG7eGbQcqRnFWHIuzvwpW+PRWFJBZLS86H7xEsY9+EBpGcWoq6+EdW1ddB9dTieH7cJa3Z5QveZV3DxWpgEihHJ7+dfxXsLjkhdP/zrXDz+S32oWLbPwDO6j/wL7j4PkJCSB92/j8SISbul7ufHbsSXn3jT0HfpcC/+KPLbi2CrphQCfYyAIr9WDoAiv1YC6GDFK2qbsMg1BfMvJaOgQvmbtffwKPJrHcLp2UV47AuDMWnxMUNF//Xr6fivZ6bJvin5ZSjWYR/swmmPEAnrfftunOTT/eco/H3sRtl+e+5h6L4wGJQSJ2cUQPe5VzFj5WlD/YyoqPvP0Rg1ZS8OnPKF7pMvGYzfhPx+dhDmtIRz/eUrS/GxJ94wlF210wO6T72M+9FpEl1L97WRElyAGVif7svDRBJtKNCLG4r89iLYqimFQB8joMivlQOgyK+VADpY8fi8GozcF4Mx+2PEh7ODdc/puqPIr3VDSgkviepvBq/A0YsBsnz8iTfx7d/OkIolPOsnXoQm+R301hb84oXFGDdlL374/z5AdEIWmpubRXXhb69vkDIT5hyC7ktD2pBfhgPXkkZ+R07eg30nbwv5pa9UJo38zl5zVvapLvGJ74/XikIjv4xIRSkyJb+D3tku51kfJcoM8doXSZHfvkBdtakQ6BsEFPm1EndFfq0E0IGK088jI/QN3xst0ccO+eeioVH5SrTnECny23N0m5sfgSTzW89Mw7Tlp/Du/COy0LH9l386EReu3sP+U7fbGLzNXHka335mGhatOoOMvBJpvKa2HrovDsY/39ws++8vOg7dx15AXmGZQfJrjvxSUrvj8HXodM8jMj5Lyiry2/PxNC4p3h6UwZsxJGpbIWBTBBT5tRJORX6tBNCBilfWNeH94/EYtT9GpL/vn4hXoXbtPD6K/PYc4PrGJvHu8JshK9tVovvSUDw7dBUOnrsDne6v8PHXuzpbt9sTj//fJIyb6YLXJ+5EenaxRBBbt9sDn39ygqggfP0n72HO8lOorWtAfGqekNv3F7WqVVRS7eELg/H31zeKgdovnpuP372wGGOm7UN0PF2d/QNTl52UPv3ob/Ohe3y0oX9LtriKV4q74cl6ye9nBuEfYzfJeUqAdZ98GYXFFYb8vbmhJL+9ibZqSyHQtwgo8msl/or8WgmgAxUPSCrDyL0xGL1fvwzbEw3f+FIH6qHzdUWR356PKY3d7j5IRmxSTptKtOM0KCssqcTdkHiUV9aivqEJv6bXhn8txs3AWDw3ai2+/7NJyCvSu0YLCE3AjYBY+AfHobFZP+NBAnw3NAHULdYSJc537ychLllvFJqRW4Jb/jHwvRsHSpGZn14imKhWERKRohUVf8A8X1VdJ6Sb9SSk5sn5pLR83A1LlOhUhgK9uKHIby+CrZpSCPQxAor8WjkAivxaCaADFV/tmYZR+1rJ74i90Vh1JQ31SvXBbqOkyK/doG1XMXVsP/adcSIRJvkcO30/PvqVYcjMVaGlCZYjk9+4/FpoQS4YhZcqWk4SjbfdfaoOKAR6AwFFfq1EWZFfKwF0kOLpxXUYd/Ahhu+JFgJMEkzyyyW1qNZBeul83VDkt3fHlET3R3+YhR89Nx8/+u2MNlLZ3u2J47XmcOR3jz+GLb+JpWei4RKQi/GHH2L9tXS4PijElagiZJfVOR6IqkcKgX6CgCK/Vg6UIr9WAuggxb2jizH9TCImnUrAG4ceYtzBWEw+mYAppxJwLap1ytdBuus03VDk12mGst9fiGOR32Ys3uOPUZuCMXJ/rHyEUx1r5D69Me7U04nIKVXkt9/fdOoC+gwBRX6thF6RXysBdJDi2aV1iM+rBskY/fzOu5iMsPQKJORVI6tEvWTsNUyK/NoLWVVvdxFwLPL7CIt3+WHUihsYfeChwQ6BBJjeaDZ5Z3T38lR+hYBCwAgBRX6NwOjJpiK/PUHNcctQv3fdtXSs9ExFdX2T43bUSXqmyK+TDKQTXIbDkd/dfhi16BrG7I7A6AOxQoDpg5wzUzce6t3UOQHs6hIUAn2CgCK/VsKuyK+VADpY8aq6Jqy9mo4VHqkoq2l0sN45X3cU+XW+Me2vV+R45PcORs/zwGubgzHG5SHGHNDbIXxwIgFlNerDvL/eZ6rfjoGAIr9WjoMiv1YC6GDFFfnt3QFR5Ld38VatdYyAI5LfUXPc8PbmALx1NEEkvzTEVSoPHY+hOqMQsBQBRX4tRaqDfIr8dgBMPz2syG/vDpwiv72Lt2qtYwQckfyOmOWK5YdDscg9DcP2RkvY9aBkvV/mjq9EnVEIKAS6QkCR364Q6uK8Ir9dANTPTivy27sDpshv7+KtWusYAUckv0M+dMVBtyjsu5OLIbuj8M7ROPAZpZJCQCFgHQKK/FqHHxT5tRJAByuuyG/vDogiv72Lt2qtYwS6S37zi6vgeisB7r5JVi+Xbibg/kN9pDv2sKn5ERbvvoPBMy7h9NUY3Eoow2susdh5I6vjC1BnFAIKAYsRUOTXYqjMZ1Tk1zwu/fWoIr+9O3KK/PYu3qq1zhE4de0hXpp6QaStDBPdWQqLzcXz75/FC5PPW7385Z3T2HA0xNCcMfk95hGFgqpGTD6VgJAUpfJgAEltKASsQECRXyvAY1FFfq0E0MGKK/LbuwOiyG/v4q1aa4tAQ2Mz7sXkYs+5B1i40w8TV3lj2Cw3zNnuiwdxeRJGuG2J1r3yyjoERmQhODLb6iUgPAtJGa3uy4zJ7yG3KGn0SGAuiiobWjugthQCCoEeI6DIb4+h0xdU5NdKAB2suCK/vTsgivz2Lt6qNT0CzY8eITAiGx+s8cHYRZ4YNfcyhs92w8g57hg977Isbyy+grnbfBGdVABzUmDWUVffhLoGGyz1TWhsbDYMjznyW17TCLapkkJAIWA9Aor8WolheEYVJhyNw404/Vc79cYoTdCWxqbWB5qVTanivYCAIr+9ALJRE4r8GoGhNnsFAT6jT3s/xNCZrhg1112Ir0Z4jdckwiNmu+P1hZ5wu52Imrq2fr+jkwoxbtEVvLXsqtXLmPmXsf9ihOH6zZFfw0m1oRBQCFiNgCK/VkBYXdsA/7hifHAsFifvZCA6uRDXg1NxNTAF14yWkJhcxKUVIzalCDmFlSirrDMrSbCiK6qojRBQ5NdGQFpYjSK/FgKlstkEAUpOz12Pw/DZrRJeY8KrbZP4jlvkKZLgkSTIc9xxzicOzc2tkteEjBLM2eaLeTv8rF4+3HxT6tcuUpFfDQm1VgjYBwFFfruJa0FJNaISC3ArNF0eVrsvhGPZkXtY6hKMFfsDsXRvAJbta7vw2MoDgVi+PwC7zt7HMc9o+ASlIigiGxm55ahvUK5rujkMdsuuyK/doDVbsSK/ZmFRB+2EwPW7aaLeQDUHjeiarkl8xy70xKWb8bh4I0F0gIfNcsV7K70Qk1xo6Bln9UrKa1FSYf1SXF6LqppWfV5Ffg0wqw2FgF0QUOTXQlgTM0tx8UY89l0Mx/ojd7Fsn7+QXJLaNQcDsfpgkEWLRoJJkFccCMTOs2E4cSVaiDD1x1TqWwQU+e1d/BX57V28B3JrnKn7cNMtjDDS6zVHfKmCcN4nDprKmldQKsbM98Cg6Zdw0DXSIKygGkRyVhlSs8utXpIyS0HBipYU+dWQUGuFgH0QUOS3E1xpyECL35NXY7DlZKhIblfsD8AqF8vJblekmGSYRHrd4WAcdIvEtcBkFJTUdNIrdcqeCCjya09029etkV+v6OL2J9URhYANEbgZmg4asVHPVyO9lACPajFwo3rD2AWeMqNnPBtH+41ZW25h+Cx3vLn0CuLT9PYdsalFeHelN95f7WP1Qr3hI5ejDVeryK8BCrWhELALAor8moGVDx7q5u4+dx9rDweLysJKGxJec4R4lUuQtMP1xmMhuH0vQ4zmzHRPHbIjAor82hFcM1U/yKzE20fjsPV6Bm7GlahFYWCze4BGyP6JpShscQ+25cQ9MGKaRnyp3vDOci+8ueSKSINfm++B457REmBCu1VrahuxcNcdvLbAQ8pR+hsUmS2n49OLMX3jDUxbr1+mb7yJmVtu9WiZsv46Tl97qDXbJsiF5urMcFJtKAQUAlYjoMivCYRFZTW47JeEdYfvgkR0lYXqDOYIbU+PSbsuQXBxjUBCeolh+s2kq2rXDggo8msHUDupMiq7CjPOJmH84YeYcCROLQoDm90DvKemnUlERGal3IFbToRiyEw9+R0+xw3vrvBCVGIh7tzPxDsrvHDaq5V8sgANk6maRpKsEWaS58u+iZ36/+3kdrf4lJL8WgyVyqgQ6BECivy2wEYr4IepRdh17gFWHAiwSH+3p+TW0nKUNpOEc7rO2BiiRyOtClmEgCK/FsFks0z0XRqeUYnQ1Aq1KAxsfg88yKhEaY3eRZlGfklm313phdDoHMN9HBqT24bQ0pBt+b4ADJ/lZiC+JMCDP7wED78kQzl7bSjyay9kVb0KAT0CivwCIlmlmsFW0eu1nT6vpSS3s3yUPFMv+Kx3HLIL9BIMdfPaDwFFfu2HrapZIdCXCGw6HorBH7qKigNVFVKzy8x2h4Znaw4GY8RsEt9Wqa9Gfq/cSTZbztYHl+zxx+AZNLLTR3izdf2qPoXAQEZgwJPfpuZmeAWmiIoDSWZnRLQvz9E7BC2NFQG2799VkV/74qtqVwj0FQJHPaMNQS0YzW3m5lvtCHBxWS1WHwzG0A8ZAKO9O7RB0y5KSGNbXQM9RlDVznTJKqjE+2t8RE3juGeMrZpT9SgEFAItCAxo8stIkQxGseZQkJDfviS3lrRN/bNDbpFijKfuYPsgoMivfXBVtSoE+hqB2JRCUXfQdHhJgOn6LDVLLwGmkfPU9TcgQS3MEF/mn7/dF3lFVTa5lEu34vHhpptiNEfDOeNlyvob4o940trrBu8SNmlUVaIQUAgIAgOW/DY3PWolvn1g1GYJ2TWXh9LpQ5ejbPYAVv+Dtggo8tsWD7WnEHAWBB49eiRCDoYs1gzYSGhnb72NmOQiTNt4s52Or5aP6yEfXoL77USbwEE1O3qZYPAMqleYLsNmuWHsQg+43bJNezbptKpEIeBECAxI8kv/vd5BKVhz0D4SX/oB1nts0K/NkVhrjgkBdotEXrFtJBBOdD9bfSmK/FoNoapAIeCwCNA92YRlV9sEuhBfv/T3a0baq5HfobNcxeVZjo3sLvZfDMerMy4ZSLjWDtf0O8y+MJyySgoBhYB9EBhw5JeqDn73MyVQhS2DVVAlYdlef3GNs+HoXQlase5IsKyX7vOXABkkxNaQXuOyJMAH3SJQVdsaEtM+t8jAqlWR34E13upqBx4CV/yTMW6Rp4QtNiadHW1TOjt5rQ/ux+XZDCySXxqzmbZJ0kup7/5LETZrS1WkEFAItEdgQJFfTns9TCnG1pP3hKQak8mebtMd2fL9Adhz/gH4UKXPyMjEAoTH5yE8Ph/3H+bhWkAyTl+LFUOK5TY0qqMrnqsByahvbG4/supIjxBQ5LdHsKlCCoF+hcDNkHTRtx00/aLo+JqSUO4zDDJVHRbs9ENUQoFNr68j8jt0lhv2nHugfLvbFG1VmUKgPQIDivyWltdK1DaS1Z6SXeNyrGfH6TD4h2eKDm5z86P2CAMg6a6srhe9suNXovVSZxvqGdNHpUq2QUCRX9vgqGpRCDg6Ahm55SKUYICLITPdQOJJY7gx8y5j+Gx3MYa7cTcNuYW2dzFpSn5F4jvTFfsuhIMeIFRSCCgE7IvAgCG/VHdg5LaVNgpgQRWGU9dikZVfIeTW0mGqrG4Q6fC6I7ZRgaD6w66z95FTqPR/LR2DzvIp8tsZOuqcQsC5EKDAIrewChGJBQiLzcWW4yFgCGMGxMi1kVcHc4gZk1/q+DKYBp/jtfWK+JrDSx1TCNgagQFDfrPyK7H2kO0I54Ub8aitb+rReFASHJlQYAihbCxN7sk29Y2p/sAodSpZh4Aiv9bhp0orBPorAnwun7oai5emXsABO+vculyKEJ1fIb5z3LDtdJhSdeivN47qd79EYECQ3/qGJuw7H47VLtYHsaCO74krMai1wdTUg7h8sL6eEF7jMqyDRnYxKYX98iZ0pE4r8utIo6H6ohDoXQRConOF/NL/L5/PpRV1KK+qR3mlbZaKqnowgtzGYyGiT0xXa9tPhynBRe8Os2pNIYABQX5pdLbucLBNAllsPh6K9BzzYTG7ez9V1zbgvE+8xJA3JrM92V661x8Xb8ajrofS6O723VnzK/LrrCOrrksh0DUChaU1mLfDF69Mu4jXFnhg2T4KJ4Kx2sU2y9pDwRLMgp4ehPieCuu6UyqHQkAhYHMEnJ78Nj16hJNXY2zi3YH6tT7BqTYdhIy8CpBQs+6ekF6tDHWQN58IRWZeuU37N9AqU+R3oI24ul6FQFsEMvMrsPZwMOjb98Up5/HSlAsiDaY6hNXLlAt4YfJ5TFrjA6rONTQoTz1t0Vd7CoHeQcDpyW9SZim2ngy1Wr1g1cFAmZ4qKa+16cg0NjXjqn+yuEvTiGxP1yv2B8A3LB1NTeqB2tNBUuS3p8ipcgoB50GA6gn3YnNxNSAFHneSbLf4JcE7KBVJGaXOA5a6EoVAP0TAqckvDRgu+ybZhFhSMnvZL9EuxJL+gBkQw9qgGytdgrDlxD0Ul9X0w1vRMbqsyK9jjIPqhUJAIaAQUAgoBOyFgFOTX+pvubhGghLRnkpTtXIMKHE7NA0d+fK1ZoDi04qxhaoPNjB+o+/hqCRl+NbT8VDkt6fIqXIKAYWAQkAhoBDoHwg4NfmNTS7C+iN3bUIqVx0IRGqWbQzdTG+NqpoGHPWIto2E2iVIpN32IOmm/XbGfUV+nXFU1TUpBBQCCgGFgEKgFQGnJb90eXsrNB30gqBJb61Z05ducrZ9yG91TQOOXI6yCfml4duWU/fAOlXqPgKK/HYfM1VCIaAQUAgoBBQC/QkBpyW/dCN2zifOJoSSpJkqCak59vGkUFPbiGM2kvyyr2uP3EWOHUJy9qcbu6d9VeS3p8ipcgoBhYBCQCGgEOgfCDgt+S0ur8VBt0irXYhp0uIVBwIQGpPbrVDGlt4CDJG8+/wDm7hjY3/XHArGw9QiS5tX+YwQUOTXCAy1qRBQCCgEFAIKASdEwGnJb3JWKdbYKJwxCSXVHq74J6Op2fZuxCITC7D+qPXeHjSiTtUH99sJTni72v+SSH7XXE3Hco9UlNU02r9B1YJCQCGgEFAIKAQUAr2KgNOS3/iMEpH6rjoYZBOdX9az5UQoKqrrbT5A9Pu4bJ/1HimMye8Zr1ib93MgVEjyu8ErA6uvpCnyOxAGXF2jQkAhoBBQCAw4BJyS/DY/AvzDs2ym79tKKgMRnWhbN2IMmnHILQJUq9DasXZNf8E7Tt9DTZ2SXHb3H93Y/AjhmZW4n16B+kbbS/m72x+VXyGgEFAIKAQUAgoB2yLglOSXUdO8AlOxzAb+fY2JKNUJDlwKB12T2SI1NT9CYEQWVuwPhK0k1Owvye+Go3dRWlFni26qOhQCCgGFgEJAIaAQUAg4DQJOS36pSsCAD8bk1VbbN0LSbHID0CPD1pP3rI7sZnpdJOkbj4Uo8muTUVKVKAQUAgoBhYBCQCHgTAgo8ttNnWASyw1HQ3A/Lteq+4DeKI64284bhTEBVuTXqqFRhRUCCgGFgEJAIaAQcGIEFPntJvklyaTP383HQxASnQPqiHY35RZV4aCrfYgv+6fIb3dHROVXCCgEFAIKAYWAQmCgIOC05NfLjmoPGsHk+tKtBOQXV4N6xp2l5kePUFXbgICILFF1WHkg0C4qGVrflNpDZ6OhzikEFAIKAYWAQkAhMFARcEryS1+81Mu1l84vCaa2UMq6/lgI3H0TEZ1ciKz8SlRU1YtLNLpFKyytRnJmKXzDMrDvQrjo99rSuE3rh/Gafdp8PBTlVbZ3yzZQ/yjquhUCCgGFgEJAIaAQcA4EnJL8cmhIRG3pPsyYXJrbZhAMku0Nh+/i8OUoHPHQLzvP3sfK/YHSF3phMFfW5sdcgnDUIxqUNqukEFAIKAQUAgoBhYBCQCHQioDTkt/EjBKssJO3h07JqkuQBNegWgMXSmE7zW8kRbZVPrbZn4NcXI8twdl7+TinFrMY+CeWtf6D1ZZCQCGgEFAIKAQUAt1CwGnJb1pOGdYfuWtzN2KdEVSSTqo0tFnzWMvxzsra+pxXYEq3bgRHyrzgUjKCkssQklquFhMMgpPLscS9/46tI91nqi8Kga4QeHOWC/42ah1eeWc7Xhy/Gc8NXom74cldFWt3vqmpGa+8vR0LNpxvd66gqAKvjN+CF1j/a+vx0riNqKqyzEf77mM38crodSgqrWxXrzqgEFAIdIyA05LfkopaUT+wl+qDRnJJWklu1x2+C6o47DgVhu2nwsSobdupe7K948x9bD0ZqifBGhm2s0Q4IaO441F38DMrPVIdvId9270VCp++HQDV+oBBICIuE543IqD7zCv422vrcTcsCWXl1a3X/+gRmsXY2YyKWcs5ap/V1TdA9+8j8cuXl0r+R0YqaamZhdB94iW89NYW3H2Qgh8/Nx/f/8MsNDY2tbYDSLnm5lbDatbx+vT90H38RaRlFaG5xfMQ+yN9MmqjTUVqRyGgEIDTkl8+CBjoYtk+f5uqHVBvl/q96w4HY+fp+zjrE4eoxAIUldWgrr4JdQ3N7RaGyaXxW0pWGXyCU7H3fDg2HQ8RqbQ9vD5sPhEqRnf99f4m+e2JC7n+er3d6TejAiry2x3EVF6FgHUIUKqq+/JQjJ/t0qai6PgsfPUnE/HEH2bh60+/g/Oed0Fja757rlx/gMd/8i5+8MupCAlPxvPjNkH3zdfw6acm4ImfTcKRC/6GukhcdV8YjA8WH5NjNbX1+Nr/TcJTf50n++WVNZiy9ASe+PkUPPHbGfjx3+ajtLwah8/74wvfGQfdt17Hd56ZJuT88vVwPPHzydIn9o19VEkhoBBoj4DTkl9eanBUts30findFYO2IyE4ejkKYTE5qKntWZjj+vomZORViJu0XWfvizGcrUgw++niGoH6hrZSg/ZD77hHFPnteGwU+e0YG3VGIWAPBHILyoT8vjHzgKF6SmAf+844/G7oKlDAOnvNOTz26ZeRklEA5n/sky+KKkN5Za2UodqD7tvj8McRq2Es9eVJjfxOXHjUUP83npkGLkz7T/nilHuwtMO2dN8Yg7+MWivn3pl3BLovDkFeYTlSMgrx3oIjhnzPDluNx741Tgi5oWK1oRBQCAgCTk1+s/IrsPvcAzE8s0anlpLeNYeCcPxKNMLj8g3TS7a4h3KLq+B2O0GCZtjCNdtKlyCExOQAMDMNZ4sO90Idivx2DLIivx1jo84oBOyBQEfk9+PfH4//fvZDbDvsg2cGLYfuo/9CYmoeyipq8Ofha6D7+AsY/u4OZOeXQiO/fxi+ul0XOyK/3/z1dEPe6MQc7D7kjU0HrkH3+Bg8N2a9nHt77mEhvxm5JbLf0NSEA8duSJ++++xMfPx74xX5NaCoNhQCrQg4Nfml9JNqCcv3BfRY9YHEl7q7gRFZqKy2j99cTpPFpRbjmGe01UR97eFgZBf0b+MHRX5b/6CmW4r8miKi9hUC9kWgI/L7iR+8hW/8aipmrzmLxZtdsc3FG+UVNdKZkrJqDHpjsxBiz5sRcoySX0vJ73/9Zjq++JOJUi4wLBFP/XIqhk3Yijlrz0H3+GgxjONJjfzm5JeipKwKg1/fgB//YZb06ZvPTMMnvv+WIr+CovpRCLRFwKnJLy/1blThRLFgAAAPlUlEQVQO1h/tmdeH5fsDsf10GOLTitqiZqe90oo6nL8eh+U9jP5G476LN+NRW99opx72TrWK/HaMsyK/HWOjzigE7IFAR+SXJPSPI9YYmly54zJSswoN+2c8QqDT/QNXbkfKMd1/jMafRurVFQyZNLWHzw/G5KXH5TCJNPV4PW6Gy/7aPVeg0z2HyBb9XeoOa5LfcR8egO5zr4J6wVm5JZJvwcaLUo5tUTWDesgqKQQUAm0RcHryW1Jeiz3nqVfbvQAT9OZw4kq0hC5uC5l992rqGhAUmQNKcLsbCY6kmcZ3/T0p8tvxCCry2zE26oxCwB4I6MnvMLxppPPLdm4FPcRnvv8Wnn5uHp7+zQwcOO0LGqtR//bpP83G4z96F3NWnEZVtd5t2fWAGHyW+X89HcddAw1dFbWHr4/GV/73fanro98aC2+/KMP54rIqDH9nO77zf5PkvO7ro8W4jRmy88rw838uxg+emYZ/vbkJh8/44qs/0PfpM0+9jU89+bYivwYk1YZCoBUBpye/vNQrAcniZsxSvV8S5RNXYlBT23cS1JDoHKxmwAwLXaJRSn3QLQLFZXoDi9Yh7n9btia/dfWNyC8oRW1dzwwUu0KQ9dqzfuP2Ffk1RkNtKwTsjwAN1CoqaswaOJdVVKOopBJFxRUGQzaqsfFYSWklmkzcjdFNGvMaP4sYibOiskY8OLBcG1dqLZdHFb7i0kqpl3mra1pV8Gh4XcxyLSoXpWVVko99q6jq/+8D+4+wamEgIjAgyG9haTW2ntL72e2KANPrAnV8c4uq+vR+IPF2v51ocZQ4qjwEhjuHWxtbk19X7/t47LF/4rCReyFbDq6rF+t/Hu4+921Zrdm6FPk1C4s6qBBQCCgEFAIKAYsRGBDkl2hcCUjBSpfOVR9IfDcfD0V8qmMEiCgpr8NxC4zgKPWlezNnkPpyrGxNft18HkD3sRdw9GKA/DHOeobg0Fk/bD3kjb2HfZBbVC7H6xsacfRiIFzO+Mq5A8dvor7F0TynHo+euIUHMemS9/KNBzh9ORiFxRUYN2UvdF8aCrpC2nrQW6YZGxqbwPJb915BUlq+lLHFjyK/tkBR1aEQ+P/t3QlwlOUdBvAPSxmpI0qdSltlBiytQltsR2fUDoMdL1SgIKAMh1AuCalKMwUEBRUhKJcECOEMkQghIeSAQORIghwh5D7IDQGSEEIgkDtskiVP5/8mu0kwC0j2yy7ZZ2c+s/vd+/uWmWde3/f/UoACFHBkAYcJv6XlBmwKSLptAJY+tscT8q1ayqytP668wjKs9Y2zeN8y6caybaeQkHm5rZeym+P1Dr9S/qdLn8mYt8wfL7y1AINGLFaDRSoqDejUbQSefMlFbev1wn/xvrMHpNtEYmouOnV6HXO+3qWcnho4Ww0mKSwqxXApYP/YaLwzfQ3mLfWH/O/GCf/xwB8HzMKXS/2tWmie4ddufqa8EQpQgAIUuE8FHCb8yvPJzr2O5d6nWi17JjV2v993GqUVdzenens+74jYXFVn2FKXjX1Hz6K2ruOM6NU7/D7a3xn9Xv9MVUJeKXUztTcRnZSj+uFpvxmD0R96qG0T/rcZ2oPDIIXqT2fmQ+s6HJ9/G6Qeff+3FuChftPV+5CwRGgPDMb+iCR1nLQGa12HoddzHyEsMt2qPxWGX6ty8mQUoAAFKOCAAg4VfmVgQXjMBXx1S91faT1d6nUKMsjMHl9llTVYveOnfZZlNjcP/wRIibSO9GqP8PvMq/MUmeu6EBVw406fbwi/j4/BCKe1atuYj9erFl0ZNHK78OsXEq26Vfjvj1HHSUH73aGx0B57D93/MBmHjqVa7fEw/FqNkieiAAUoQAEHFXCo8CvPuLjkBrz2pLSYTGLx5pPYFnIalVX6VAOwxm/rSFxei4oV0kVj+bZoJHag7g4mJ1uH31HO69StjHfZCO3hkWrEdEpGngq4X63Zq7Y9+/bn5pZfnz1R0LS3EHwo3vQV1F/pP6xpgyDh2Fovhl9rSfI8FKAABSjgqAIOF37lQRcUlWODfwJM0wnLQLete07jaknD7Dz29mOQLg3hMbmQFmrp+iDBV97ba0t1W/2sHX4DDsRD016F565j6tY695kCmUFJXl+4BUHT3kB0cmO3h9+Nw4BRrjh8PBUvDVuIfv+YpcoK5eQWoXc/J7w7fa3a1uP5j9Gp9yR1jrATaXj8yQmY6+qrtkmtz8PHUjF70U706DlR1QNVO1rhPwy/VkDkKShAAQpQwKEFHDL8yhNPzCpqmEiiMVBKxQRpEb5yvcqufhBVN2oRFnPBPOBNgq/UIQ4Mz8INg+3qEOuJZO3wm5CWi4mTvkVk3Bl12zPme6tpQuVDSHgSJk51UzMzVVYboPWcgCdecMFIJ3eMneGOouJy81dNycrHmGmr1bbxMzfBef735m37jiRj9BQ3jJzhDimKP9JpLUZPdcMPR5uK1Zt3bsMbht824PFQClCAAhSgAACHDb/y9OPSC1VfX+k7Ky2q0hL83d4UpJ9rmqLSlr+Sy8WVCAjLVK280tKrgu/mk/A/nIWKqqYi57a8Rz2ube3wK/fYvNa8vK9vduOmbVIkXg14+8hD7W9a32xX83p1juYnabyG6ZjWtjc/z72+Z/i9VzkeRwEKUIACFGgQcOjwKwTSArzCO8bcn1YC8LfbY7Dnx2xUVtuuD7BMU7zev2FaZlPwlTrFAeESfG13X+3xD0eP8Hs3910i4bfbSAyZvOpudrfJPgy/NmHnRSlAAQpQoAMJOHz4lWd5sagCXntTVHcCaQGWkOnqGYktQck4m1fSrnV/r5cb1Mxuy72jIQPxGu6nYXDbqZQC3KjpmF0dmv+bslX4lWlJM7ILkF94vfnt2NV7hl+7ehy8GQpQgAIUuA8FGH4bH9qVkmr4HshQYVP61KqBZY0TSPgeTEduYRlk1i49XkZjvaovHBGTi1U+seZrS4uvDMbz8ItHUrb1ZgnT4ztY85y2Cr/W/A56nYvhVy9ZnpcCFKAABRxFgOG32ZM21BpxJDYX7n7xqtXVNB2y65YoNThu9+EMJGUV4VppNarbONhMWhllQo1z+SU4HHUO7r7xKug2VHJo6H+80jsa20NTUWRng/CakenyluHXMivDr2UbbqEABShAAQrcjQDDbytKl65WYPfhLFVHd9GmSHN/4MWeJyFVITbuTlQD0RIzi3C+oBQyBbGEYSlJVmdsOdOahFxZX1NrxJVrVbhwqQxpOVcRHn0BW/ekYMW2U2qgnWnQnXR1kNZe6XKRkHEZ0irsaC+GX8tPnOHXsg23UIACFKAABe5GgOHXgpKhxoj0nGIE/5itKkLIrHCmgOrqGaVmiZOQumpHLNbsjIN/WCaCjmSrRVqPY1MvISqlAHuPnlXrAiOy4BmUjNU+cfhmaxQWbjzRYqINaWWWdVuDkhGVXGC3NYctcFl19ZL95616vo52ssX76NPRnim/DwUoQAEKtJ8Aw+8drGWAWdaFawg5dhZuO2KweIuE4KbJJtTguC3SIhypAvHCTZEq1H7jdQrfeEVBPktwlkX6EktgNoVo+SstvbKv975UxKQVqi4Vd7ilDr/ZxfcM1oTnwT0in8stBmvC8/FZYE6H/w3wC1KAAhSgAAX0EmD4vUtZ6bpwtaQKUnEh+Eg2pD+uOQR7yoxrDbOuqUFqjQPVJBjL56alYT9VwWHLSXgGJ+NYQj7O5JVAJrPgq0HgcnkNLl434GIJl58YXDeguIK/Ff5boQAFKEABCtyrAMPvPchJP96SCgMyLxTjh8gc7DyQDp/QNKz2iVWLdIMwL43rNgcmwe9QBvwOZiAx6zIKrlao6hGmSRHu4TZ4CAUoQAEKUIACFKDAzxRg+P2ZYBZ3r69HWYVBVXCQKg63LjUOUJ/Xog03UIACFKAABShAATsRYPi1kwfB26AABShAAQpQgAIU0F+A4Vd/Y16BAhSgAAUoQAEKUMBOBBh+7eRB8DYoQAEKUIACFKAABfQXYPjV35hXoAAFKEABClCAAhSwEwGGXzt5ELwNClCAAhSgAAUoQAH9BRh+9TfmFShAAQpQgAIUoAAF7ESA4ddOHgRvgwIUoAAFKEABClBAfwGGX/2NeQUKUIACFKAABShAATsRYPi18CCqDbV4c+xSfOkW1GKPd53XYdo8rxbr+IECFKAABShAAQpQ4P4QYPi18JwqqgzQHhmFN95f0WKPB5+eil4DZpnX1dbVoaa2DvXmNUBd4zqj0WheW19fD+PNmzDtb97ANxSgAAUoQAEKUIAC7SbA8GuBWoXf347F0CluLfbo/qwz+r72KW4YarFg6W70/vuH+NPLc3CttBK1dUZ4+R5Fj2emoc8/P8Ejf3FCWvZFdXzggXj86vfj8cSLLugzcA5Ky6pbnJcfKEABClCAAhSgAAX0F2D4tWB8u/D73NAvsD8iGZo2CF+sDDSfISUjH526DMEi972qJfj5fy1E5z6T1Xb/0FhovxiMXaGxkFZgvihAAQpQgAIUoAAF2l+A4deC+e3Cb/83FyDtTAH++vIn0LoMxdyl/qrrQ2rWRWiPjsIrY5dh2YZQdPuzE7SeE9QVVPjtPAS+IdEWrsjVFKAABShAAQpQgAJ6CzD8WhAurzRAe3gE3nFyb7HHr//mrLouyMqUzHw8P2g+tIfeQUlZlQrEEn4Hvvc1vnQLxopNodgefFIdz/DbgpEfKEABClCAAhSggE0EGH4tsBuNN7FpewQe6TkB2wJOqL1mfuWDB3r/G8djssxHTZ3rpcJvaXk1UrMvQus8GK4e+8zbP/j0O/We4ddMwjcUoAAFKEABClDAZgIMv3eg3+gdhu59JqPva/PQ5alJiE0+p46IOJmBvi+64LGnpyH4QJxaV2e8iQ3eYejxzAdq/76vzEV04/6BB+Pxy67DISGYLwpQgAIUoAAFKEAB2wgw/LbiLq2+ldUGVKmlBleKy1B4pRRXrpWrKg+VVQZIS69aV1yO6hs1jfvL36b9ZbtUhZD9yyqqcbW4Qv2Vz3INvihAAQpQgAIUoAAF2leA4bcV76T0PEya7YkxH63HuJkbMLbZMu7jDVBLa+tkW7P1clzz/cfN3Ki2y3kT03JbuTJXUYACFKAABShAAQroKcDw24puVk4h5q8IwKwlvpi9xM/qyyxXX2ScvdTKlbmKAhSgAAUoQAEKUEBPAYZfC7pSiVfPxcJluZoCFKAABShAAQpQQEcBhl8dcXlqClCAAhSgAAUoQAH7EmD4ta/nwbuhAAUoQAEKUIACFNBRgOFXR1yemgIUoAAFKEABClDAvgQYfu3refBuKEABClCAAhSgAAV0FPg/2Es3/NqSmdsAAAAASUVORK5CYII="/>
          <p:cNvSpPr>
            <a:spLocks noGrp="1" noChangeAspect="1" noChangeArrowheads="1"/>
          </p:cNvSpPr>
          <p:nvPr>
            <p:ph type="body" sz="half" idx="2"/>
          </p:nvPr>
        </p:nvSpPr>
        <p:spPr bwMode="auto">
          <a:xfrm>
            <a:off x="685800" y="1036321"/>
            <a:ext cx="10644051" cy="1602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1600" dirty="0">
                <a:latin typeface="Arial" panose="020B0604020202020204" pitchFamily="34" charset="0"/>
                <a:cs typeface="Arial" panose="020B0604020202020204" pitchFamily="34" charset="0"/>
              </a:rPr>
              <a:t>Chronic Kidney Disease (CKD) is a major medical problem and can be cured if treated in the early </a:t>
            </a:r>
            <a:r>
              <a:rPr lang="en-US" sz="1600" dirty="0" smtClean="0">
                <a:latin typeface="Arial" panose="020B0604020202020204" pitchFamily="34" charset="0"/>
                <a:cs typeface="Arial" panose="020B0604020202020204" pitchFamily="34" charset="0"/>
              </a:rPr>
              <a:t>stages.</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We have built a model using various concepts of machine learning such as supervised and unsupervised learning, logistic regression and many more to help patients identify this problem and start their medication at the early stage. </a:t>
            </a:r>
          </a:p>
          <a:p>
            <a:r>
              <a:rPr lang="en-US" sz="1600" dirty="0" smtClean="0">
                <a:latin typeface="Arial" panose="020B0604020202020204" pitchFamily="34" charset="0"/>
                <a:cs typeface="Arial" panose="020B0604020202020204" pitchFamily="34" charset="0"/>
              </a:rPr>
              <a:t>We have designed a web app using Flask which will take the inputs and predict whether the user is suffering from CKD or not. Below is a flowchart depicting our project.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996" y="3043374"/>
            <a:ext cx="6696075" cy="3105150"/>
          </a:xfrm>
          <a:prstGeom prst="rect">
            <a:avLst/>
          </a:prstGeom>
        </p:spPr>
      </p:pic>
    </p:spTree>
    <p:extLst>
      <p:ext uri="{BB962C8B-B14F-4D97-AF65-F5344CB8AC3E}">
        <p14:creationId xmlns:p14="http://schemas.microsoft.com/office/powerpoint/2010/main" val="31441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10732467" cy="1456267"/>
          </a:xfrm>
        </p:spPr>
        <p:txBody>
          <a:bodyPr>
            <a:normAutofit/>
          </a:bodyPr>
          <a:lstStyle/>
          <a:p>
            <a:r>
              <a:rPr lang="en-US" dirty="0" smtClean="0"/>
              <a:t>								</a:t>
            </a:r>
            <a:r>
              <a:rPr lang="en-US" b="1" dirty="0" smtClean="0">
                <a:latin typeface="Arial" panose="020B0604020202020204" pitchFamily="34" charset="0"/>
                <a:cs typeface="Arial" panose="020B0604020202020204" pitchFamily="34" charset="0"/>
              </a:rPr>
              <a:t>modules</a:t>
            </a:r>
            <a:endParaRPr lang="ru-RU" b="1" dirty="0">
              <a:latin typeface="Arial" panose="020B0604020202020204" pitchFamily="34" charset="0"/>
              <a:cs typeface="Arial" panose="020B0604020202020204" pitchFamily="34" charset="0"/>
            </a:endParaRPr>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1461143"/>
              </p:ext>
            </p:extLst>
          </p:nvPr>
        </p:nvGraphicFramePr>
        <p:xfrm>
          <a:off x="685801" y="2142067"/>
          <a:ext cx="10767354" cy="3649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2"/>
            <a:ext cx="10131427" cy="870856"/>
          </a:xfrm>
        </p:spPr>
        <p:txBody>
          <a:bodyPr>
            <a:normAutofit/>
          </a:bodyPr>
          <a:lstStyle/>
          <a:p>
            <a:r>
              <a:rPr lang="en-US" sz="4000" b="1" dirty="0" smtClean="0">
                <a:latin typeface="Arial" panose="020B0604020202020204" pitchFamily="34" charset="0"/>
                <a:cs typeface="Arial" panose="020B0604020202020204" pitchFamily="34" charset="0"/>
              </a:rPr>
              <a:t>							METHODOLOGY</a:t>
            </a:r>
            <a:endParaRPr lang="en-IN" sz="4000"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685800" y="1410789"/>
            <a:ext cx="10131428" cy="4380411"/>
          </a:xfrm>
        </p:spPr>
        <p:txBody>
          <a:bodyPr>
            <a:normAutofit fontScale="92500" lnSpcReduction="20000"/>
          </a:bodyPr>
          <a:lstStyle/>
          <a:p>
            <a:r>
              <a:rPr lang="en-US" dirty="0">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or Regression algorithms.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Example: 1. Linear Regression.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2. Logistic Regression.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3. Random Forest Regression / Classification.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4. Decision Tree Regression / Classification.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 the prediction for model is classification type, we apply a </a:t>
            </a:r>
            <a:r>
              <a:rPr lang="en-US" b="1" u="sng" dirty="0">
                <a:latin typeface="Arial" panose="020B0604020202020204" pitchFamily="34" charset="0"/>
                <a:cs typeface="Arial" panose="020B0604020202020204" pitchFamily="34" charset="0"/>
              </a:rPr>
              <a:t>logistic regression </a:t>
            </a:r>
            <a:r>
              <a:rPr lang="en-US" dirty="0">
                <a:latin typeface="Arial" panose="020B0604020202020204" pitchFamily="34" charset="0"/>
                <a:cs typeface="Arial" panose="020B0604020202020204" pitchFamily="34" charset="0"/>
              </a:rPr>
              <a:t>algorithm on our dataset</a:t>
            </a:r>
            <a:r>
              <a:rPr lang="en-US" b="1"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Logistic regression is the appropriate regression analysis to conduct when the dependent variable is binary.  Like all regression analyses, the logistic regression is a predictive analysis.  Logistic regression is used to describe data and to explain the relationship between one dependent binary variable and one or more nominal, ordinal, interval or ratio-level independent variables</a:t>
            </a:r>
            <a:r>
              <a:rPr lang="en-US"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141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0501"/>
            <a:ext cx="10131427" cy="1200150"/>
          </a:xfrm>
        </p:spPr>
        <p:txBody>
          <a:bodyPr/>
          <a:lstStyle/>
          <a:p>
            <a:r>
              <a:rPr lang="en-US" dirty="0" smtClean="0"/>
              <a:t>						</a:t>
            </a:r>
            <a:r>
              <a:rPr lang="en-US" sz="4400" b="1" dirty="0" smtClean="0">
                <a:latin typeface="Arial" panose="020B0604020202020204" pitchFamily="34" charset="0"/>
                <a:cs typeface="Arial" panose="020B0604020202020204" pitchFamily="34" charset="0"/>
              </a:rPr>
              <a:t>Module Description</a:t>
            </a:r>
            <a:endParaRPr lang="en-IN" sz="4400"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53440" y="1304925"/>
            <a:ext cx="10563497" cy="5017498"/>
          </a:xfrm>
        </p:spPr>
        <p:txBody>
          <a:bodyPr/>
          <a:lstStyle/>
          <a:p>
            <a:r>
              <a:rPr lang="en-US" dirty="0" smtClean="0">
                <a:latin typeface="Arial" panose="020B0604020202020204" pitchFamily="34" charset="0"/>
                <a:cs typeface="Arial" panose="020B0604020202020204" pitchFamily="34" charset="0"/>
              </a:rPr>
              <a:t>Our project consists of the following modules:</a:t>
            </a:r>
          </a:p>
          <a:p>
            <a:pPr marL="457200" indent="-457200">
              <a:buFont typeface="Arial" panose="020B0604020202020204" pitchFamily="34" charset="0"/>
              <a:buChar char="•"/>
            </a:pPr>
            <a:r>
              <a:rPr lang="en-US" b="1" dirty="0" smtClean="0">
                <a:latin typeface="Arial" panose="020B0604020202020204" pitchFamily="34" charset="0"/>
                <a:cs typeface="Arial" panose="020B0604020202020204" pitchFamily="34" charset="0"/>
              </a:rPr>
              <a:t>Creating dataset</a:t>
            </a:r>
            <a:r>
              <a:rPr lang="en-US" dirty="0" smtClean="0">
                <a:latin typeface="Arial" panose="020B0604020202020204" pitchFamily="34" charset="0"/>
                <a:cs typeface="Arial" panose="020B0604020202020204" pitchFamily="34" charset="0"/>
              </a:rPr>
              <a:t>: We have created our dataset which consists of the fields like- age, uric level, etc. We have used this dataset to train our model and derive the required results.</a:t>
            </a:r>
          </a:p>
          <a:p>
            <a:pPr marL="457200" indent="-457200">
              <a:buFont typeface="Arial" panose="020B0604020202020204" pitchFamily="34" charset="0"/>
              <a:buChar char="•"/>
            </a:pPr>
            <a:r>
              <a:rPr lang="en-US" b="1" dirty="0" smtClean="0">
                <a:latin typeface="Arial" panose="020B0604020202020204" pitchFamily="34" charset="0"/>
                <a:cs typeface="Arial" panose="020B0604020202020204" pitchFamily="34" charset="0"/>
              </a:rPr>
              <a:t>Data Preprocessing</a:t>
            </a:r>
            <a:r>
              <a:rPr lang="en-US" dirty="0" smtClean="0">
                <a:latin typeface="Arial" panose="020B0604020202020204" pitchFamily="34" charset="0"/>
                <a:cs typeface="Arial" panose="020B0604020202020204" pitchFamily="34" charset="0"/>
              </a:rPr>
              <a:t>: In this stage we have eliminated the columns which are not important for our prediction model. We have find the null values and other details of the dataset. </a:t>
            </a:r>
          </a:p>
          <a:p>
            <a:pPr marL="457200" indent="-457200">
              <a:buFont typeface="Arial" panose="020B0604020202020204" pitchFamily="34" charset="0"/>
              <a:buChar char="•"/>
            </a:pPr>
            <a:r>
              <a:rPr lang="en-US" b="1" dirty="0" smtClean="0">
                <a:latin typeface="Arial" panose="020B0604020202020204" pitchFamily="34" charset="0"/>
                <a:cs typeface="Arial" panose="020B0604020202020204" pitchFamily="34" charset="0"/>
              </a:rPr>
              <a:t>Application building</a:t>
            </a:r>
            <a:r>
              <a:rPr lang="en-US" dirty="0" smtClean="0">
                <a:latin typeface="Arial" panose="020B0604020202020204" pitchFamily="34" charset="0"/>
                <a:cs typeface="Arial" panose="020B0604020202020204" pitchFamily="34" charset="0"/>
              </a:rPr>
              <a:t>: In this module we have created a website which consists of home page and result page. The home page consists of a button which will take the user to another page where his details are asked. Based on these inputs our model will predict the results which will be displayed on the next page.</a:t>
            </a:r>
          </a:p>
          <a:p>
            <a:pPr marL="457200" indent="-457200">
              <a:buFont typeface="Arial" panose="020B0604020202020204" pitchFamily="34" charset="0"/>
              <a:buChar char="•"/>
            </a:pPr>
            <a:r>
              <a:rPr lang="en-US" b="1" dirty="0" smtClean="0">
                <a:latin typeface="Arial" panose="020B0604020202020204" pitchFamily="34" charset="0"/>
                <a:cs typeface="Arial" panose="020B0604020202020204" pitchFamily="34" charset="0"/>
              </a:rPr>
              <a:t>Training the model on IBM cloud</a:t>
            </a:r>
            <a:r>
              <a:rPr lang="en-US" dirty="0" smtClean="0">
                <a:latin typeface="Arial" panose="020B0604020202020204" pitchFamily="34" charset="0"/>
                <a:cs typeface="Arial" panose="020B0604020202020204" pitchFamily="34" charset="0"/>
              </a:rPr>
              <a:t>: Lastly, we have deployed our Machine Learning Model on IBM Cloud. </a:t>
            </a:r>
          </a:p>
          <a:p>
            <a:pPr marL="457200" indent="-457200">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74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4188823" y="1528838"/>
            <a:ext cx="6583680" cy="2346476"/>
          </a:xfrm>
        </p:spPr>
        <p:txBody>
          <a:bodyPr>
            <a:normAutofit/>
          </a:bodyPr>
          <a:lstStyle/>
          <a:p>
            <a:r>
              <a:rPr lang="en-US" sz="72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491</Words>
  <Application>Microsoft Office PowerPoint</Application>
  <PresentationFormat>Widescreen</PresentationFormat>
  <Paragraphs>32</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Chronic Kidney Disease Analysis Using IBM Watson Machine Learning Service</vt:lpstr>
      <vt:lpstr>       INTRODUCTION</vt:lpstr>
      <vt:lpstr>        modules</vt:lpstr>
      <vt:lpstr>       METHODOLOGY</vt:lpstr>
      <vt:lpstr>      Module Description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2021-07-29T05:28:39Z</dcterms:created>
  <dcterms:modified xsi:type="dcterms:W3CDTF">2021-07-29T15:01:59Z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