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77" r:id="rId4"/>
    <p:sldId id="281" r:id="rId5"/>
    <p:sldId id="278" r:id="rId6"/>
    <p:sldId id="279" r:id="rId7"/>
    <p:sldId id="274" r:id="rId8"/>
    <p:sldId id="275" r:id="rId9"/>
    <p:sldId id="276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d,Vivek" userId="53f89016-3771-4533-a02c-9f8a29138f13" providerId="ADAL" clId="{C58B1EF5-1763-4F17-BE08-B1D4FF58B75A}"/>
    <pc:docChg chg="undo custSel addSld delSld modSld sldOrd">
      <pc:chgData name="Anand,Vivek" userId="53f89016-3771-4533-a02c-9f8a29138f13" providerId="ADAL" clId="{C58B1EF5-1763-4F17-BE08-B1D4FF58B75A}" dt="2021-07-22T16:40:37.933" v="273"/>
      <pc:docMkLst>
        <pc:docMk/>
      </pc:docMkLst>
      <pc:sldChg chg="addSp delSp modSp mod">
        <pc:chgData name="Anand,Vivek" userId="53f89016-3771-4533-a02c-9f8a29138f13" providerId="ADAL" clId="{C58B1EF5-1763-4F17-BE08-B1D4FF58B75A}" dt="2021-07-22T16:27:24.942" v="200" actId="14100"/>
        <pc:sldMkLst>
          <pc:docMk/>
          <pc:sldMk cId="1163255813" sldId="256"/>
        </pc:sldMkLst>
        <pc:spChg chg="add del mod">
          <ac:chgData name="Anand,Vivek" userId="53f89016-3771-4533-a02c-9f8a29138f13" providerId="ADAL" clId="{C58B1EF5-1763-4F17-BE08-B1D4FF58B75A}" dt="2021-07-22T16:03:01.136" v="12" actId="931"/>
          <ac:spMkLst>
            <pc:docMk/>
            <pc:sldMk cId="1163255813" sldId="256"/>
            <ac:spMk id="3" creationId="{4EBDE8D0-7FD0-4681-A169-0E06BCEA9AC7}"/>
          </ac:spMkLst>
        </pc:spChg>
        <pc:spChg chg="mod">
          <ac:chgData name="Anand,Vivek" userId="53f89016-3771-4533-a02c-9f8a29138f13" providerId="ADAL" clId="{C58B1EF5-1763-4F17-BE08-B1D4FF58B75A}" dt="2021-07-22T16:15:14.187" v="126" actId="26606"/>
          <ac:spMkLst>
            <pc:docMk/>
            <pc:sldMk cId="1163255813" sldId="256"/>
            <ac:spMk id="4" creationId="{68372F15-A743-4B1D-9270-BB1B0605EFBD}"/>
          </ac:spMkLst>
        </pc:spChg>
        <pc:spChg chg="mod ord">
          <ac:chgData name="Anand,Vivek" userId="53f89016-3771-4533-a02c-9f8a29138f13" providerId="ADAL" clId="{C58B1EF5-1763-4F17-BE08-B1D4FF58B75A}" dt="2021-07-22T16:27:24.942" v="200" actId="14100"/>
          <ac:spMkLst>
            <pc:docMk/>
            <pc:sldMk cId="1163255813" sldId="256"/>
            <ac:spMk id="8" creationId="{A836FC82-3198-48CB-B04B-66845D1D62E2}"/>
          </ac:spMkLst>
        </pc:spChg>
        <pc:spChg chg="add del">
          <ac:chgData name="Anand,Vivek" userId="53f89016-3771-4533-a02c-9f8a29138f13" providerId="ADAL" clId="{C58B1EF5-1763-4F17-BE08-B1D4FF58B75A}" dt="2021-07-22T16:15:14.187" v="126" actId="26606"/>
          <ac:spMkLst>
            <pc:docMk/>
            <pc:sldMk cId="1163255813" sldId="256"/>
            <ac:spMk id="14" creationId="{33CD251C-A887-4D2F-925B-FC097198538B}"/>
          </ac:spMkLst>
        </pc:spChg>
        <pc:spChg chg="add del">
          <ac:chgData name="Anand,Vivek" userId="53f89016-3771-4533-a02c-9f8a29138f13" providerId="ADAL" clId="{C58B1EF5-1763-4F17-BE08-B1D4FF58B75A}" dt="2021-07-22T16:15:14.187" v="126" actId="26606"/>
          <ac:spMkLst>
            <pc:docMk/>
            <pc:sldMk cId="1163255813" sldId="256"/>
            <ac:spMk id="15" creationId="{B19D093C-27FB-4032-B282-42C4563F257C}"/>
          </ac:spMkLst>
        </pc:spChg>
        <pc:spChg chg="add del">
          <ac:chgData name="Anand,Vivek" userId="53f89016-3771-4533-a02c-9f8a29138f13" providerId="ADAL" clId="{C58B1EF5-1763-4F17-BE08-B1D4FF58B75A}" dt="2021-07-22T16:14:38.110" v="117" actId="26606"/>
          <ac:spMkLst>
            <pc:docMk/>
            <pc:sldMk cId="1163255813" sldId="256"/>
            <ac:spMk id="27" creationId="{AC5782D3-6CED-43A7-BE35-09C48F8091FB}"/>
          </ac:spMkLst>
        </pc:spChg>
        <pc:spChg chg="add del">
          <ac:chgData name="Anand,Vivek" userId="53f89016-3771-4533-a02c-9f8a29138f13" providerId="ADAL" clId="{C58B1EF5-1763-4F17-BE08-B1D4FF58B75A}" dt="2021-07-22T16:14:38.110" v="117" actId="26606"/>
          <ac:spMkLst>
            <pc:docMk/>
            <pc:sldMk cId="1163255813" sldId="256"/>
            <ac:spMk id="29" creationId="{6721F593-ECD2-4B5B-AAE4-0866A4CDC970}"/>
          </ac:spMkLst>
        </pc:spChg>
        <pc:spChg chg="add del">
          <ac:chgData name="Anand,Vivek" userId="53f89016-3771-4533-a02c-9f8a29138f13" providerId="ADAL" clId="{C58B1EF5-1763-4F17-BE08-B1D4FF58B75A}" dt="2021-07-22T16:14:38.110" v="117" actId="26606"/>
          <ac:spMkLst>
            <pc:docMk/>
            <pc:sldMk cId="1163255813" sldId="256"/>
            <ac:spMk id="31" creationId="{71DEE99F-D18C-4025-BA3F-CEBF5258ED3D}"/>
          </ac:spMkLst>
        </pc:spChg>
        <pc:spChg chg="add del">
          <ac:chgData name="Anand,Vivek" userId="53f89016-3771-4533-a02c-9f8a29138f13" providerId="ADAL" clId="{C58B1EF5-1763-4F17-BE08-B1D4FF58B75A}" dt="2021-07-22T16:14:38.110" v="117" actId="26606"/>
          <ac:spMkLst>
            <pc:docMk/>
            <pc:sldMk cId="1163255813" sldId="256"/>
            <ac:spMk id="33" creationId="{976FA5D9-3A7C-4FA7-9BA8-1905D703FD77}"/>
          </ac:spMkLst>
        </pc:spChg>
        <pc:spChg chg="add del">
          <ac:chgData name="Anand,Vivek" userId="53f89016-3771-4533-a02c-9f8a29138f13" providerId="ADAL" clId="{C58B1EF5-1763-4F17-BE08-B1D4FF58B75A}" dt="2021-07-22T16:14:38.110" v="117" actId="26606"/>
          <ac:spMkLst>
            <pc:docMk/>
            <pc:sldMk cId="1163255813" sldId="256"/>
            <ac:spMk id="35" creationId="{4652D57C-331F-43B8-9C07-69FBA9C0279E}"/>
          </ac:spMkLst>
        </pc:spChg>
        <pc:spChg chg="add del">
          <ac:chgData name="Anand,Vivek" userId="53f89016-3771-4533-a02c-9f8a29138f13" providerId="ADAL" clId="{C58B1EF5-1763-4F17-BE08-B1D4FF58B75A}" dt="2021-07-22T16:14:40.623" v="119" actId="26606"/>
          <ac:spMkLst>
            <pc:docMk/>
            <pc:sldMk cId="1163255813" sldId="256"/>
            <ac:spMk id="37" creationId="{B95B9BA8-1D69-4796-85F5-B6D0BD52354B}"/>
          </ac:spMkLst>
        </pc:spChg>
        <pc:spChg chg="add del">
          <ac:chgData name="Anand,Vivek" userId="53f89016-3771-4533-a02c-9f8a29138f13" providerId="ADAL" clId="{C58B1EF5-1763-4F17-BE08-B1D4FF58B75A}" dt="2021-07-22T16:14:42.839" v="121" actId="26606"/>
          <ac:spMkLst>
            <pc:docMk/>
            <pc:sldMk cId="1163255813" sldId="256"/>
            <ac:spMk id="39" creationId="{73DE2CFE-42F2-48F0-8706-5264E012B10C}"/>
          </ac:spMkLst>
        </pc:spChg>
        <pc:spChg chg="add del">
          <ac:chgData name="Anand,Vivek" userId="53f89016-3771-4533-a02c-9f8a29138f13" providerId="ADAL" clId="{C58B1EF5-1763-4F17-BE08-B1D4FF58B75A}" dt="2021-07-22T16:14:47.974" v="123" actId="26606"/>
          <ac:spMkLst>
            <pc:docMk/>
            <pc:sldMk cId="1163255813" sldId="256"/>
            <ac:spMk id="41" creationId="{B95B9BA8-1D69-4796-85F5-B6D0BD52354B}"/>
          </ac:spMkLst>
        </pc:spChg>
        <pc:spChg chg="add del">
          <ac:chgData name="Anand,Vivek" userId="53f89016-3771-4533-a02c-9f8a29138f13" providerId="ADAL" clId="{C58B1EF5-1763-4F17-BE08-B1D4FF58B75A}" dt="2021-07-22T16:15:14.173" v="125" actId="26606"/>
          <ac:spMkLst>
            <pc:docMk/>
            <pc:sldMk cId="1163255813" sldId="256"/>
            <ac:spMk id="43" creationId="{AC5782D3-6CED-43A7-BE35-09C48F8091FB}"/>
          </ac:spMkLst>
        </pc:spChg>
        <pc:spChg chg="add del">
          <ac:chgData name="Anand,Vivek" userId="53f89016-3771-4533-a02c-9f8a29138f13" providerId="ADAL" clId="{C58B1EF5-1763-4F17-BE08-B1D4FF58B75A}" dt="2021-07-22T16:15:14.173" v="125" actId="26606"/>
          <ac:spMkLst>
            <pc:docMk/>
            <pc:sldMk cId="1163255813" sldId="256"/>
            <ac:spMk id="44" creationId="{6721F593-ECD2-4B5B-AAE4-0866A4CDC970}"/>
          </ac:spMkLst>
        </pc:spChg>
        <pc:spChg chg="add del">
          <ac:chgData name="Anand,Vivek" userId="53f89016-3771-4533-a02c-9f8a29138f13" providerId="ADAL" clId="{C58B1EF5-1763-4F17-BE08-B1D4FF58B75A}" dt="2021-07-22T16:15:14.173" v="125" actId="26606"/>
          <ac:spMkLst>
            <pc:docMk/>
            <pc:sldMk cId="1163255813" sldId="256"/>
            <ac:spMk id="45" creationId="{71DEE99F-D18C-4025-BA3F-CEBF5258ED3D}"/>
          </ac:spMkLst>
        </pc:spChg>
        <pc:spChg chg="add del">
          <ac:chgData name="Anand,Vivek" userId="53f89016-3771-4533-a02c-9f8a29138f13" providerId="ADAL" clId="{C58B1EF5-1763-4F17-BE08-B1D4FF58B75A}" dt="2021-07-22T16:15:14.173" v="125" actId="26606"/>
          <ac:spMkLst>
            <pc:docMk/>
            <pc:sldMk cId="1163255813" sldId="256"/>
            <ac:spMk id="46" creationId="{976FA5D9-3A7C-4FA7-9BA8-1905D703FD77}"/>
          </ac:spMkLst>
        </pc:spChg>
        <pc:spChg chg="add del">
          <ac:chgData name="Anand,Vivek" userId="53f89016-3771-4533-a02c-9f8a29138f13" providerId="ADAL" clId="{C58B1EF5-1763-4F17-BE08-B1D4FF58B75A}" dt="2021-07-22T16:15:14.173" v="125" actId="26606"/>
          <ac:spMkLst>
            <pc:docMk/>
            <pc:sldMk cId="1163255813" sldId="256"/>
            <ac:spMk id="47" creationId="{4652D57C-331F-43B8-9C07-69FBA9C0279E}"/>
          </ac:spMkLst>
        </pc:spChg>
        <pc:spChg chg="add">
          <ac:chgData name="Anand,Vivek" userId="53f89016-3771-4533-a02c-9f8a29138f13" providerId="ADAL" clId="{C58B1EF5-1763-4F17-BE08-B1D4FF58B75A}" dt="2021-07-22T16:15:14.187" v="126" actId="26606"/>
          <ac:spMkLst>
            <pc:docMk/>
            <pc:sldMk cId="1163255813" sldId="256"/>
            <ac:spMk id="49" creationId="{B95B9BA8-1D69-4796-85F5-B6D0BD52354B}"/>
          </ac:spMkLst>
        </pc:spChg>
        <pc:grpChg chg="add del">
          <ac:chgData name="Anand,Vivek" userId="53f89016-3771-4533-a02c-9f8a29138f13" providerId="ADAL" clId="{C58B1EF5-1763-4F17-BE08-B1D4FF58B75A}" dt="2021-07-22T16:15:14.187" v="126" actId="26606"/>
          <ac:grpSpMkLst>
            <pc:docMk/>
            <pc:sldMk cId="1163255813" sldId="256"/>
            <ac:grpSpMk id="21" creationId="{35EE815E-1BD3-4777-B652-6D98825BF66B}"/>
          </ac:grpSpMkLst>
        </pc:grpChg>
        <pc:picChg chg="add mod">
          <ac:chgData name="Anand,Vivek" userId="53f89016-3771-4533-a02c-9f8a29138f13" providerId="ADAL" clId="{C58B1EF5-1763-4F17-BE08-B1D4FF58B75A}" dt="2021-07-22T16:15:27.283" v="129" actId="14100"/>
          <ac:picMkLst>
            <pc:docMk/>
            <pc:sldMk cId="1163255813" sldId="256"/>
            <ac:picMk id="6" creationId="{65AA6E85-AA9C-4243-9E13-3A31021D59EF}"/>
          </ac:picMkLst>
        </pc:picChg>
        <pc:picChg chg="del">
          <ac:chgData name="Anand,Vivek" userId="53f89016-3771-4533-a02c-9f8a29138f13" providerId="ADAL" clId="{C58B1EF5-1763-4F17-BE08-B1D4FF58B75A}" dt="2021-07-22T16:01:46.441" v="10" actId="478"/>
          <ac:picMkLst>
            <pc:docMk/>
            <pc:sldMk cId="1163255813" sldId="256"/>
            <ac:picMk id="7" creationId="{E6BD5BE0-E998-4800-B332-48CEB52298FD}"/>
          </ac:picMkLst>
        </pc:picChg>
      </pc:sldChg>
      <pc:sldChg chg="del">
        <pc:chgData name="Anand,Vivek" userId="53f89016-3771-4533-a02c-9f8a29138f13" providerId="ADAL" clId="{C58B1EF5-1763-4F17-BE08-B1D4FF58B75A}" dt="2021-07-22T16:11:18.141" v="90" actId="47"/>
        <pc:sldMkLst>
          <pc:docMk/>
          <pc:sldMk cId="3354190315" sldId="257"/>
        </pc:sldMkLst>
      </pc:sldChg>
      <pc:sldChg chg="del">
        <pc:chgData name="Anand,Vivek" userId="53f89016-3771-4533-a02c-9f8a29138f13" providerId="ADAL" clId="{C58B1EF5-1763-4F17-BE08-B1D4FF58B75A}" dt="2021-07-22T16:11:18.785" v="91" actId="47"/>
        <pc:sldMkLst>
          <pc:docMk/>
          <pc:sldMk cId="1065881289" sldId="258"/>
        </pc:sldMkLst>
      </pc:sldChg>
      <pc:sldChg chg="del">
        <pc:chgData name="Anand,Vivek" userId="53f89016-3771-4533-a02c-9f8a29138f13" providerId="ADAL" clId="{C58B1EF5-1763-4F17-BE08-B1D4FF58B75A}" dt="2021-07-22T16:11:19.236" v="92" actId="47"/>
        <pc:sldMkLst>
          <pc:docMk/>
          <pc:sldMk cId="1231473649" sldId="259"/>
        </pc:sldMkLst>
      </pc:sldChg>
      <pc:sldChg chg="del">
        <pc:chgData name="Anand,Vivek" userId="53f89016-3771-4533-a02c-9f8a29138f13" providerId="ADAL" clId="{C58B1EF5-1763-4F17-BE08-B1D4FF58B75A}" dt="2021-07-22T16:11:20.349" v="93" actId="47"/>
        <pc:sldMkLst>
          <pc:docMk/>
          <pc:sldMk cId="330211890" sldId="260"/>
        </pc:sldMkLst>
      </pc:sldChg>
      <pc:sldChg chg="del">
        <pc:chgData name="Anand,Vivek" userId="53f89016-3771-4533-a02c-9f8a29138f13" providerId="ADAL" clId="{C58B1EF5-1763-4F17-BE08-B1D4FF58B75A}" dt="2021-07-22T16:11:20.359" v="94" actId="47"/>
        <pc:sldMkLst>
          <pc:docMk/>
          <pc:sldMk cId="426646379" sldId="261"/>
        </pc:sldMkLst>
      </pc:sldChg>
      <pc:sldChg chg="del">
        <pc:chgData name="Anand,Vivek" userId="53f89016-3771-4533-a02c-9f8a29138f13" providerId="ADAL" clId="{C58B1EF5-1763-4F17-BE08-B1D4FF58B75A}" dt="2021-07-22T16:11:21.661" v="95" actId="47"/>
        <pc:sldMkLst>
          <pc:docMk/>
          <pc:sldMk cId="3911039124" sldId="262"/>
        </pc:sldMkLst>
      </pc:sldChg>
      <pc:sldChg chg="del">
        <pc:chgData name="Anand,Vivek" userId="53f89016-3771-4533-a02c-9f8a29138f13" providerId="ADAL" clId="{C58B1EF5-1763-4F17-BE08-B1D4FF58B75A}" dt="2021-07-22T16:11:21.673" v="96" actId="47"/>
        <pc:sldMkLst>
          <pc:docMk/>
          <pc:sldMk cId="2146555974" sldId="263"/>
        </pc:sldMkLst>
      </pc:sldChg>
      <pc:sldChg chg="del">
        <pc:chgData name="Anand,Vivek" userId="53f89016-3771-4533-a02c-9f8a29138f13" providerId="ADAL" clId="{C58B1EF5-1763-4F17-BE08-B1D4FF58B75A}" dt="2021-07-22T16:11:24.705" v="97" actId="47"/>
        <pc:sldMkLst>
          <pc:docMk/>
          <pc:sldMk cId="287851747" sldId="264"/>
        </pc:sldMkLst>
      </pc:sldChg>
      <pc:sldChg chg="del">
        <pc:chgData name="Anand,Vivek" userId="53f89016-3771-4533-a02c-9f8a29138f13" providerId="ADAL" clId="{C58B1EF5-1763-4F17-BE08-B1D4FF58B75A}" dt="2021-07-22T16:06:12.550" v="19" actId="47"/>
        <pc:sldMkLst>
          <pc:docMk/>
          <pc:sldMk cId="1435853946" sldId="265"/>
        </pc:sldMkLst>
      </pc:sldChg>
      <pc:sldChg chg="del">
        <pc:chgData name="Anand,Vivek" userId="53f89016-3771-4533-a02c-9f8a29138f13" providerId="ADAL" clId="{C58B1EF5-1763-4F17-BE08-B1D4FF58B75A}" dt="2021-07-22T16:06:13.879" v="20" actId="47"/>
        <pc:sldMkLst>
          <pc:docMk/>
          <pc:sldMk cId="445308249" sldId="266"/>
        </pc:sldMkLst>
      </pc:sldChg>
      <pc:sldChg chg="del">
        <pc:chgData name="Anand,Vivek" userId="53f89016-3771-4533-a02c-9f8a29138f13" providerId="ADAL" clId="{C58B1EF5-1763-4F17-BE08-B1D4FF58B75A}" dt="2021-07-22T16:06:14.597" v="21" actId="47"/>
        <pc:sldMkLst>
          <pc:docMk/>
          <pc:sldMk cId="4240584220" sldId="267"/>
        </pc:sldMkLst>
      </pc:sldChg>
      <pc:sldChg chg="del">
        <pc:chgData name="Anand,Vivek" userId="53f89016-3771-4533-a02c-9f8a29138f13" providerId="ADAL" clId="{C58B1EF5-1763-4F17-BE08-B1D4FF58B75A}" dt="2021-07-22T16:11:12.095" v="86" actId="47"/>
        <pc:sldMkLst>
          <pc:docMk/>
          <pc:sldMk cId="3156374460" sldId="268"/>
        </pc:sldMkLst>
      </pc:sldChg>
      <pc:sldChg chg="del">
        <pc:chgData name="Anand,Vivek" userId="53f89016-3771-4533-a02c-9f8a29138f13" providerId="ADAL" clId="{C58B1EF5-1763-4F17-BE08-B1D4FF58B75A}" dt="2021-07-22T16:11:14.754" v="88" actId="47"/>
        <pc:sldMkLst>
          <pc:docMk/>
          <pc:sldMk cId="2519185087" sldId="269"/>
        </pc:sldMkLst>
      </pc:sldChg>
      <pc:sldChg chg="del">
        <pc:chgData name="Anand,Vivek" userId="53f89016-3771-4533-a02c-9f8a29138f13" providerId="ADAL" clId="{C58B1EF5-1763-4F17-BE08-B1D4FF58B75A}" dt="2021-07-22T16:11:15.696" v="89" actId="47"/>
        <pc:sldMkLst>
          <pc:docMk/>
          <pc:sldMk cId="200900949" sldId="270"/>
        </pc:sldMkLst>
      </pc:sldChg>
      <pc:sldChg chg="del">
        <pc:chgData name="Anand,Vivek" userId="53f89016-3771-4533-a02c-9f8a29138f13" providerId="ADAL" clId="{C58B1EF5-1763-4F17-BE08-B1D4FF58B75A}" dt="2021-07-22T16:11:13.643" v="87" actId="47"/>
        <pc:sldMkLst>
          <pc:docMk/>
          <pc:sldMk cId="1915651314" sldId="271"/>
        </pc:sldMkLst>
      </pc:sldChg>
      <pc:sldChg chg="del">
        <pc:chgData name="Anand,Vivek" userId="53f89016-3771-4533-a02c-9f8a29138f13" providerId="ADAL" clId="{C58B1EF5-1763-4F17-BE08-B1D4FF58B75A}" dt="2021-07-22T16:11:10.596" v="85" actId="47"/>
        <pc:sldMkLst>
          <pc:docMk/>
          <pc:sldMk cId="2493521564" sldId="272"/>
        </pc:sldMkLst>
      </pc:sldChg>
      <pc:sldChg chg="del">
        <pc:chgData name="Anand,Vivek" userId="53f89016-3771-4533-a02c-9f8a29138f13" providerId="ADAL" clId="{C58B1EF5-1763-4F17-BE08-B1D4FF58B75A}" dt="2021-07-22T16:06:15.363" v="22" actId="47"/>
        <pc:sldMkLst>
          <pc:docMk/>
          <pc:sldMk cId="915597144" sldId="273"/>
        </pc:sldMkLst>
      </pc:sldChg>
      <pc:sldChg chg="addSp delSp modSp mod addAnim delAnim">
        <pc:chgData name="Anand,Vivek" userId="53f89016-3771-4533-a02c-9f8a29138f13" providerId="ADAL" clId="{C58B1EF5-1763-4F17-BE08-B1D4FF58B75A}" dt="2021-07-22T16:21:27.193" v="147" actId="478"/>
        <pc:sldMkLst>
          <pc:docMk/>
          <pc:sldMk cId="558536813" sldId="274"/>
        </pc:sldMkLst>
        <pc:spChg chg="del mod ord">
          <ac:chgData name="Anand,Vivek" userId="53f89016-3771-4533-a02c-9f8a29138f13" providerId="ADAL" clId="{C58B1EF5-1763-4F17-BE08-B1D4FF58B75A}" dt="2021-07-22T16:21:22.911" v="145" actId="478"/>
          <ac:spMkLst>
            <pc:docMk/>
            <pc:sldMk cId="558536813" sldId="274"/>
            <ac:spMk id="2" creationId="{1F7DE70F-AA7B-488C-82B1-C4743C56078D}"/>
          </ac:spMkLst>
        </pc:spChg>
        <pc:spChg chg="add del mod">
          <ac:chgData name="Anand,Vivek" userId="53f89016-3771-4533-a02c-9f8a29138f13" providerId="ADAL" clId="{C58B1EF5-1763-4F17-BE08-B1D4FF58B75A}" dt="2021-07-22T16:21:27.193" v="147" actId="478"/>
          <ac:spMkLst>
            <pc:docMk/>
            <pc:sldMk cId="558536813" sldId="274"/>
            <ac:spMk id="7" creationId="{45D2AC98-7D4C-49C9-A421-5849C359E09E}"/>
          </ac:spMkLst>
        </pc:spChg>
        <pc:spChg chg="add del">
          <ac:chgData name="Anand,Vivek" userId="53f89016-3771-4533-a02c-9f8a29138f13" providerId="ADAL" clId="{C58B1EF5-1763-4F17-BE08-B1D4FF58B75A}" dt="2021-07-22T16:10:51.451" v="82" actId="26606"/>
          <ac:spMkLst>
            <pc:docMk/>
            <pc:sldMk cId="558536813" sldId="274"/>
            <ac:spMk id="11" creationId="{7F57BEA8-497D-4AA8-8A18-BDCD696B25FE}"/>
          </ac:spMkLst>
        </pc:spChg>
        <pc:spChg chg="add">
          <ac:chgData name="Anand,Vivek" userId="53f89016-3771-4533-a02c-9f8a29138f13" providerId="ADAL" clId="{C58B1EF5-1763-4F17-BE08-B1D4FF58B75A}" dt="2021-07-22T16:10:51.451" v="82" actId="26606"/>
          <ac:spMkLst>
            <pc:docMk/>
            <pc:sldMk cId="558536813" sldId="274"/>
            <ac:spMk id="17" creationId="{C3896A03-3945-419A-B66B-4EE266EDD152}"/>
          </ac:spMkLst>
        </pc:spChg>
        <pc:spChg chg="add">
          <ac:chgData name="Anand,Vivek" userId="53f89016-3771-4533-a02c-9f8a29138f13" providerId="ADAL" clId="{C58B1EF5-1763-4F17-BE08-B1D4FF58B75A}" dt="2021-07-22T16:10:51.451" v="82" actId="26606"/>
          <ac:spMkLst>
            <pc:docMk/>
            <pc:sldMk cId="558536813" sldId="274"/>
            <ac:spMk id="18" creationId="{B34F5AD2-EDBD-4BBD-A55C-EAFFD0C7097A}"/>
          </ac:spMkLst>
        </pc:spChg>
        <pc:spChg chg="add del">
          <ac:chgData name="Anand,Vivek" userId="53f89016-3771-4533-a02c-9f8a29138f13" providerId="ADAL" clId="{C58B1EF5-1763-4F17-BE08-B1D4FF58B75A}" dt="2021-07-22T16:10:43.507" v="81" actId="26606"/>
          <ac:spMkLst>
            <pc:docMk/>
            <pc:sldMk cId="558536813" sldId="274"/>
            <ac:spMk id="20" creationId="{37C89E4B-3C9F-44B9-8B86-D9E3D112D8EC}"/>
          </ac:spMkLst>
        </pc:spChg>
        <pc:picChg chg="del mod">
          <ac:chgData name="Anand,Vivek" userId="53f89016-3771-4533-a02c-9f8a29138f13" providerId="ADAL" clId="{C58B1EF5-1763-4F17-BE08-B1D4FF58B75A}" dt="2021-07-22T16:06:32.804" v="74" actId="478"/>
          <ac:picMkLst>
            <pc:docMk/>
            <pc:sldMk cId="558536813" sldId="274"/>
            <ac:picMk id="4" creationId="{28FE04AA-577B-4259-94CD-7E24CE460E96}"/>
          </ac:picMkLst>
        </pc:picChg>
        <pc:picChg chg="add mod">
          <ac:chgData name="Anand,Vivek" userId="53f89016-3771-4533-a02c-9f8a29138f13" providerId="ADAL" clId="{C58B1EF5-1763-4F17-BE08-B1D4FF58B75A}" dt="2021-07-22T16:10:59.720" v="84" actId="14100"/>
          <ac:picMkLst>
            <pc:docMk/>
            <pc:sldMk cId="558536813" sldId="274"/>
            <ac:picMk id="5" creationId="{CFE52BD7-8E6C-4EFA-A07E-B0C42C8C2A55}"/>
          </ac:picMkLst>
        </pc:picChg>
        <pc:cxnChg chg="add del">
          <ac:chgData name="Anand,Vivek" userId="53f89016-3771-4533-a02c-9f8a29138f13" providerId="ADAL" clId="{C58B1EF5-1763-4F17-BE08-B1D4FF58B75A}" dt="2021-07-22T16:10:51.451" v="82" actId="26606"/>
          <ac:cxnSpMkLst>
            <pc:docMk/>
            <pc:sldMk cId="558536813" sldId="274"/>
            <ac:cxnSpMk id="9" creationId="{D2E961F1-4A28-4A5F-BBD4-6E400E5E6C75}"/>
          </ac:cxnSpMkLst>
        </pc:cxnChg>
        <pc:cxnChg chg="add del">
          <ac:chgData name="Anand,Vivek" userId="53f89016-3771-4533-a02c-9f8a29138f13" providerId="ADAL" clId="{C58B1EF5-1763-4F17-BE08-B1D4FF58B75A}" dt="2021-07-22T16:10:51.451" v="82" actId="26606"/>
          <ac:cxnSpMkLst>
            <pc:docMk/>
            <pc:sldMk cId="558536813" sldId="274"/>
            <ac:cxnSpMk id="13" creationId="{A82415D3-DDE5-4D63-8CB3-23A5EC581B27}"/>
          </ac:cxnSpMkLst>
        </pc:cxnChg>
        <pc:cxnChg chg="add del">
          <ac:chgData name="Anand,Vivek" userId="53f89016-3771-4533-a02c-9f8a29138f13" providerId="ADAL" clId="{C58B1EF5-1763-4F17-BE08-B1D4FF58B75A}" dt="2021-07-22T16:10:51.451" v="82" actId="26606"/>
          <ac:cxnSpMkLst>
            <pc:docMk/>
            <pc:sldMk cId="558536813" sldId="274"/>
            <ac:cxnSpMk id="15" creationId="{AD7193FB-6AE6-4B3B-8F89-56B55DD63B4D}"/>
          </ac:cxnSpMkLst>
        </pc:cxnChg>
        <pc:cxnChg chg="add del">
          <ac:chgData name="Anand,Vivek" userId="53f89016-3771-4533-a02c-9f8a29138f13" providerId="ADAL" clId="{C58B1EF5-1763-4F17-BE08-B1D4FF58B75A}" dt="2021-07-22T16:10:43.507" v="81" actId="26606"/>
          <ac:cxnSpMkLst>
            <pc:docMk/>
            <pc:sldMk cId="558536813" sldId="274"/>
            <ac:cxnSpMk id="22" creationId="{AA2EAA10-076F-46BD-8F0F-B9A2FB77A85C}"/>
          </ac:cxnSpMkLst>
        </pc:cxnChg>
        <pc:cxnChg chg="add del">
          <ac:chgData name="Anand,Vivek" userId="53f89016-3771-4533-a02c-9f8a29138f13" providerId="ADAL" clId="{C58B1EF5-1763-4F17-BE08-B1D4FF58B75A}" dt="2021-07-22T16:10:43.507" v="81" actId="26606"/>
          <ac:cxnSpMkLst>
            <pc:docMk/>
            <pc:sldMk cId="558536813" sldId="274"/>
            <ac:cxnSpMk id="24" creationId="{D891E407-403B-4764-86C9-33A56D3BCAA3}"/>
          </ac:cxnSpMkLst>
        </pc:cxnChg>
      </pc:sldChg>
      <pc:sldChg chg="addSp delSp modSp add mod addAnim">
        <pc:chgData name="Anand,Vivek" userId="53f89016-3771-4533-a02c-9f8a29138f13" providerId="ADAL" clId="{C58B1EF5-1763-4F17-BE08-B1D4FF58B75A}" dt="2021-07-22T16:13:48.881" v="115" actId="14100"/>
        <pc:sldMkLst>
          <pc:docMk/>
          <pc:sldMk cId="261473769" sldId="275"/>
        </pc:sldMkLst>
        <pc:spChg chg="mod">
          <ac:chgData name="Anand,Vivek" userId="53f89016-3771-4533-a02c-9f8a29138f13" providerId="ADAL" clId="{C58B1EF5-1763-4F17-BE08-B1D4FF58B75A}" dt="2021-07-22T16:13:42.505" v="113" actId="1076"/>
          <ac:spMkLst>
            <pc:docMk/>
            <pc:sldMk cId="261473769" sldId="275"/>
            <ac:spMk id="2" creationId="{1F7DE70F-AA7B-488C-82B1-C4743C56078D}"/>
          </ac:spMkLst>
        </pc:spChg>
        <pc:spChg chg="del">
          <ac:chgData name="Anand,Vivek" userId="53f89016-3771-4533-a02c-9f8a29138f13" providerId="ADAL" clId="{C58B1EF5-1763-4F17-BE08-B1D4FF58B75A}" dt="2021-07-22T16:13:13.785" v="105" actId="26606"/>
          <ac:spMkLst>
            <pc:docMk/>
            <pc:sldMk cId="261473769" sldId="275"/>
            <ac:spMk id="17" creationId="{C3896A03-3945-419A-B66B-4EE266EDD152}"/>
          </ac:spMkLst>
        </pc:spChg>
        <pc:spChg chg="del">
          <ac:chgData name="Anand,Vivek" userId="53f89016-3771-4533-a02c-9f8a29138f13" providerId="ADAL" clId="{C58B1EF5-1763-4F17-BE08-B1D4FF58B75A}" dt="2021-07-22T16:13:13.785" v="105" actId="26606"/>
          <ac:spMkLst>
            <pc:docMk/>
            <pc:sldMk cId="261473769" sldId="275"/>
            <ac:spMk id="18" creationId="{B34F5AD2-EDBD-4BBD-A55C-EAFFD0C7097A}"/>
          </ac:spMkLst>
        </pc:spChg>
        <pc:spChg chg="add">
          <ac:chgData name="Anand,Vivek" userId="53f89016-3771-4533-a02c-9f8a29138f13" providerId="ADAL" clId="{C58B1EF5-1763-4F17-BE08-B1D4FF58B75A}" dt="2021-07-22T16:13:13.785" v="105" actId="26606"/>
          <ac:spMkLst>
            <pc:docMk/>
            <pc:sldMk cId="261473769" sldId="275"/>
            <ac:spMk id="23" creationId="{B34F5AD2-EDBD-4BBD-A55C-EAFFD0C7097A}"/>
          </ac:spMkLst>
        </pc:spChg>
        <pc:spChg chg="add">
          <ac:chgData name="Anand,Vivek" userId="53f89016-3771-4533-a02c-9f8a29138f13" providerId="ADAL" clId="{C58B1EF5-1763-4F17-BE08-B1D4FF58B75A}" dt="2021-07-22T16:13:13.785" v="105" actId="26606"/>
          <ac:spMkLst>
            <pc:docMk/>
            <pc:sldMk cId="261473769" sldId="275"/>
            <ac:spMk id="25" creationId="{C3896A03-3945-419A-B66B-4EE266EDD152}"/>
          </ac:spMkLst>
        </pc:spChg>
        <pc:spChg chg="add">
          <ac:chgData name="Anand,Vivek" userId="53f89016-3771-4533-a02c-9f8a29138f13" providerId="ADAL" clId="{C58B1EF5-1763-4F17-BE08-B1D4FF58B75A}" dt="2021-07-22T16:13:13.785" v="105" actId="26606"/>
          <ac:spMkLst>
            <pc:docMk/>
            <pc:sldMk cId="261473769" sldId="275"/>
            <ac:spMk id="27" creationId="{6832F003-FCA6-4CFB-A2EA-308F3AA257D1}"/>
          </ac:spMkLst>
        </pc:spChg>
        <pc:picChg chg="add mod">
          <ac:chgData name="Anand,Vivek" userId="53f89016-3771-4533-a02c-9f8a29138f13" providerId="ADAL" clId="{C58B1EF5-1763-4F17-BE08-B1D4FF58B75A}" dt="2021-07-22T16:13:48.881" v="115" actId="14100"/>
          <ac:picMkLst>
            <pc:docMk/>
            <pc:sldMk cId="261473769" sldId="275"/>
            <ac:picMk id="4" creationId="{AC15383F-9D56-4F4D-A9A2-6153C7242331}"/>
          </ac:picMkLst>
        </pc:picChg>
        <pc:picChg chg="del mod">
          <ac:chgData name="Anand,Vivek" userId="53f89016-3771-4533-a02c-9f8a29138f13" providerId="ADAL" clId="{C58B1EF5-1763-4F17-BE08-B1D4FF58B75A}" dt="2021-07-22T16:12:47.091" v="100" actId="478"/>
          <ac:picMkLst>
            <pc:docMk/>
            <pc:sldMk cId="261473769" sldId="275"/>
            <ac:picMk id="5" creationId="{CFE52BD7-8E6C-4EFA-A07E-B0C42C8C2A55}"/>
          </ac:picMkLst>
        </pc:picChg>
      </pc:sldChg>
      <pc:sldChg chg="addSp delSp modSp add mod delAnim">
        <pc:chgData name="Anand,Vivek" userId="53f89016-3771-4533-a02c-9f8a29138f13" providerId="ADAL" clId="{C58B1EF5-1763-4F17-BE08-B1D4FF58B75A}" dt="2021-07-22T16:19:18.405" v="143" actId="478"/>
        <pc:sldMkLst>
          <pc:docMk/>
          <pc:sldMk cId="2463351401" sldId="276"/>
        </pc:sldMkLst>
        <pc:spChg chg="del mod">
          <ac:chgData name="Anand,Vivek" userId="53f89016-3771-4533-a02c-9f8a29138f13" providerId="ADAL" clId="{C58B1EF5-1763-4F17-BE08-B1D4FF58B75A}" dt="2021-07-22T16:19:09.576" v="141" actId="478"/>
          <ac:spMkLst>
            <pc:docMk/>
            <pc:sldMk cId="2463351401" sldId="276"/>
            <ac:spMk id="2" creationId="{1F7DE70F-AA7B-488C-82B1-C4743C56078D}"/>
          </ac:spMkLst>
        </pc:spChg>
        <pc:spChg chg="add del mod">
          <ac:chgData name="Anand,Vivek" userId="53f89016-3771-4533-a02c-9f8a29138f13" providerId="ADAL" clId="{C58B1EF5-1763-4F17-BE08-B1D4FF58B75A}" dt="2021-07-22T16:19:18.405" v="143" actId="478"/>
          <ac:spMkLst>
            <pc:docMk/>
            <pc:sldMk cId="2463351401" sldId="276"/>
            <ac:spMk id="7" creationId="{C4C3C8CA-1EC5-4CE4-85CE-E0BE0FBA49B5}"/>
          </ac:spMkLst>
        </pc:spChg>
        <pc:spChg chg="del">
          <ac:chgData name="Anand,Vivek" userId="53f89016-3771-4533-a02c-9f8a29138f13" providerId="ADAL" clId="{C58B1EF5-1763-4F17-BE08-B1D4FF58B75A}" dt="2021-07-22T16:18:38.574" v="136" actId="26606"/>
          <ac:spMkLst>
            <pc:docMk/>
            <pc:sldMk cId="2463351401" sldId="276"/>
            <ac:spMk id="23" creationId="{B34F5AD2-EDBD-4BBD-A55C-EAFFD0C7097A}"/>
          </ac:spMkLst>
        </pc:spChg>
        <pc:spChg chg="del">
          <ac:chgData name="Anand,Vivek" userId="53f89016-3771-4533-a02c-9f8a29138f13" providerId="ADAL" clId="{C58B1EF5-1763-4F17-BE08-B1D4FF58B75A}" dt="2021-07-22T16:18:38.574" v="136" actId="26606"/>
          <ac:spMkLst>
            <pc:docMk/>
            <pc:sldMk cId="2463351401" sldId="276"/>
            <ac:spMk id="25" creationId="{C3896A03-3945-419A-B66B-4EE266EDD152}"/>
          </ac:spMkLst>
        </pc:spChg>
        <pc:spChg chg="del">
          <ac:chgData name="Anand,Vivek" userId="53f89016-3771-4533-a02c-9f8a29138f13" providerId="ADAL" clId="{C58B1EF5-1763-4F17-BE08-B1D4FF58B75A}" dt="2021-07-22T16:18:38.574" v="136" actId="26606"/>
          <ac:spMkLst>
            <pc:docMk/>
            <pc:sldMk cId="2463351401" sldId="276"/>
            <ac:spMk id="27" creationId="{6832F003-FCA6-4CFB-A2EA-308F3AA257D1}"/>
          </ac:spMkLst>
        </pc:spChg>
        <pc:spChg chg="add">
          <ac:chgData name="Anand,Vivek" userId="53f89016-3771-4533-a02c-9f8a29138f13" providerId="ADAL" clId="{C58B1EF5-1763-4F17-BE08-B1D4FF58B75A}" dt="2021-07-22T16:18:38.574" v="136" actId="26606"/>
          <ac:spMkLst>
            <pc:docMk/>
            <pc:sldMk cId="2463351401" sldId="276"/>
            <ac:spMk id="32" creationId="{C3896A03-3945-419A-B66B-4EE266EDD152}"/>
          </ac:spMkLst>
        </pc:spChg>
        <pc:spChg chg="add">
          <ac:chgData name="Anand,Vivek" userId="53f89016-3771-4533-a02c-9f8a29138f13" providerId="ADAL" clId="{C58B1EF5-1763-4F17-BE08-B1D4FF58B75A}" dt="2021-07-22T16:18:38.574" v="136" actId="26606"/>
          <ac:spMkLst>
            <pc:docMk/>
            <pc:sldMk cId="2463351401" sldId="276"/>
            <ac:spMk id="34" creationId="{B34F5AD2-EDBD-4BBD-A55C-EAFFD0C7097A}"/>
          </ac:spMkLst>
        </pc:spChg>
        <pc:picChg chg="del">
          <ac:chgData name="Anand,Vivek" userId="53f89016-3771-4533-a02c-9f8a29138f13" providerId="ADAL" clId="{C58B1EF5-1763-4F17-BE08-B1D4FF58B75A}" dt="2021-07-22T16:18:06.535" v="131" actId="478"/>
          <ac:picMkLst>
            <pc:docMk/>
            <pc:sldMk cId="2463351401" sldId="276"/>
            <ac:picMk id="4" creationId="{AC15383F-9D56-4F4D-A9A2-6153C7242331}"/>
          </ac:picMkLst>
        </pc:picChg>
        <pc:picChg chg="add mod">
          <ac:chgData name="Anand,Vivek" userId="53f89016-3771-4533-a02c-9f8a29138f13" providerId="ADAL" clId="{C58B1EF5-1763-4F17-BE08-B1D4FF58B75A}" dt="2021-07-22T16:18:47.999" v="138" actId="14100"/>
          <ac:picMkLst>
            <pc:docMk/>
            <pc:sldMk cId="2463351401" sldId="276"/>
            <ac:picMk id="5" creationId="{3778E7BD-63D0-45CA-A4B2-82F0B03FC3DB}"/>
          </ac:picMkLst>
        </pc:picChg>
      </pc:sldChg>
      <pc:sldChg chg="addSp delSp modSp add mod">
        <pc:chgData name="Anand,Vivek" userId="53f89016-3771-4533-a02c-9f8a29138f13" providerId="ADAL" clId="{C58B1EF5-1763-4F17-BE08-B1D4FF58B75A}" dt="2021-07-22T16:25:36.162" v="189" actId="255"/>
        <pc:sldMkLst>
          <pc:docMk/>
          <pc:sldMk cId="2963710577" sldId="277"/>
        </pc:sldMkLst>
        <pc:spChg chg="add del mod">
          <ac:chgData name="Anand,Vivek" userId="53f89016-3771-4533-a02c-9f8a29138f13" providerId="ADAL" clId="{C58B1EF5-1763-4F17-BE08-B1D4FF58B75A}" dt="2021-07-22T16:24:12.480" v="154" actId="478"/>
          <ac:spMkLst>
            <pc:docMk/>
            <pc:sldMk cId="2963710577" sldId="277"/>
            <ac:spMk id="3" creationId="{C729C6F6-1D79-4F81-B70D-78BD219A6ED3}"/>
          </ac:spMkLst>
        </pc:spChg>
        <pc:spChg chg="del mod">
          <ac:chgData name="Anand,Vivek" userId="53f89016-3771-4533-a02c-9f8a29138f13" providerId="ADAL" clId="{C58B1EF5-1763-4F17-BE08-B1D4FF58B75A}" dt="2021-07-22T16:24:07.446" v="151" actId="478"/>
          <ac:spMkLst>
            <pc:docMk/>
            <pc:sldMk cId="2963710577" sldId="277"/>
            <ac:spMk id="4" creationId="{68372F15-A743-4B1D-9270-BB1B0605EFBD}"/>
          </ac:spMkLst>
        </pc:spChg>
        <pc:spChg chg="add del mod">
          <ac:chgData name="Anand,Vivek" userId="53f89016-3771-4533-a02c-9f8a29138f13" providerId="ADAL" clId="{C58B1EF5-1763-4F17-BE08-B1D4FF58B75A}" dt="2021-07-22T16:24:26.304" v="155" actId="931"/>
          <ac:spMkLst>
            <pc:docMk/>
            <pc:sldMk cId="2963710577" sldId="277"/>
            <ac:spMk id="7" creationId="{52D528EF-B8AA-41E7-BDEB-8EBDF4E51323}"/>
          </ac:spMkLst>
        </pc:spChg>
        <pc:spChg chg="del">
          <ac:chgData name="Anand,Vivek" userId="53f89016-3771-4533-a02c-9f8a29138f13" providerId="ADAL" clId="{C58B1EF5-1763-4F17-BE08-B1D4FF58B75A}" dt="2021-07-22T16:24:03.690" v="149" actId="478"/>
          <ac:spMkLst>
            <pc:docMk/>
            <pc:sldMk cId="2963710577" sldId="277"/>
            <ac:spMk id="8" creationId="{A836FC82-3198-48CB-B04B-66845D1D62E2}"/>
          </ac:spMkLst>
        </pc:spChg>
        <pc:spChg chg="add mod">
          <ac:chgData name="Anand,Vivek" userId="53f89016-3771-4533-a02c-9f8a29138f13" providerId="ADAL" clId="{C58B1EF5-1763-4F17-BE08-B1D4FF58B75A}" dt="2021-07-22T16:25:36.162" v="189" actId="255"/>
          <ac:spMkLst>
            <pc:docMk/>
            <pc:sldMk cId="2963710577" sldId="277"/>
            <ac:spMk id="11" creationId="{5EF1E072-3799-4B2E-A976-B0770708087E}"/>
          </ac:spMkLst>
        </pc:spChg>
        <pc:picChg chg="del">
          <ac:chgData name="Anand,Vivek" userId="53f89016-3771-4533-a02c-9f8a29138f13" providerId="ADAL" clId="{C58B1EF5-1763-4F17-BE08-B1D4FF58B75A}" dt="2021-07-22T16:24:09.308" v="152" actId="478"/>
          <ac:picMkLst>
            <pc:docMk/>
            <pc:sldMk cId="2963710577" sldId="277"/>
            <ac:picMk id="6" creationId="{65AA6E85-AA9C-4243-9E13-3A31021D59EF}"/>
          </ac:picMkLst>
        </pc:picChg>
        <pc:picChg chg="add mod">
          <ac:chgData name="Anand,Vivek" userId="53f89016-3771-4533-a02c-9f8a29138f13" providerId="ADAL" clId="{C58B1EF5-1763-4F17-BE08-B1D4FF58B75A}" dt="2021-07-22T16:24:43.997" v="164" actId="14100"/>
          <ac:picMkLst>
            <pc:docMk/>
            <pc:sldMk cId="2963710577" sldId="277"/>
            <ac:picMk id="10" creationId="{56325CEE-0A12-4464-847C-E107E2C17B85}"/>
          </ac:picMkLst>
        </pc:picChg>
      </pc:sldChg>
      <pc:sldChg chg="addSp delSp modSp add mod">
        <pc:chgData name="Anand,Vivek" userId="53f89016-3771-4533-a02c-9f8a29138f13" providerId="ADAL" clId="{C58B1EF5-1763-4F17-BE08-B1D4FF58B75A}" dt="2021-07-22T16:31:20.455" v="210" actId="14100"/>
        <pc:sldMkLst>
          <pc:docMk/>
          <pc:sldMk cId="2898047726" sldId="278"/>
        </pc:sldMkLst>
        <pc:spChg chg="add del mod">
          <ac:chgData name="Anand,Vivek" userId="53f89016-3771-4533-a02c-9f8a29138f13" providerId="ADAL" clId="{C58B1EF5-1763-4F17-BE08-B1D4FF58B75A}" dt="2021-07-22T16:30:38.837" v="203" actId="931"/>
          <ac:spMkLst>
            <pc:docMk/>
            <pc:sldMk cId="2898047726" sldId="278"/>
            <ac:spMk id="3" creationId="{81CE97D3-52DE-4B7B-9C8C-6DB109B7898B}"/>
          </ac:spMkLst>
        </pc:spChg>
        <pc:spChg chg="del mod">
          <ac:chgData name="Anand,Vivek" userId="53f89016-3771-4533-a02c-9f8a29138f13" providerId="ADAL" clId="{C58B1EF5-1763-4F17-BE08-B1D4FF58B75A}" dt="2021-07-22T16:31:12.242" v="207" actId="478"/>
          <ac:spMkLst>
            <pc:docMk/>
            <pc:sldMk cId="2898047726" sldId="278"/>
            <ac:spMk id="11" creationId="{5EF1E072-3799-4B2E-A976-B0770708087E}"/>
          </ac:spMkLst>
        </pc:spChg>
        <pc:picChg chg="add mod">
          <ac:chgData name="Anand,Vivek" userId="53f89016-3771-4533-a02c-9f8a29138f13" providerId="ADAL" clId="{C58B1EF5-1763-4F17-BE08-B1D4FF58B75A}" dt="2021-07-22T16:31:20.455" v="210" actId="14100"/>
          <ac:picMkLst>
            <pc:docMk/>
            <pc:sldMk cId="2898047726" sldId="278"/>
            <ac:picMk id="5" creationId="{6BB185C7-E46E-489B-8057-25335F01937F}"/>
          </ac:picMkLst>
        </pc:picChg>
        <pc:picChg chg="del">
          <ac:chgData name="Anand,Vivek" userId="53f89016-3771-4533-a02c-9f8a29138f13" providerId="ADAL" clId="{C58B1EF5-1763-4F17-BE08-B1D4FF58B75A}" dt="2021-07-22T16:30:25.954" v="202" actId="478"/>
          <ac:picMkLst>
            <pc:docMk/>
            <pc:sldMk cId="2898047726" sldId="278"/>
            <ac:picMk id="10" creationId="{56325CEE-0A12-4464-847C-E107E2C17B85}"/>
          </ac:picMkLst>
        </pc:picChg>
      </pc:sldChg>
      <pc:sldChg chg="addSp delSp modSp add mod">
        <pc:chgData name="Anand,Vivek" userId="53f89016-3771-4533-a02c-9f8a29138f13" providerId="ADAL" clId="{C58B1EF5-1763-4F17-BE08-B1D4FF58B75A}" dt="2021-07-22T16:35:38.766" v="243" actId="255"/>
        <pc:sldMkLst>
          <pc:docMk/>
          <pc:sldMk cId="2993526181" sldId="279"/>
        </pc:sldMkLst>
        <pc:spChg chg="add del mod">
          <ac:chgData name="Anand,Vivek" userId="53f89016-3771-4533-a02c-9f8a29138f13" providerId="ADAL" clId="{C58B1EF5-1763-4F17-BE08-B1D4FF58B75A}" dt="2021-07-22T16:34:21.373" v="217" actId="26606"/>
          <ac:spMkLst>
            <pc:docMk/>
            <pc:sldMk cId="2993526181" sldId="279"/>
            <ac:spMk id="3" creationId="{C90DC50B-2FA4-4854-A223-BA935D87F9E5}"/>
          </ac:spMkLst>
        </pc:spChg>
        <pc:spChg chg="add mod">
          <ac:chgData name="Anand,Vivek" userId="53f89016-3771-4533-a02c-9f8a29138f13" providerId="ADAL" clId="{C58B1EF5-1763-4F17-BE08-B1D4FF58B75A}" dt="2021-07-22T16:35:38.766" v="243" actId="255"/>
          <ac:spMkLst>
            <pc:docMk/>
            <pc:sldMk cId="2993526181" sldId="279"/>
            <ac:spMk id="7" creationId="{508C4419-FA5E-4CFF-B179-19FC6FF123EC}"/>
          </ac:spMkLst>
        </pc:spChg>
        <pc:spChg chg="add del">
          <ac:chgData name="Anand,Vivek" userId="53f89016-3771-4533-a02c-9f8a29138f13" providerId="ADAL" clId="{C58B1EF5-1763-4F17-BE08-B1D4FF58B75A}" dt="2021-07-22T16:34:21.373" v="217" actId="26606"/>
          <ac:spMkLst>
            <pc:docMk/>
            <pc:sldMk cId="2993526181" sldId="279"/>
            <ac:spMk id="49" creationId="{B95B9BA8-1D69-4796-85F5-B6D0BD52354B}"/>
          </ac:spMkLst>
        </pc:spChg>
        <pc:spChg chg="add">
          <ac:chgData name="Anand,Vivek" userId="53f89016-3771-4533-a02c-9f8a29138f13" providerId="ADAL" clId="{C58B1EF5-1763-4F17-BE08-B1D4FF58B75A}" dt="2021-07-22T16:34:21.373" v="217" actId="26606"/>
          <ac:spMkLst>
            <pc:docMk/>
            <pc:sldMk cId="2993526181" sldId="279"/>
            <ac:spMk id="54" creationId="{F3060C83-F051-4F0E-ABAD-AA0DFC48B218}"/>
          </ac:spMkLst>
        </pc:spChg>
        <pc:spChg chg="add">
          <ac:chgData name="Anand,Vivek" userId="53f89016-3771-4533-a02c-9f8a29138f13" providerId="ADAL" clId="{C58B1EF5-1763-4F17-BE08-B1D4FF58B75A}" dt="2021-07-22T16:34:21.373" v="217" actId="26606"/>
          <ac:spMkLst>
            <pc:docMk/>
            <pc:sldMk cId="2993526181" sldId="279"/>
            <ac:spMk id="56" creationId="{83C98ABE-055B-441F-B07E-44F97F083C39}"/>
          </ac:spMkLst>
        </pc:spChg>
        <pc:spChg chg="add">
          <ac:chgData name="Anand,Vivek" userId="53f89016-3771-4533-a02c-9f8a29138f13" providerId="ADAL" clId="{C58B1EF5-1763-4F17-BE08-B1D4FF58B75A}" dt="2021-07-22T16:34:21.373" v="217" actId="26606"/>
          <ac:spMkLst>
            <pc:docMk/>
            <pc:sldMk cId="2993526181" sldId="279"/>
            <ac:spMk id="58" creationId="{29FDB030-9B49-4CED-8CCD-4D99382388AC}"/>
          </ac:spMkLst>
        </pc:spChg>
        <pc:spChg chg="add">
          <ac:chgData name="Anand,Vivek" userId="53f89016-3771-4533-a02c-9f8a29138f13" providerId="ADAL" clId="{C58B1EF5-1763-4F17-BE08-B1D4FF58B75A}" dt="2021-07-22T16:34:21.373" v="217" actId="26606"/>
          <ac:spMkLst>
            <pc:docMk/>
            <pc:sldMk cId="2993526181" sldId="279"/>
            <ac:spMk id="60" creationId="{3783CA14-24A1-485C-8B30-D6A5D87987AD}"/>
          </ac:spMkLst>
        </pc:spChg>
        <pc:spChg chg="add">
          <ac:chgData name="Anand,Vivek" userId="53f89016-3771-4533-a02c-9f8a29138f13" providerId="ADAL" clId="{C58B1EF5-1763-4F17-BE08-B1D4FF58B75A}" dt="2021-07-22T16:34:21.373" v="217" actId="26606"/>
          <ac:spMkLst>
            <pc:docMk/>
            <pc:sldMk cId="2993526181" sldId="279"/>
            <ac:spMk id="62" creationId="{9A97C86A-04D6-40F7-AE84-31AB43E6A846}"/>
          </ac:spMkLst>
        </pc:spChg>
        <pc:spChg chg="add">
          <ac:chgData name="Anand,Vivek" userId="53f89016-3771-4533-a02c-9f8a29138f13" providerId="ADAL" clId="{C58B1EF5-1763-4F17-BE08-B1D4FF58B75A}" dt="2021-07-22T16:34:21.373" v="217" actId="26606"/>
          <ac:spMkLst>
            <pc:docMk/>
            <pc:sldMk cId="2993526181" sldId="279"/>
            <ac:spMk id="64" creationId="{FF9F2414-84E8-453E-B1F3-389FDE8192D9}"/>
          </ac:spMkLst>
        </pc:spChg>
        <pc:spChg chg="add">
          <ac:chgData name="Anand,Vivek" userId="53f89016-3771-4533-a02c-9f8a29138f13" providerId="ADAL" clId="{C58B1EF5-1763-4F17-BE08-B1D4FF58B75A}" dt="2021-07-22T16:34:21.373" v="217" actId="26606"/>
          <ac:spMkLst>
            <pc:docMk/>
            <pc:sldMk cId="2993526181" sldId="279"/>
            <ac:spMk id="66" creationId="{3ECA69A1-7536-43AC-85EF-C7106179F5ED}"/>
          </ac:spMkLst>
        </pc:spChg>
        <pc:picChg chg="del mod">
          <ac:chgData name="Anand,Vivek" userId="53f89016-3771-4533-a02c-9f8a29138f13" providerId="ADAL" clId="{C58B1EF5-1763-4F17-BE08-B1D4FF58B75A}" dt="2021-07-22T16:34:13.653" v="213" actId="478"/>
          <ac:picMkLst>
            <pc:docMk/>
            <pc:sldMk cId="2993526181" sldId="279"/>
            <ac:picMk id="5" creationId="{6BB185C7-E46E-489B-8057-25335F01937F}"/>
          </ac:picMkLst>
        </pc:picChg>
        <pc:picChg chg="add mod">
          <ac:chgData name="Anand,Vivek" userId="53f89016-3771-4533-a02c-9f8a29138f13" providerId="ADAL" clId="{C58B1EF5-1763-4F17-BE08-B1D4FF58B75A}" dt="2021-07-22T16:34:49.857" v="221" actId="14100"/>
          <ac:picMkLst>
            <pc:docMk/>
            <pc:sldMk cId="2993526181" sldId="279"/>
            <ac:picMk id="6" creationId="{BF008087-8D7B-4498-BAC8-5975F6F29568}"/>
          </ac:picMkLst>
        </pc:picChg>
      </pc:sldChg>
      <pc:sldChg chg="addSp delSp modSp new mod ord">
        <pc:chgData name="Anand,Vivek" userId="53f89016-3771-4533-a02c-9f8a29138f13" providerId="ADAL" clId="{C58B1EF5-1763-4F17-BE08-B1D4FF58B75A}" dt="2021-07-22T16:40:37.933" v="273"/>
        <pc:sldMkLst>
          <pc:docMk/>
          <pc:sldMk cId="1264641998" sldId="280"/>
        </pc:sldMkLst>
        <pc:spChg chg="mod">
          <ac:chgData name="Anand,Vivek" userId="53f89016-3771-4533-a02c-9f8a29138f13" providerId="ADAL" clId="{C58B1EF5-1763-4F17-BE08-B1D4FF58B75A}" dt="2021-07-22T16:40:20.559" v="271" actId="113"/>
          <ac:spMkLst>
            <pc:docMk/>
            <pc:sldMk cId="1264641998" sldId="280"/>
            <ac:spMk id="2" creationId="{6E2ABDE8-F965-47AC-B656-2078752D6D44}"/>
          </ac:spMkLst>
        </pc:spChg>
        <pc:spChg chg="del">
          <ac:chgData name="Anand,Vivek" userId="53f89016-3771-4533-a02c-9f8a29138f13" providerId="ADAL" clId="{C58B1EF5-1763-4F17-BE08-B1D4FF58B75A}" dt="2021-07-22T16:39:58.289" v="245" actId="22"/>
          <ac:spMkLst>
            <pc:docMk/>
            <pc:sldMk cId="1264641998" sldId="280"/>
            <ac:spMk id="3" creationId="{C17A4912-6020-4612-84DB-D667D9286A49}"/>
          </ac:spMkLst>
        </pc:spChg>
        <pc:picChg chg="add mod ord">
          <ac:chgData name="Anand,Vivek" userId="53f89016-3771-4533-a02c-9f8a29138f13" providerId="ADAL" clId="{C58B1EF5-1763-4F17-BE08-B1D4FF58B75A}" dt="2021-07-22T16:40:05.694" v="248" actId="14100"/>
          <ac:picMkLst>
            <pc:docMk/>
            <pc:sldMk cId="1264641998" sldId="280"/>
            <ac:picMk id="5" creationId="{6DD65C54-6026-4C54-9BAA-03C287788ECE}"/>
          </ac:picMkLst>
        </pc:picChg>
      </pc:sldChg>
    </pc:docChg>
  </pc:docChgLst>
  <pc:docChgLst>
    <pc:chgData name="Anand, Vivek" userId="53f89016-3771-4533-a02c-9f8a29138f13" providerId="ADAL" clId="{BB0ABD1E-E1BB-43DC-90A4-8FDE6B549BB8}"/>
    <pc:docChg chg="custSel addSld modSld">
      <pc:chgData name="Anand, Vivek" userId="53f89016-3771-4533-a02c-9f8a29138f13" providerId="ADAL" clId="{BB0ABD1E-E1BB-43DC-90A4-8FDE6B549BB8}" dt="2023-02-07T12:53:15.381" v="9" actId="14100"/>
      <pc:docMkLst>
        <pc:docMk/>
      </pc:docMkLst>
      <pc:sldChg chg="addSp delSp modSp add mod">
        <pc:chgData name="Anand, Vivek" userId="53f89016-3771-4533-a02c-9f8a29138f13" providerId="ADAL" clId="{BB0ABD1E-E1BB-43DC-90A4-8FDE6B549BB8}" dt="2023-02-07T12:53:15.381" v="9" actId="14100"/>
        <pc:sldMkLst>
          <pc:docMk/>
          <pc:sldMk cId="3953427081" sldId="281"/>
        </pc:sldMkLst>
        <pc:spChg chg="add mod">
          <ac:chgData name="Anand, Vivek" userId="53f89016-3771-4533-a02c-9f8a29138f13" providerId="ADAL" clId="{BB0ABD1E-E1BB-43DC-90A4-8FDE6B549BB8}" dt="2023-02-07T12:52:42.116" v="1" actId="478"/>
          <ac:spMkLst>
            <pc:docMk/>
            <pc:sldMk cId="3953427081" sldId="281"/>
            <ac:spMk id="3" creationId="{09EB2BFD-EF7C-BE16-1B58-CA53648F9F53}"/>
          </ac:spMkLst>
        </pc:spChg>
        <pc:picChg chg="add mod">
          <ac:chgData name="Anand, Vivek" userId="53f89016-3771-4533-a02c-9f8a29138f13" providerId="ADAL" clId="{BB0ABD1E-E1BB-43DC-90A4-8FDE6B549BB8}" dt="2023-02-07T12:53:15.381" v="9" actId="14100"/>
          <ac:picMkLst>
            <pc:docMk/>
            <pc:sldMk cId="3953427081" sldId="281"/>
            <ac:picMk id="5" creationId="{0C8490C5-8EE3-42F6-CABF-BEE3818EBBE4}"/>
          </ac:picMkLst>
        </pc:picChg>
        <pc:picChg chg="del">
          <ac:chgData name="Anand, Vivek" userId="53f89016-3771-4533-a02c-9f8a29138f13" providerId="ADAL" clId="{BB0ABD1E-E1BB-43DC-90A4-8FDE6B549BB8}" dt="2023-02-07T12:52:42.116" v="1" actId="478"/>
          <ac:picMkLst>
            <pc:docMk/>
            <pc:sldMk cId="3953427081" sldId="281"/>
            <ac:picMk id="10" creationId="{56325CEE-0A12-4464-847C-E107E2C17B85}"/>
          </ac:picMkLst>
        </pc:picChg>
      </pc:sldChg>
    </pc:docChg>
  </pc:docChgLst>
  <pc:docChgLst>
    <pc:chgData name="Anand, Vivek" userId="53f89016-3771-4533-a02c-9f8a29138f13" providerId="ADAL" clId="{1C20F9E6-AA94-4839-887B-2306E67001D2}"/>
    <pc:docChg chg="custSel addSld modSld">
      <pc:chgData name="Anand, Vivek" userId="53f89016-3771-4533-a02c-9f8a29138f13" providerId="ADAL" clId="{1C20F9E6-AA94-4839-887B-2306E67001D2}" dt="2023-02-22T15:20:58.839" v="6" actId="26606"/>
      <pc:docMkLst>
        <pc:docMk/>
      </pc:docMkLst>
      <pc:sldChg chg="addSp delSp modSp add mod">
        <pc:chgData name="Anand, Vivek" userId="53f89016-3771-4533-a02c-9f8a29138f13" providerId="ADAL" clId="{1C20F9E6-AA94-4839-887B-2306E67001D2}" dt="2023-02-22T15:20:58.839" v="6" actId="26606"/>
        <pc:sldMkLst>
          <pc:docMk/>
          <pc:sldMk cId="119885962" sldId="282"/>
        </pc:sldMkLst>
        <pc:spChg chg="del">
          <ac:chgData name="Anand, Vivek" userId="53f89016-3771-4533-a02c-9f8a29138f13" providerId="ADAL" clId="{1C20F9E6-AA94-4839-887B-2306E67001D2}" dt="2023-02-22T15:20:58.839" v="6" actId="26606"/>
          <ac:spMkLst>
            <pc:docMk/>
            <pc:sldMk cId="119885962" sldId="282"/>
            <ac:spMk id="32" creationId="{C3896A03-3945-419A-B66B-4EE266EDD152}"/>
          </ac:spMkLst>
        </pc:spChg>
        <pc:spChg chg="del">
          <ac:chgData name="Anand, Vivek" userId="53f89016-3771-4533-a02c-9f8a29138f13" providerId="ADAL" clId="{1C20F9E6-AA94-4839-887B-2306E67001D2}" dt="2023-02-22T15:20:58.839" v="6" actId="26606"/>
          <ac:spMkLst>
            <pc:docMk/>
            <pc:sldMk cId="119885962" sldId="282"/>
            <ac:spMk id="34" creationId="{B34F5AD2-EDBD-4BBD-A55C-EAFFD0C7097A}"/>
          </ac:spMkLst>
        </pc:spChg>
        <pc:spChg chg="add">
          <ac:chgData name="Anand, Vivek" userId="53f89016-3771-4533-a02c-9f8a29138f13" providerId="ADAL" clId="{1C20F9E6-AA94-4839-887B-2306E67001D2}" dt="2023-02-22T15:20:58.839" v="6" actId="26606"/>
          <ac:spMkLst>
            <pc:docMk/>
            <pc:sldMk cId="119885962" sldId="282"/>
            <ac:spMk id="39" creationId="{AB8C311F-7253-4AED-9701-7FC0708C41C7}"/>
          </ac:spMkLst>
        </pc:spChg>
        <pc:spChg chg="add">
          <ac:chgData name="Anand, Vivek" userId="53f89016-3771-4533-a02c-9f8a29138f13" providerId="ADAL" clId="{1C20F9E6-AA94-4839-887B-2306E67001D2}" dt="2023-02-22T15:20:58.839" v="6" actId="26606"/>
          <ac:spMkLst>
            <pc:docMk/>
            <pc:sldMk cId="119885962" sldId="282"/>
            <ac:spMk id="41" creationId="{E2384209-CB15-4CDF-9D31-C44FD9A3F20D}"/>
          </ac:spMkLst>
        </pc:spChg>
        <pc:spChg chg="add">
          <ac:chgData name="Anand, Vivek" userId="53f89016-3771-4533-a02c-9f8a29138f13" providerId="ADAL" clId="{1C20F9E6-AA94-4839-887B-2306E67001D2}" dt="2023-02-22T15:20:58.839" v="6" actId="26606"/>
          <ac:spMkLst>
            <pc:docMk/>
            <pc:sldMk cId="119885962" sldId="282"/>
            <ac:spMk id="43" creationId="{2633B3B5-CC90-43F0-8714-D31D1F3F0209}"/>
          </ac:spMkLst>
        </pc:spChg>
        <pc:spChg chg="add">
          <ac:chgData name="Anand, Vivek" userId="53f89016-3771-4533-a02c-9f8a29138f13" providerId="ADAL" clId="{1C20F9E6-AA94-4839-887B-2306E67001D2}" dt="2023-02-22T15:20:58.839" v="6" actId="26606"/>
          <ac:spMkLst>
            <pc:docMk/>
            <pc:sldMk cId="119885962" sldId="282"/>
            <ac:spMk id="45" creationId="{A8D57A06-A426-446D-B02C-A2DC6B62E45E}"/>
          </ac:spMkLst>
        </pc:spChg>
        <pc:picChg chg="add mod">
          <ac:chgData name="Anand, Vivek" userId="53f89016-3771-4533-a02c-9f8a29138f13" providerId="ADAL" clId="{1C20F9E6-AA94-4839-887B-2306E67001D2}" dt="2023-02-22T15:20:58.839" v="6" actId="26606"/>
          <ac:picMkLst>
            <pc:docMk/>
            <pc:sldMk cId="119885962" sldId="282"/>
            <ac:picMk id="3" creationId="{8F90E0E9-D1DA-1268-5A4A-7F114F695AEC}"/>
          </ac:picMkLst>
        </pc:picChg>
        <pc:picChg chg="del">
          <ac:chgData name="Anand, Vivek" userId="53f89016-3771-4533-a02c-9f8a29138f13" providerId="ADAL" clId="{1C20F9E6-AA94-4839-887B-2306E67001D2}" dt="2023-02-22T15:20:36.417" v="1" actId="478"/>
          <ac:picMkLst>
            <pc:docMk/>
            <pc:sldMk cId="119885962" sldId="282"/>
            <ac:picMk id="5" creationId="{3778E7BD-63D0-45CA-A4B2-82F0B03FC3DB}"/>
          </ac:picMkLst>
        </pc:picChg>
      </pc:sldChg>
    </pc:docChg>
  </pc:docChgLst>
  <pc:docChgLst>
    <pc:chgData name="Anand,Vivek" userId="53f89016-3771-4533-a02c-9f8a29138f13" providerId="ADAL" clId="{CF73D751-0A9A-49BB-9FFF-DCD5BDBAB5C2}"/>
    <pc:docChg chg="undo custSel addSld delSld modSld">
      <pc:chgData name="Anand,Vivek" userId="53f89016-3771-4533-a02c-9f8a29138f13" providerId="ADAL" clId="{CF73D751-0A9A-49BB-9FFF-DCD5BDBAB5C2}" dt="2021-07-08T18:53:03.912" v="1200" actId="478"/>
      <pc:docMkLst>
        <pc:docMk/>
      </pc:docMkLst>
      <pc:sldChg chg="addSp delSp modSp mod">
        <pc:chgData name="Anand,Vivek" userId="53f89016-3771-4533-a02c-9f8a29138f13" providerId="ADAL" clId="{CF73D751-0A9A-49BB-9FFF-DCD5BDBAB5C2}" dt="2021-07-08T18:24:32.610" v="1074" actId="1076"/>
        <pc:sldMkLst>
          <pc:docMk/>
          <pc:sldMk cId="1163255813" sldId="256"/>
        </pc:sldMkLst>
        <pc:spChg chg="mod">
          <ac:chgData name="Anand,Vivek" userId="53f89016-3771-4533-a02c-9f8a29138f13" providerId="ADAL" clId="{CF73D751-0A9A-49BB-9FFF-DCD5BDBAB5C2}" dt="2021-07-08T17:45:08.672" v="717" actId="26606"/>
          <ac:spMkLst>
            <pc:docMk/>
            <pc:sldMk cId="1163255813" sldId="256"/>
            <ac:spMk id="4" creationId="{68372F15-A743-4B1D-9270-BB1B0605EFBD}"/>
          </ac:spMkLst>
        </pc:spChg>
        <pc:spChg chg="mod">
          <ac:chgData name="Anand,Vivek" userId="53f89016-3771-4533-a02c-9f8a29138f13" providerId="ADAL" clId="{CF73D751-0A9A-49BB-9FFF-DCD5BDBAB5C2}" dt="2021-07-08T17:45:08.672" v="717" actId="26606"/>
          <ac:spMkLst>
            <pc:docMk/>
            <pc:sldMk cId="1163255813" sldId="256"/>
            <ac:spMk id="8" creationId="{A836FC82-3198-48CB-B04B-66845D1D62E2}"/>
          </ac:spMkLst>
        </pc:spChg>
        <pc:spChg chg="add del">
          <ac:chgData name="Anand,Vivek" userId="53f89016-3771-4533-a02c-9f8a29138f13" providerId="ADAL" clId="{CF73D751-0A9A-49BB-9FFF-DCD5BDBAB5C2}" dt="2021-07-08T17:45:08.672" v="717" actId="26606"/>
          <ac:spMkLst>
            <pc:docMk/>
            <pc:sldMk cId="1163255813" sldId="256"/>
            <ac:spMk id="12" creationId="{D12DDE76-C203-4047-9998-63900085B5E8}"/>
          </ac:spMkLst>
        </pc:spChg>
        <pc:spChg chg="add">
          <ac:chgData name="Anand,Vivek" userId="53f89016-3771-4533-a02c-9f8a29138f13" providerId="ADAL" clId="{CF73D751-0A9A-49BB-9FFF-DCD5BDBAB5C2}" dt="2021-07-08T17:45:08.672" v="717" actId="26606"/>
          <ac:spMkLst>
            <pc:docMk/>
            <pc:sldMk cId="1163255813" sldId="256"/>
            <ac:spMk id="14" creationId="{33CD251C-A887-4D2F-925B-FC097198538B}"/>
          </ac:spMkLst>
        </pc:spChg>
        <pc:spChg chg="add">
          <ac:chgData name="Anand,Vivek" userId="53f89016-3771-4533-a02c-9f8a29138f13" providerId="ADAL" clId="{CF73D751-0A9A-49BB-9FFF-DCD5BDBAB5C2}" dt="2021-07-08T17:45:08.672" v="717" actId="26606"/>
          <ac:spMkLst>
            <pc:docMk/>
            <pc:sldMk cId="1163255813" sldId="256"/>
            <ac:spMk id="15" creationId="{B19D093C-27FB-4032-B282-42C4563F257C}"/>
          </ac:spMkLst>
        </pc:spChg>
        <pc:spChg chg="add del">
          <ac:chgData name="Anand,Vivek" userId="53f89016-3771-4533-a02c-9f8a29138f13" providerId="ADAL" clId="{CF73D751-0A9A-49BB-9FFF-DCD5BDBAB5C2}" dt="2021-07-08T16:11:59.384" v="1" actId="26606"/>
          <ac:spMkLst>
            <pc:docMk/>
            <pc:sldMk cId="1163255813" sldId="256"/>
            <ac:spMk id="17" creationId="{2B566528-1B12-4246-9431-5C2D7D081168}"/>
          </ac:spMkLst>
        </pc:spChg>
        <pc:grpChg chg="add del">
          <ac:chgData name="Anand,Vivek" userId="53f89016-3771-4533-a02c-9f8a29138f13" providerId="ADAL" clId="{CF73D751-0A9A-49BB-9FFF-DCD5BDBAB5C2}" dt="2021-07-08T16:11:59.384" v="1" actId="26606"/>
          <ac:grpSpMkLst>
            <pc:docMk/>
            <pc:sldMk cId="1163255813" sldId="256"/>
            <ac:grpSpMk id="19" creationId="{828A5161-06F1-46CF-8AD7-844680A59E13}"/>
          </ac:grpSpMkLst>
        </pc:grpChg>
        <pc:grpChg chg="add">
          <ac:chgData name="Anand,Vivek" userId="53f89016-3771-4533-a02c-9f8a29138f13" providerId="ADAL" clId="{CF73D751-0A9A-49BB-9FFF-DCD5BDBAB5C2}" dt="2021-07-08T17:45:08.672" v="717" actId="26606"/>
          <ac:grpSpMkLst>
            <pc:docMk/>
            <pc:sldMk cId="1163255813" sldId="256"/>
            <ac:grpSpMk id="21" creationId="{35EE815E-1BD3-4777-B652-6D98825BF66B}"/>
          </ac:grpSpMkLst>
        </pc:grpChg>
        <pc:grpChg chg="add del">
          <ac:chgData name="Anand,Vivek" userId="53f89016-3771-4533-a02c-9f8a29138f13" providerId="ADAL" clId="{CF73D751-0A9A-49BB-9FFF-DCD5BDBAB5C2}" dt="2021-07-08T16:11:59.384" v="1" actId="26606"/>
          <ac:grpSpMkLst>
            <pc:docMk/>
            <pc:sldMk cId="1163255813" sldId="256"/>
            <ac:grpSpMk id="23" creationId="{5995D10D-E9C9-47DB-AE7E-801FEF38F5C9}"/>
          </ac:grpSpMkLst>
        </pc:grpChg>
        <pc:picChg chg="mod ord">
          <ac:chgData name="Anand,Vivek" userId="53f89016-3771-4533-a02c-9f8a29138f13" providerId="ADAL" clId="{CF73D751-0A9A-49BB-9FFF-DCD5BDBAB5C2}" dt="2021-07-08T18:24:32.610" v="1074" actId="1076"/>
          <ac:picMkLst>
            <pc:docMk/>
            <pc:sldMk cId="1163255813" sldId="256"/>
            <ac:picMk id="7" creationId="{E6BD5BE0-E998-4800-B332-48CEB52298FD}"/>
          </ac:picMkLst>
        </pc:picChg>
      </pc:sldChg>
      <pc:sldChg chg="addSp delSp modSp add mod setClrOvrMap delDesignElem chgLayout">
        <pc:chgData name="Anand,Vivek" userId="53f89016-3771-4533-a02c-9f8a29138f13" providerId="ADAL" clId="{CF73D751-0A9A-49BB-9FFF-DCD5BDBAB5C2}" dt="2021-07-08T17:34:31.559" v="592" actId="27636"/>
        <pc:sldMkLst>
          <pc:docMk/>
          <pc:sldMk cId="3354190315" sldId="257"/>
        </pc:sldMkLst>
        <pc:spChg chg="add del mod">
          <ac:chgData name="Anand,Vivek" userId="53f89016-3771-4533-a02c-9f8a29138f13" providerId="ADAL" clId="{CF73D751-0A9A-49BB-9FFF-DCD5BDBAB5C2}" dt="2021-07-08T16:20:25.034" v="165" actId="478"/>
          <ac:spMkLst>
            <pc:docMk/>
            <pc:sldMk cId="3354190315" sldId="257"/>
            <ac:spMk id="3" creationId="{1A599F6A-83FA-4E65-83F4-D3A492E10109}"/>
          </ac:spMkLst>
        </pc:spChg>
        <pc:spChg chg="mod ord">
          <ac:chgData name="Anand,Vivek" userId="53f89016-3771-4533-a02c-9f8a29138f13" providerId="ADAL" clId="{CF73D751-0A9A-49BB-9FFF-DCD5BDBAB5C2}" dt="2021-07-08T17:31:05.724" v="564" actId="20577"/>
          <ac:spMkLst>
            <pc:docMk/>
            <pc:sldMk cId="3354190315" sldId="257"/>
            <ac:spMk id="4" creationId="{68372F15-A743-4B1D-9270-BB1B0605EFBD}"/>
          </ac:spMkLst>
        </pc:spChg>
        <pc:spChg chg="add del mod">
          <ac:chgData name="Anand,Vivek" userId="53f89016-3771-4533-a02c-9f8a29138f13" providerId="ADAL" clId="{CF73D751-0A9A-49BB-9FFF-DCD5BDBAB5C2}" dt="2021-07-08T17:30:09.113" v="541" actId="931"/>
          <ac:spMkLst>
            <pc:docMk/>
            <pc:sldMk cId="3354190315" sldId="257"/>
            <ac:spMk id="6" creationId="{C8735868-DED1-43E9-9B16-3C067F5123D8}"/>
          </ac:spMkLst>
        </pc:spChg>
        <pc:spChg chg="mod">
          <ac:chgData name="Anand,Vivek" userId="53f89016-3771-4533-a02c-9f8a29138f13" providerId="ADAL" clId="{CF73D751-0A9A-49BB-9FFF-DCD5BDBAB5C2}" dt="2021-07-08T17:34:31.559" v="592" actId="27636"/>
          <ac:spMkLst>
            <pc:docMk/>
            <pc:sldMk cId="3354190315" sldId="257"/>
            <ac:spMk id="8" creationId="{A836FC82-3198-48CB-B04B-66845D1D62E2}"/>
          </ac:spMkLst>
        </pc:spChg>
        <pc:spChg chg="add del">
          <ac:chgData name="Anand,Vivek" userId="53f89016-3771-4533-a02c-9f8a29138f13" providerId="ADAL" clId="{CF73D751-0A9A-49BB-9FFF-DCD5BDBAB5C2}" dt="2021-07-08T17:30:38.881" v="549" actId="26606"/>
          <ac:spMkLst>
            <pc:docMk/>
            <pc:sldMk cId="3354190315" sldId="257"/>
            <ac:spMk id="12" creationId="{D12DDE76-C203-4047-9998-63900085B5E8}"/>
          </ac:spMkLst>
        </pc:spChg>
        <pc:spChg chg="add del">
          <ac:chgData name="Anand,Vivek" userId="53f89016-3771-4533-a02c-9f8a29138f13" providerId="ADAL" clId="{CF73D751-0A9A-49BB-9FFF-DCD5BDBAB5C2}" dt="2021-07-08T17:30:38.861" v="548" actId="26606"/>
          <ac:spMkLst>
            <pc:docMk/>
            <pc:sldMk cId="3354190315" sldId="257"/>
            <ac:spMk id="17" creationId="{F2B38F72-8FC4-4001-8C67-FA6B86DEC767}"/>
          </ac:spMkLst>
        </pc:spChg>
        <pc:spChg chg="add">
          <ac:chgData name="Anand,Vivek" userId="53f89016-3771-4533-a02c-9f8a29138f13" providerId="ADAL" clId="{CF73D751-0A9A-49BB-9FFF-DCD5BDBAB5C2}" dt="2021-07-08T17:30:38.881" v="549" actId="26606"/>
          <ac:spMkLst>
            <pc:docMk/>
            <pc:sldMk cId="3354190315" sldId="257"/>
            <ac:spMk id="19" creationId="{11BAB570-FF10-4E96-8A3F-FA9804702B89}"/>
          </ac:spMkLst>
        </pc:spChg>
        <pc:spChg chg="add">
          <ac:chgData name="Anand,Vivek" userId="53f89016-3771-4533-a02c-9f8a29138f13" providerId="ADAL" clId="{CF73D751-0A9A-49BB-9FFF-DCD5BDBAB5C2}" dt="2021-07-08T17:30:38.881" v="549" actId="26606"/>
          <ac:spMkLst>
            <pc:docMk/>
            <pc:sldMk cId="3354190315" sldId="257"/>
            <ac:spMk id="20" creationId="{C232B152-3720-4D3B-97ED-45CE5483F16F}"/>
          </ac:spMkLst>
        </pc:spChg>
        <pc:spChg chg="add">
          <ac:chgData name="Anand,Vivek" userId="53f89016-3771-4533-a02c-9f8a29138f13" providerId="ADAL" clId="{CF73D751-0A9A-49BB-9FFF-DCD5BDBAB5C2}" dt="2021-07-08T17:30:38.881" v="549" actId="26606"/>
          <ac:spMkLst>
            <pc:docMk/>
            <pc:sldMk cId="3354190315" sldId="257"/>
            <ac:spMk id="21" creationId="{4B9FAFB2-BEB5-4848-8018-BCAD99E2E1AA}"/>
          </ac:spMkLst>
        </pc:spChg>
        <pc:picChg chg="add del mod ord">
          <ac:chgData name="Anand,Vivek" userId="53f89016-3771-4533-a02c-9f8a29138f13" providerId="ADAL" clId="{CF73D751-0A9A-49BB-9FFF-DCD5BDBAB5C2}" dt="2021-07-08T17:30:01.760" v="540" actId="478"/>
          <ac:picMkLst>
            <pc:docMk/>
            <pc:sldMk cId="3354190315" sldId="257"/>
            <ac:picMk id="7" creationId="{E6BD5BE0-E998-4800-B332-48CEB52298FD}"/>
          </ac:picMkLst>
        </pc:picChg>
        <pc:picChg chg="add mod">
          <ac:chgData name="Anand,Vivek" userId="53f89016-3771-4533-a02c-9f8a29138f13" providerId="ADAL" clId="{CF73D751-0A9A-49BB-9FFF-DCD5BDBAB5C2}" dt="2021-07-08T17:30:50.723" v="553" actId="14100"/>
          <ac:picMkLst>
            <pc:docMk/>
            <pc:sldMk cId="3354190315" sldId="257"/>
            <ac:picMk id="10" creationId="{5C202D57-D755-4489-A3FA-27579618CCF1}"/>
          </ac:picMkLst>
        </pc:picChg>
      </pc:sldChg>
      <pc:sldChg chg="addSp delSp modSp new mod setBg setClrOvrMap">
        <pc:chgData name="Anand,Vivek" userId="53f89016-3771-4533-a02c-9f8a29138f13" providerId="ADAL" clId="{CF73D751-0A9A-49BB-9FFF-DCD5BDBAB5C2}" dt="2021-07-08T16:52:19.050" v="522" actId="14100"/>
        <pc:sldMkLst>
          <pc:docMk/>
          <pc:sldMk cId="1065881289" sldId="258"/>
        </pc:sldMkLst>
        <pc:spChg chg="mod">
          <ac:chgData name="Anand,Vivek" userId="53f89016-3771-4533-a02c-9f8a29138f13" providerId="ADAL" clId="{CF73D751-0A9A-49BB-9FFF-DCD5BDBAB5C2}" dt="2021-07-08T16:52:08.513" v="519" actId="26606"/>
          <ac:spMkLst>
            <pc:docMk/>
            <pc:sldMk cId="1065881289" sldId="258"/>
            <ac:spMk id="2" creationId="{2CECE686-39E1-4F6B-BF9B-BF9CA487BAC9}"/>
          </ac:spMkLst>
        </pc:spChg>
        <pc:spChg chg="del">
          <ac:chgData name="Anand,Vivek" userId="53f89016-3771-4533-a02c-9f8a29138f13" providerId="ADAL" clId="{CF73D751-0A9A-49BB-9FFF-DCD5BDBAB5C2}" dt="2021-07-08T16:43:17.465" v="181" actId="931"/>
          <ac:spMkLst>
            <pc:docMk/>
            <pc:sldMk cId="1065881289" sldId="258"/>
            <ac:spMk id="3" creationId="{54A8D493-5037-4D6E-B8BB-CF3C9EA8E7A3}"/>
          </ac:spMkLst>
        </pc:spChg>
        <pc:spChg chg="add mod">
          <ac:chgData name="Anand,Vivek" userId="53f89016-3771-4533-a02c-9f8a29138f13" providerId="ADAL" clId="{CF73D751-0A9A-49BB-9FFF-DCD5BDBAB5C2}" dt="2021-07-08T16:52:08.513" v="519" actId="26606"/>
          <ac:spMkLst>
            <pc:docMk/>
            <pc:sldMk cId="1065881289" sldId="258"/>
            <ac:spMk id="9" creationId="{0E7B8AA2-A44E-447E-9A02-EF272DD5FD2B}"/>
          </ac:spMkLst>
        </pc:spChg>
        <pc:spChg chg="add del">
          <ac:chgData name="Anand,Vivek" userId="53f89016-3771-4533-a02c-9f8a29138f13" providerId="ADAL" clId="{CF73D751-0A9A-49BB-9FFF-DCD5BDBAB5C2}" dt="2021-07-08T16:43:56.907" v="189" actId="26606"/>
          <ac:spMkLst>
            <pc:docMk/>
            <pc:sldMk cId="1065881289" sldId="258"/>
            <ac:spMk id="10" creationId="{7CA0DAA6-33B8-4A25-810D-2F4D816FB40E}"/>
          </ac:spMkLst>
        </pc:spChg>
        <pc:spChg chg="add del">
          <ac:chgData name="Anand,Vivek" userId="53f89016-3771-4533-a02c-9f8a29138f13" providerId="ADAL" clId="{CF73D751-0A9A-49BB-9FFF-DCD5BDBAB5C2}" dt="2021-07-08T16:44:49.641" v="260" actId="26606"/>
          <ac:spMkLst>
            <pc:docMk/>
            <pc:sldMk cId="1065881289" sldId="258"/>
            <ac:spMk id="12" creationId="{F2B38F72-8FC4-4001-8C67-FA6B86DEC767}"/>
          </ac:spMkLst>
        </pc:spChg>
        <pc:spChg chg="add del">
          <ac:chgData name="Anand,Vivek" userId="53f89016-3771-4533-a02c-9f8a29138f13" providerId="ADAL" clId="{CF73D751-0A9A-49BB-9FFF-DCD5BDBAB5C2}" dt="2021-07-08T16:52:08.513" v="519" actId="26606"/>
          <ac:spMkLst>
            <pc:docMk/>
            <pc:sldMk cId="1065881289" sldId="258"/>
            <ac:spMk id="17" creationId="{A4E37431-20F0-4DD6-84A9-ED2B644943A2}"/>
          </ac:spMkLst>
        </pc:spChg>
        <pc:spChg chg="add del">
          <ac:chgData name="Anand,Vivek" userId="53f89016-3771-4533-a02c-9f8a29138f13" providerId="ADAL" clId="{CF73D751-0A9A-49BB-9FFF-DCD5BDBAB5C2}" dt="2021-07-08T16:52:08.513" v="519" actId="26606"/>
          <ac:spMkLst>
            <pc:docMk/>
            <pc:sldMk cId="1065881289" sldId="258"/>
            <ac:spMk id="19" creationId="{0AE98B72-66C6-4AB4-AF0D-BA830DE86393}"/>
          </ac:spMkLst>
        </pc:spChg>
        <pc:spChg chg="add del">
          <ac:chgData name="Anand,Vivek" userId="53f89016-3771-4533-a02c-9f8a29138f13" providerId="ADAL" clId="{CF73D751-0A9A-49BB-9FFF-DCD5BDBAB5C2}" dt="2021-07-08T16:52:08.513" v="519" actId="26606"/>
          <ac:spMkLst>
            <pc:docMk/>
            <pc:sldMk cId="1065881289" sldId="258"/>
            <ac:spMk id="21" creationId="{407EAFC6-733F-403D-BB4D-05A3A28742F1}"/>
          </ac:spMkLst>
        </pc:spChg>
        <pc:spChg chg="add del">
          <ac:chgData name="Anand,Vivek" userId="53f89016-3771-4533-a02c-9f8a29138f13" providerId="ADAL" clId="{CF73D751-0A9A-49BB-9FFF-DCD5BDBAB5C2}" dt="2021-07-08T16:52:08.513" v="519" actId="26606"/>
          <ac:spMkLst>
            <pc:docMk/>
            <pc:sldMk cId="1065881289" sldId="258"/>
            <ac:spMk id="23" creationId="{17A36730-4CB0-4F61-AD11-A44C9765833F}"/>
          </ac:spMkLst>
        </pc:spChg>
        <pc:spChg chg="add del">
          <ac:chgData name="Anand,Vivek" userId="53f89016-3771-4533-a02c-9f8a29138f13" providerId="ADAL" clId="{CF73D751-0A9A-49BB-9FFF-DCD5BDBAB5C2}" dt="2021-07-08T16:52:08.513" v="519" actId="26606"/>
          <ac:spMkLst>
            <pc:docMk/>
            <pc:sldMk cId="1065881289" sldId="258"/>
            <ac:spMk id="25" creationId="{C69C79E1-F916-4929-A4F3-DE763D4BFA57}"/>
          </ac:spMkLst>
        </pc:spChg>
        <pc:spChg chg="add del">
          <ac:chgData name="Anand,Vivek" userId="53f89016-3771-4533-a02c-9f8a29138f13" providerId="ADAL" clId="{CF73D751-0A9A-49BB-9FFF-DCD5BDBAB5C2}" dt="2021-07-08T16:52:08.513" v="519" actId="26606"/>
          <ac:spMkLst>
            <pc:docMk/>
            <pc:sldMk cId="1065881289" sldId="258"/>
            <ac:spMk id="27" creationId="{767334AB-16BD-4EC7-8C6B-4B5171600933}"/>
          </ac:spMkLst>
        </pc:spChg>
        <pc:spChg chg="add">
          <ac:chgData name="Anand,Vivek" userId="53f89016-3771-4533-a02c-9f8a29138f13" providerId="ADAL" clId="{CF73D751-0A9A-49BB-9FFF-DCD5BDBAB5C2}" dt="2021-07-08T16:52:08.513" v="519" actId="26606"/>
          <ac:spMkLst>
            <pc:docMk/>
            <pc:sldMk cId="1065881289" sldId="258"/>
            <ac:spMk id="32" creationId="{33CD251C-A887-4D2F-925B-FC097198538B}"/>
          </ac:spMkLst>
        </pc:spChg>
        <pc:spChg chg="add">
          <ac:chgData name="Anand,Vivek" userId="53f89016-3771-4533-a02c-9f8a29138f13" providerId="ADAL" clId="{CF73D751-0A9A-49BB-9FFF-DCD5BDBAB5C2}" dt="2021-07-08T16:52:08.513" v="519" actId="26606"/>
          <ac:spMkLst>
            <pc:docMk/>
            <pc:sldMk cId="1065881289" sldId="258"/>
            <ac:spMk id="34" creationId="{B19D093C-27FB-4032-B282-42C4563F257C}"/>
          </ac:spMkLst>
        </pc:spChg>
        <pc:grpChg chg="add">
          <ac:chgData name="Anand,Vivek" userId="53f89016-3771-4533-a02c-9f8a29138f13" providerId="ADAL" clId="{CF73D751-0A9A-49BB-9FFF-DCD5BDBAB5C2}" dt="2021-07-08T16:52:08.513" v="519" actId="26606"/>
          <ac:grpSpMkLst>
            <pc:docMk/>
            <pc:sldMk cId="1065881289" sldId="258"/>
            <ac:grpSpMk id="36" creationId="{35EE815E-1BD3-4777-B652-6D98825BF66B}"/>
          </ac:grpSpMkLst>
        </pc:grpChg>
        <pc:picChg chg="add mod">
          <ac:chgData name="Anand,Vivek" userId="53f89016-3771-4533-a02c-9f8a29138f13" providerId="ADAL" clId="{CF73D751-0A9A-49BB-9FFF-DCD5BDBAB5C2}" dt="2021-07-08T16:52:19.050" v="522" actId="14100"/>
          <ac:picMkLst>
            <pc:docMk/>
            <pc:sldMk cId="1065881289" sldId="258"/>
            <ac:picMk id="5" creationId="{B33C04F2-4550-4DA5-ADDA-434FF6B707C1}"/>
          </ac:picMkLst>
        </pc:picChg>
      </pc:sldChg>
      <pc:sldChg chg="addSp delSp modSp add mod">
        <pc:chgData name="Anand,Vivek" userId="53f89016-3771-4533-a02c-9f8a29138f13" providerId="ADAL" clId="{CF73D751-0A9A-49BB-9FFF-DCD5BDBAB5C2}" dt="2021-07-08T16:52:02.456" v="518" actId="14100"/>
        <pc:sldMkLst>
          <pc:docMk/>
          <pc:sldMk cId="1231473649" sldId="259"/>
        </pc:sldMkLst>
        <pc:spChg chg="mod">
          <ac:chgData name="Anand,Vivek" userId="53f89016-3771-4533-a02c-9f8a29138f13" providerId="ADAL" clId="{CF73D751-0A9A-49BB-9FFF-DCD5BDBAB5C2}" dt="2021-07-08T16:51:53.266" v="516" actId="26606"/>
          <ac:spMkLst>
            <pc:docMk/>
            <pc:sldMk cId="1231473649" sldId="259"/>
            <ac:spMk id="2" creationId="{2CECE686-39E1-4F6B-BF9B-BF9CA487BAC9}"/>
          </ac:spMkLst>
        </pc:spChg>
        <pc:spChg chg="mod">
          <ac:chgData name="Anand,Vivek" userId="53f89016-3771-4533-a02c-9f8a29138f13" providerId="ADAL" clId="{CF73D751-0A9A-49BB-9FFF-DCD5BDBAB5C2}" dt="2021-07-08T16:51:53.266" v="516" actId="26606"/>
          <ac:spMkLst>
            <pc:docMk/>
            <pc:sldMk cId="1231473649" sldId="259"/>
            <ac:spMk id="9" creationId="{0E7B8AA2-A44E-447E-9A02-EF272DD5FD2B}"/>
          </ac:spMkLst>
        </pc:spChg>
        <pc:spChg chg="del">
          <ac:chgData name="Anand,Vivek" userId="53f89016-3771-4533-a02c-9f8a29138f13" providerId="ADAL" clId="{CF73D751-0A9A-49BB-9FFF-DCD5BDBAB5C2}" dt="2021-07-08T16:51:53.266" v="516" actId="26606"/>
          <ac:spMkLst>
            <pc:docMk/>
            <pc:sldMk cId="1231473649" sldId="259"/>
            <ac:spMk id="17" creationId="{A4E37431-20F0-4DD6-84A9-ED2B644943A2}"/>
          </ac:spMkLst>
        </pc:spChg>
        <pc:spChg chg="del">
          <ac:chgData name="Anand,Vivek" userId="53f89016-3771-4533-a02c-9f8a29138f13" providerId="ADAL" clId="{CF73D751-0A9A-49BB-9FFF-DCD5BDBAB5C2}" dt="2021-07-08T16:51:53.266" v="516" actId="26606"/>
          <ac:spMkLst>
            <pc:docMk/>
            <pc:sldMk cId="1231473649" sldId="259"/>
            <ac:spMk id="19" creationId="{0AE98B72-66C6-4AB4-AF0D-BA830DE86393}"/>
          </ac:spMkLst>
        </pc:spChg>
        <pc:spChg chg="del">
          <ac:chgData name="Anand,Vivek" userId="53f89016-3771-4533-a02c-9f8a29138f13" providerId="ADAL" clId="{CF73D751-0A9A-49BB-9FFF-DCD5BDBAB5C2}" dt="2021-07-08T16:51:53.266" v="516" actId="26606"/>
          <ac:spMkLst>
            <pc:docMk/>
            <pc:sldMk cId="1231473649" sldId="259"/>
            <ac:spMk id="21" creationId="{407EAFC6-733F-403D-BB4D-05A3A28742F1}"/>
          </ac:spMkLst>
        </pc:spChg>
        <pc:spChg chg="del">
          <ac:chgData name="Anand,Vivek" userId="53f89016-3771-4533-a02c-9f8a29138f13" providerId="ADAL" clId="{CF73D751-0A9A-49BB-9FFF-DCD5BDBAB5C2}" dt="2021-07-08T16:51:53.266" v="516" actId="26606"/>
          <ac:spMkLst>
            <pc:docMk/>
            <pc:sldMk cId="1231473649" sldId="259"/>
            <ac:spMk id="23" creationId="{17A36730-4CB0-4F61-AD11-A44C9765833F}"/>
          </ac:spMkLst>
        </pc:spChg>
        <pc:spChg chg="del">
          <ac:chgData name="Anand,Vivek" userId="53f89016-3771-4533-a02c-9f8a29138f13" providerId="ADAL" clId="{CF73D751-0A9A-49BB-9FFF-DCD5BDBAB5C2}" dt="2021-07-08T16:51:53.266" v="516" actId="26606"/>
          <ac:spMkLst>
            <pc:docMk/>
            <pc:sldMk cId="1231473649" sldId="259"/>
            <ac:spMk id="25" creationId="{C69C79E1-F916-4929-A4F3-DE763D4BFA57}"/>
          </ac:spMkLst>
        </pc:spChg>
        <pc:spChg chg="del">
          <ac:chgData name="Anand,Vivek" userId="53f89016-3771-4533-a02c-9f8a29138f13" providerId="ADAL" clId="{CF73D751-0A9A-49BB-9FFF-DCD5BDBAB5C2}" dt="2021-07-08T16:51:53.266" v="516" actId="26606"/>
          <ac:spMkLst>
            <pc:docMk/>
            <pc:sldMk cId="1231473649" sldId="259"/>
            <ac:spMk id="27" creationId="{767334AB-16BD-4EC7-8C6B-4B5171600933}"/>
          </ac:spMkLst>
        </pc:spChg>
        <pc:spChg chg="add">
          <ac:chgData name="Anand,Vivek" userId="53f89016-3771-4533-a02c-9f8a29138f13" providerId="ADAL" clId="{CF73D751-0A9A-49BB-9FFF-DCD5BDBAB5C2}" dt="2021-07-08T16:51:53.266" v="516" actId="26606"/>
          <ac:spMkLst>
            <pc:docMk/>
            <pc:sldMk cId="1231473649" sldId="259"/>
            <ac:spMk id="32" creationId="{33CD251C-A887-4D2F-925B-FC097198538B}"/>
          </ac:spMkLst>
        </pc:spChg>
        <pc:spChg chg="add">
          <ac:chgData name="Anand,Vivek" userId="53f89016-3771-4533-a02c-9f8a29138f13" providerId="ADAL" clId="{CF73D751-0A9A-49BB-9FFF-DCD5BDBAB5C2}" dt="2021-07-08T16:51:53.266" v="516" actId="26606"/>
          <ac:spMkLst>
            <pc:docMk/>
            <pc:sldMk cId="1231473649" sldId="259"/>
            <ac:spMk id="34" creationId="{B19D093C-27FB-4032-B282-42C4563F257C}"/>
          </ac:spMkLst>
        </pc:spChg>
        <pc:grpChg chg="add">
          <ac:chgData name="Anand,Vivek" userId="53f89016-3771-4533-a02c-9f8a29138f13" providerId="ADAL" clId="{CF73D751-0A9A-49BB-9FFF-DCD5BDBAB5C2}" dt="2021-07-08T16:51:53.266" v="516" actId="26606"/>
          <ac:grpSpMkLst>
            <pc:docMk/>
            <pc:sldMk cId="1231473649" sldId="259"/>
            <ac:grpSpMk id="36" creationId="{35EE815E-1BD3-4777-B652-6D98825BF66B}"/>
          </ac:grpSpMkLst>
        </pc:grpChg>
        <pc:picChg chg="add mod">
          <ac:chgData name="Anand,Vivek" userId="53f89016-3771-4533-a02c-9f8a29138f13" providerId="ADAL" clId="{CF73D751-0A9A-49BB-9FFF-DCD5BDBAB5C2}" dt="2021-07-08T16:52:02.456" v="518" actId="14100"/>
          <ac:picMkLst>
            <pc:docMk/>
            <pc:sldMk cId="1231473649" sldId="259"/>
            <ac:picMk id="4" creationId="{4C2BED49-D0F1-4748-B327-982BA765A7AC}"/>
          </ac:picMkLst>
        </pc:picChg>
        <pc:picChg chg="add del">
          <ac:chgData name="Anand,Vivek" userId="53f89016-3771-4533-a02c-9f8a29138f13" providerId="ADAL" clId="{CF73D751-0A9A-49BB-9FFF-DCD5BDBAB5C2}" dt="2021-07-08T16:49:26.830" v="477" actId="478"/>
          <ac:picMkLst>
            <pc:docMk/>
            <pc:sldMk cId="1231473649" sldId="259"/>
            <ac:picMk id="5" creationId="{B33C04F2-4550-4DA5-ADDA-434FF6B707C1}"/>
          </ac:picMkLst>
        </pc:picChg>
      </pc:sldChg>
      <pc:sldChg chg="addSp delSp modSp add mod">
        <pc:chgData name="Anand,Vivek" userId="53f89016-3771-4533-a02c-9f8a29138f13" providerId="ADAL" clId="{CF73D751-0A9A-49BB-9FFF-DCD5BDBAB5C2}" dt="2021-07-08T16:55:16.237" v="539" actId="255"/>
        <pc:sldMkLst>
          <pc:docMk/>
          <pc:sldMk cId="330211890" sldId="260"/>
        </pc:sldMkLst>
        <pc:spChg chg="mod">
          <ac:chgData name="Anand,Vivek" userId="53f89016-3771-4533-a02c-9f8a29138f13" providerId="ADAL" clId="{CF73D751-0A9A-49BB-9FFF-DCD5BDBAB5C2}" dt="2021-07-08T16:51:26.531" v="512" actId="26606"/>
          <ac:spMkLst>
            <pc:docMk/>
            <pc:sldMk cId="330211890" sldId="260"/>
            <ac:spMk id="2" creationId="{2CECE686-39E1-4F6B-BF9B-BF9CA487BAC9}"/>
          </ac:spMkLst>
        </pc:spChg>
        <pc:spChg chg="mod">
          <ac:chgData name="Anand,Vivek" userId="53f89016-3771-4533-a02c-9f8a29138f13" providerId="ADAL" clId="{CF73D751-0A9A-49BB-9FFF-DCD5BDBAB5C2}" dt="2021-07-08T16:55:16.237" v="539" actId="255"/>
          <ac:spMkLst>
            <pc:docMk/>
            <pc:sldMk cId="330211890" sldId="260"/>
            <ac:spMk id="9" creationId="{0E7B8AA2-A44E-447E-9A02-EF272DD5FD2B}"/>
          </ac:spMkLst>
        </pc:spChg>
        <pc:spChg chg="del">
          <ac:chgData name="Anand,Vivek" userId="53f89016-3771-4533-a02c-9f8a29138f13" providerId="ADAL" clId="{CF73D751-0A9A-49BB-9FFF-DCD5BDBAB5C2}" dt="2021-07-08T16:51:26.531" v="512" actId="26606"/>
          <ac:spMkLst>
            <pc:docMk/>
            <pc:sldMk cId="330211890" sldId="260"/>
            <ac:spMk id="17" creationId="{A4E37431-20F0-4DD6-84A9-ED2B644943A2}"/>
          </ac:spMkLst>
        </pc:spChg>
        <pc:spChg chg="del">
          <ac:chgData name="Anand,Vivek" userId="53f89016-3771-4533-a02c-9f8a29138f13" providerId="ADAL" clId="{CF73D751-0A9A-49BB-9FFF-DCD5BDBAB5C2}" dt="2021-07-08T16:51:26.531" v="512" actId="26606"/>
          <ac:spMkLst>
            <pc:docMk/>
            <pc:sldMk cId="330211890" sldId="260"/>
            <ac:spMk id="19" creationId="{0AE98B72-66C6-4AB4-AF0D-BA830DE86393}"/>
          </ac:spMkLst>
        </pc:spChg>
        <pc:spChg chg="del">
          <ac:chgData name="Anand,Vivek" userId="53f89016-3771-4533-a02c-9f8a29138f13" providerId="ADAL" clId="{CF73D751-0A9A-49BB-9FFF-DCD5BDBAB5C2}" dt="2021-07-08T16:51:26.531" v="512" actId="26606"/>
          <ac:spMkLst>
            <pc:docMk/>
            <pc:sldMk cId="330211890" sldId="260"/>
            <ac:spMk id="21" creationId="{407EAFC6-733F-403D-BB4D-05A3A28742F1}"/>
          </ac:spMkLst>
        </pc:spChg>
        <pc:spChg chg="del">
          <ac:chgData name="Anand,Vivek" userId="53f89016-3771-4533-a02c-9f8a29138f13" providerId="ADAL" clId="{CF73D751-0A9A-49BB-9FFF-DCD5BDBAB5C2}" dt="2021-07-08T16:51:26.531" v="512" actId="26606"/>
          <ac:spMkLst>
            <pc:docMk/>
            <pc:sldMk cId="330211890" sldId="260"/>
            <ac:spMk id="23" creationId="{17A36730-4CB0-4F61-AD11-A44C9765833F}"/>
          </ac:spMkLst>
        </pc:spChg>
        <pc:spChg chg="del">
          <ac:chgData name="Anand,Vivek" userId="53f89016-3771-4533-a02c-9f8a29138f13" providerId="ADAL" clId="{CF73D751-0A9A-49BB-9FFF-DCD5BDBAB5C2}" dt="2021-07-08T16:51:26.531" v="512" actId="26606"/>
          <ac:spMkLst>
            <pc:docMk/>
            <pc:sldMk cId="330211890" sldId="260"/>
            <ac:spMk id="25" creationId="{C69C79E1-F916-4929-A4F3-DE763D4BFA57}"/>
          </ac:spMkLst>
        </pc:spChg>
        <pc:spChg chg="del">
          <ac:chgData name="Anand,Vivek" userId="53f89016-3771-4533-a02c-9f8a29138f13" providerId="ADAL" clId="{CF73D751-0A9A-49BB-9FFF-DCD5BDBAB5C2}" dt="2021-07-08T16:51:26.531" v="512" actId="26606"/>
          <ac:spMkLst>
            <pc:docMk/>
            <pc:sldMk cId="330211890" sldId="260"/>
            <ac:spMk id="27" creationId="{767334AB-16BD-4EC7-8C6B-4B5171600933}"/>
          </ac:spMkLst>
        </pc:spChg>
        <pc:spChg chg="add">
          <ac:chgData name="Anand,Vivek" userId="53f89016-3771-4533-a02c-9f8a29138f13" providerId="ADAL" clId="{CF73D751-0A9A-49BB-9FFF-DCD5BDBAB5C2}" dt="2021-07-08T16:51:26.531" v="512" actId="26606"/>
          <ac:spMkLst>
            <pc:docMk/>
            <pc:sldMk cId="330211890" sldId="260"/>
            <ac:spMk id="32" creationId="{33CD251C-A887-4D2F-925B-FC097198538B}"/>
          </ac:spMkLst>
        </pc:spChg>
        <pc:spChg chg="add">
          <ac:chgData name="Anand,Vivek" userId="53f89016-3771-4533-a02c-9f8a29138f13" providerId="ADAL" clId="{CF73D751-0A9A-49BB-9FFF-DCD5BDBAB5C2}" dt="2021-07-08T16:51:26.531" v="512" actId="26606"/>
          <ac:spMkLst>
            <pc:docMk/>
            <pc:sldMk cId="330211890" sldId="260"/>
            <ac:spMk id="34" creationId="{B19D093C-27FB-4032-B282-42C4563F257C}"/>
          </ac:spMkLst>
        </pc:spChg>
        <pc:grpChg chg="add">
          <ac:chgData name="Anand,Vivek" userId="53f89016-3771-4533-a02c-9f8a29138f13" providerId="ADAL" clId="{CF73D751-0A9A-49BB-9FFF-DCD5BDBAB5C2}" dt="2021-07-08T16:51:26.531" v="512" actId="26606"/>
          <ac:grpSpMkLst>
            <pc:docMk/>
            <pc:sldMk cId="330211890" sldId="260"/>
            <ac:grpSpMk id="36" creationId="{35EE815E-1BD3-4777-B652-6D98825BF66B}"/>
          </ac:grpSpMkLst>
        </pc:grpChg>
        <pc:picChg chg="del">
          <ac:chgData name="Anand,Vivek" userId="53f89016-3771-4533-a02c-9f8a29138f13" providerId="ADAL" clId="{CF73D751-0A9A-49BB-9FFF-DCD5BDBAB5C2}" dt="2021-07-08T16:50:58.163" v="505" actId="478"/>
          <ac:picMkLst>
            <pc:docMk/>
            <pc:sldMk cId="330211890" sldId="260"/>
            <ac:picMk id="4" creationId="{4C2BED49-D0F1-4748-B327-982BA765A7AC}"/>
          </ac:picMkLst>
        </pc:picChg>
        <pc:picChg chg="add mod">
          <ac:chgData name="Anand,Vivek" userId="53f89016-3771-4533-a02c-9f8a29138f13" providerId="ADAL" clId="{CF73D751-0A9A-49BB-9FFF-DCD5BDBAB5C2}" dt="2021-07-08T16:51:37.698" v="515" actId="14100"/>
          <ac:picMkLst>
            <pc:docMk/>
            <pc:sldMk cId="330211890" sldId="260"/>
            <ac:picMk id="5" creationId="{1A5E95E4-258F-4449-B8C2-2BF89603944F}"/>
          </ac:picMkLst>
        </pc:picChg>
      </pc:sldChg>
      <pc:sldChg chg="addSp delSp modSp new mod setBg setClrOvrMap chgLayout">
        <pc:chgData name="Anand,Vivek" userId="53f89016-3771-4533-a02c-9f8a29138f13" providerId="ADAL" clId="{CF73D751-0A9A-49BB-9FFF-DCD5BDBAB5C2}" dt="2021-07-08T17:44:36.425" v="716" actId="14100"/>
        <pc:sldMkLst>
          <pc:docMk/>
          <pc:sldMk cId="426646379" sldId="261"/>
        </pc:sldMkLst>
        <pc:spChg chg="del">
          <ac:chgData name="Anand,Vivek" userId="53f89016-3771-4533-a02c-9f8a29138f13" providerId="ADAL" clId="{CF73D751-0A9A-49BB-9FFF-DCD5BDBAB5C2}" dt="2021-07-08T17:38:32.014" v="594" actId="700"/>
          <ac:spMkLst>
            <pc:docMk/>
            <pc:sldMk cId="426646379" sldId="261"/>
            <ac:spMk id="2" creationId="{9214C921-DCF2-4663-834E-C025D291A8F2}"/>
          </ac:spMkLst>
        </pc:spChg>
        <pc:spChg chg="del">
          <ac:chgData name="Anand,Vivek" userId="53f89016-3771-4533-a02c-9f8a29138f13" providerId="ADAL" clId="{CF73D751-0A9A-49BB-9FFF-DCD5BDBAB5C2}" dt="2021-07-08T17:38:32.014" v="594" actId="700"/>
          <ac:spMkLst>
            <pc:docMk/>
            <pc:sldMk cId="426646379" sldId="261"/>
            <ac:spMk id="3" creationId="{364A2A82-1A5C-409D-B572-2701D3F742A3}"/>
          </ac:spMkLst>
        </pc:spChg>
        <pc:spChg chg="add mod ord">
          <ac:chgData name="Anand,Vivek" userId="53f89016-3771-4533-a02c-9f8a29138f13" providerId="ADAL" clId="{CF73D751-0A9A-49BB-9FFF-DCD5BDBAB5C2}" dt="2021-07-08T17:43:16.271" v="704" actId="26606"/>
          <ac:spMkLst>
            <pc:docMk/>
            <pc:sldMk cId="426646379" sldId="261"/>
            <ac:spMk id="4" creationId="{D3313F0B-EF77-40BE-BB4F-FACDE6C3F6CC}"/>
          </ac:spMkLst>
        </pc:spChg>
        <pc:spChg chg="add del mod ord">
          <ac:chgData name="Anand,Vivek" userId="53f89016-3771-4533-a02c-9f8a29138f13" providerId="ADAL" clId="{CF73D751-0A9A-49BB-9FFF-DCD5BDBAB5C2}" dt="2021-07-08T17:38:43.938" v="598" actId="22"/>
          <ac:spMkLst>
            <pc:docMk/>
            <pc:sldMk cId="426646379" sldId="261"/>
            <ac:spMk id="5" creationId="{A3291E29-12D9-485A-96DB-77916625BDEC}"/>
          </ac:spMkLst>
        </pc:spChg>
        <pc:spChg chg="add del">
          <ac:chgData name="Anand,Vivek" userId="53f89016-3771-4533-a02c-9f8a29138f13" providerId="ADAL" clId="{CF73D751-0A9A-49BB-9FFF-DCD5BDBAB5C2}" dt="2021-07-08T17:39:19.914" v="600" actId="26606"/>
          <ac:spMkLst>
            <pc:docMk/>
            <pc:sldMk cId="426646379" sldId="261"/>
            <ac:spMk id="11" creationId="{D8185B6B-039A-4F40-8459-6710672C8E55}"/>
          </ac:spMkLst>
        </pc:spChg>
        <pc:spChg chg="add del">
          <ac:chgData name="Anand,Vivek" userId="53f89016-3771-4533-a02c-9f8a29138f13" providerId="ADAL" clId="{CF73D751-0A9A-49BB-9FFF-DCD5BDBAB5C2}" dt="2021-07-08T17:39:19.914" v="600" actId="26606"/>
          <ac:spMkLst>
            <pc:docMk/>
            <pc:sldMk cId="426646379" sldId="261"/>
            <ac:spMk id="14" creationId="{C232B152-3720-4D3B-97ED-45CE5483F16F}"/>
          </ac:spMkLst>
        </pc:spChg>
        <pc:spChg chg="add del">
          <ac:chgData name="Anand,Vivek" userId="53f89016-3771-4533-a02c-9f8a29138f13" providerId="ADAL" clId="{CF73D751-0A9A-49BB-9FFF-DCD5BDBAB5C2}" dt="2021-07-08T17:39:19.914" v="600" actId="26606"/>
          <ac:spMkLst>
            <pc:docMk/>
            <pc:sldMk cId="426646379" sldId="261"/>
            <ac:spMk id="16" creationId="{11BAB570-FF10-4E96-8A3F-FA9804702B89}"/>
          </ac:spMkLst>
        </pc:spChg>
        <pc:spChg chg="add del">
          <ac:chgData name="Anand,Vivek" userId="53f89016-3771-4533-a02c-9f8a29138f13" providerId="ADAL" clId="{CF73D751-0A9A-49BB-9FFF-DCD5BDBAB5C2}" dt="2021-07-08T17:39:19.914" v="600" actId="26606"/>
          <ac:spMkLst>
            <pc:docMk/>
            <pc:sldMk cId="426646379" sldId="261"/>
            <ac:spMk id="18" creationId="{4B9FAFB2-BEB5-4848-8018-BCAD99E2E1AA}"/>
          </ac:spMkLst>
        </pc:spChg>
        <pc:spChg chg="add del">
          <ac:chgData name="Anand,Vivek" userId="53f89016-3771-4533-a02c-9f8a29138f13" providerId="ADAL" clId="{CF73D751-0A9A-49BB-9FFF-DCD5BDBAB5C2}" dt="2021-07-08T17:39:32.615" v="602" actId="26606"/>
          <ac:spMkLst>
            <pc:docMk/>
            <pc:sldMk cId="426646379" sldId="261"/>
            <ac:spMk id="21" creationId="{33CD251C-A887-4D2F-925B-FC097198538B}"/>
          </ac:spMkLst>
        </pc:spChg>
        <pc:spChg chg="add del">
          <ac:chgData name="Anand,Vivek" userId="53f89016-3771-4533-a02c-9f8a29138f13" providerId="ADAL" clId="{CF73D751-0A9A-49BB-9FFF-DCD5BDBAB5C2}" dt="2021-07-08T17:39:32.615" v="602" actId="26606"/>
          <ac:spMkLst>
            <pc:docMk/>
            <pc:sldMk cId="426646379" sldId="261"/>
            <ac:spMk id="22" creationId="{3B2069EE-A08E-44F0-B3F9-3CF8CC2DCAD5}"/>
          </ac:spMkLst>
        </pc:spChg>
        <pc:spChg chg="add del">
          <ac:chgData name="Anand,Vivek" userId="53f89016-3771-4533-a02c-9f8a29138f13" providerId="ADAL" clId="{CF73D751-0A9A-49BB-9FFF-DCD5BDBAB5C2}" dt="2021-07-08T17:39:32.615" v="602" actId="26606"/>
          <ac:spMkLst>
            <pc:docMk/>
            <pc:sldMk cId="426646379" sldId="261"/>
            <ac:spMk id="24" creationId="{CC7DF573-9766-4074-8494-06392C814556}"/>
          </ac:spMkLst>
        </pc:spChg>
        <pc:spChg chg="add del">
          <ac:chgData name="Anand,Vivek" userId="53f89016-3771-4533-a02c-9f8a29138f13" providerId="ADAL" clId="{CF73D751-0A9A-49BB-9FFF-DCD5BDBAB5C2}" dt="2021-07-08T17:43:16.293" v="705" actId="26606"/>
          <ac:spMkLst>
            <pc:docMk/>
            <pc:sldMk cId="426646379" sldId="261"/>
            <ac:spMk id="26" creationId="{33CD251C-A887-4D2F-925B-FC097198538B}"/>
          </ac:spMkLst>
        </pc:spChg>
        <pc:spChg chg="add del">
          <ac:chgData name="Anand,Vivek" userId="53f89016-3771-4533-a02c-9f8a29138f13" providerId="ADAL" clId="{CF73D751-0A9A-49BB-9FFF-DCD5BDBAB5C2}" dt="2021-07-08T17:43:16.293" v="705" actId="26606"/>
          <ac:spMkLst>
            <pc:docMk/>
            <pc:sldMk cId="426646379" sldId="261"/>
            <ac:spMk id="27" creationId="{B19D093C-27FB-4032-B282-42C4563F257C}"/>
          </ac:spMkLst>
        </pc:spChg>
        <pc:spChg chg="add mod ord">
          <ac:chgData name="Anand,Vivek" userId="53f89016-3771-4533-a02c-9f8a29138f13" providerId="ADAL" clId="{CF73D751-0A9A-49BB-9FFF-DCD5BDBAB5C2}" dt="2021-07-08T17:43:16.271" v="704" actId="26606"/>
          <ac:spMkLst>
            <pc:docMk/>
            <pc:sldMk cId="426646379" sldId="261"/>
            <ac:spMk id="31" creationId="{6CC25B18-E921-4217-A7A5-459B9F2E73E0}"/>
          </ac:spMkLst>
        </pc:spChg>
        <pc:spChg chg="add del">
          <ac:chgData name="Anand,Vivek" userId="53f89016-3771-4533-a02c-9f8a29138f13" providerId="ADAL" clId="{CF73D751-0A9A-49BB-9FFF-DCD5BDBAB5C2}" dt="2021-07-08T17:43:05.821" v="700" actId="26606"/>
          <ac:spMkLst>
            <pc:docMk/>
            <pc:sldMk cId="426646379" sldId="261"/>
            <ac:spMk id="36" creationId="{FF9B822F-893E-44C8-963C-64F50ACECBB2}"/>
          </ac:spMkLst>
        </pc:spChg>
        <pc:spChg chg="add del">
          <ac:chgData name="Anand,Vivek" userId="53f89016-3771-4533-a02c-9f8a29138f13" providerId="ADAL" clId="{CF73D751-0A9A-49BB-9FFF-DCD5BDBAB5C2}" dt="2021-07-08T17:43:05.821" v="700" actId="26606"/>
          <ac:spMkLst>
            <pc:docMk/>
            <pc:sldMk cId="426646379" sldId="261"/>
            <ac:spMk id="38" creationId="{EBF87945-A001-489F-9D9B-7D9435F0B9CA}"/>
          </ac:spMkLst>
        </pc:spChg>
        <pc:spChg chg="add del">
          <ac:chgData name="Anand,Vivek" userId="53f89016-3771-4533-a02c-9f8a29138f13" providerId="ADAL" clId="{CF73D751-0A9A-49BB-9FFF-DCD5BDBAB5C2}" dt="2021-07-08T17:43:12.030" v="702" actId="26606"/>
          <ac:spMkLst>
            <pc:docMk/>
            <pc:sldMk cId="426646379" sldId="261"/>
            <ac:spMk id="41" creationId="{43B6B5C9-BE23-4C39-92DF-62F5C1B96202}"/>
          </ac:spMkLst>
        </pc:spChg>
        <pc:spChg chg="add del">
          <ac:chgData name="Anand,Vivek" userId="53f89016-3771-4533-a02c-9f8a29138f13" providerId="ADAL" clId="{CF73D751-0A9A-49BB-9FFF-DCD5BDBAB5C2}" dt="2021-07-08T17:43:16.271" v="704" actId="26606"/>
          <ac:spMkLst>
            <pc:docMk/>
            <pc:sldMk cId="426646379" sldId="261"/>
            <ac:spMk id="44" creationId="{F2B38F72-8FC4-4001-8C67-FA6B86DEC767}"/>
          </ac:spMkLst>
        </pc:spChg>
        <pc:spChg chg="add">
          <ac:chgData name="Anand,Vivek" userId="53f89016-3771-4533-a02c-9f8a29138f13" providerId="ADAL" clId="{CF73D751-0A9A-49BB-9FFF-DCD5BDBAB5C2}" dt="2021-07-08T17:43:16.293" v="705" actId="26606"/>
          <ac:spMkLst>
            <pc:docMk/>
            <pc:sldMk cId="426646379" sldId="261"/>
            <ac:spMk id="46" creationId="{33CD251C-A887-4D2F-925B-FC097198538B}"/>
          </ac:spMkLst>
        </pc:spChg>
        <pc:spChg chg="add">
          <ac:chgData name="Anand,Vivek" userId="53f89016-3771-4533-a02c-9f8a29138f13" providerId="ADAL" clId="{CF73D751-0A9A-49BB-9FFF-DCD5BDBAB5C2}" dt="2021-07-08T17:43:16.293" v="705" actId="26606"/>
          <ac:spMkLst>
            <pc:docMk/>
            <pc:sldMk cId="426646379" sldId="261"/>
            <ac:spMk id="47" creationId="{B19D093C-27FB-4032-B282-42C4563F257C}"/>
          </ac:spMkLst>
        </pc:spChg>
        <pc:grpChg chg="add del">
          <ac:chgData name="Anand,Vivek" userId="53f89016-3771-4533-a02c-9f8a29138f13" providerId="ADAL" clId="{CF73D751-0A9A-49BB-9FFF-DCD5BDBAB5C2}" dt="2021-07-08T17:39:32.615" v="602" actId="26606"/>
          <ac:grpSpMkLst>
            <pc:docMk/>
            <pc:sldMk cId="426646379" sldId="261"/>
            <ac:grpSpMk id="23" creationId="{C9888C69-11CC-40BA-BABF-F9B7E11C9156}"/>
          </ac:grpSpMkLst>
        </pc:grpChg>
        <pc:grpChg chg="add del">
          <ac:chgData name="Anand,Vivek" userId="53f89016-3771-4533-a02c-9f8a29138f13" providerId="ADAL" clId="{CF73D751-0A9A-49BB-9FFF-DCD5BDBAB5C2}" dt="2021-07-08T17:43:16.293" v="705" actId="26606"/>
          <ac:grpSpMkLst>
            <pc:docMk/>
            <pc:sldMk cId="426646379" sldId="261"/>
            <ac:grpSpMk id="28" creationId="{35EE815E-1BD3-4777-B652-6D98825BF66B}"/>
          </ac:grpSpMkLst>
        </pc:grpChg>
        <pc:grpChg chg="add">
          <ac:chgData name="Anand,Vivek" userId="53f89016-3771-4533-a02c-9f8a29138f13" providerId="ADAL" clId="{CF73D751-0A9A-49BB-9FFF-DCD5BDBAB5C2}" dt="2021-07-08T17:43:16.293" v="705" actId="26606"/>
          <ac:grpSpMkLst>
            <pc:docMk/>
            <pc:sldMk cId="426646379" sldId="261"/>
            <ac:grpSpMk id="40" creationId="{35EE815E-1BD3-4777-B652-6D98825BF66B}"/>
          </ac:grpSpMkLst>
        </pc:grpChg>
        <pc:grpChg chg="add del">
          <ac:chgData name="Anand,Vivek" userId="53f89016-3771-4533-a02c-9f8a29138f13" providerId="ADAL" clId="{CF73D751-0A9A-49BB-9FFF-DCD5BDBAB5C2}" dt="2021-07-08T17:43:12.030" v="702" actId="26606"/>
          <ac:grpSpMkLst>
            <pc:docMk/>
            <pc:sldMk cId="426646379" sldId="261"/>
            <ac:grpSpMk id="42" creationId="{4933887F-5725-499E-8BC5-19BEFD54DB80}"/>
          </ac:grpSpMkLst>
        </pc:grpChg>
        <pc:picChg chg="add del mod ord">
          <ac:chgData name="Anand,Vivek" userId="53f89016-3771-4533-a02c-9f8a29138f13" providerId="ADAL" clId="{CF73D751-0A9A-49BB-9FFF-DCD5BDBAB5C2}" dt="2021-07-08T17:42:18.835" v="692" actId="478"/>
          <ac:picMkLst>
            <pc:docMk/>
            <pc:sldMk cId="426646379" sldId="261"/>
            <ac:picMk id="7" creationId="{DCA97CBD-7A6C-441E-B789-36E8C507B299}"/>
          </ac:picMkLst>
        </pc:picChg>
        <pc:picChg chg="add del mod">
          <ac:chgData name="Anand,Vivek" userId="53f89016-3771-4533-a02c-9f8a29138f13" providerId="ADAL" clId="{CF73D751-0A9A-49BB-9FFF-DCD5BDBAB5C2}" dt="2021-07-08T17:44:11.727" v="708" actId="478"/>
          <ac:picMkLst>
            <pc:docMk/>
            <pc:sldMk cId="426646379" sldId="261"/>
            <ac:picMk id="9" creationId="{F510D51E-B20A-4FCB-BC54-5CA6BD263CAF}"/>
          </ac:picMkLst>
        </pc:picChg>
        <pc:picChg chg="add mod">
          <ac:chgData name="Anand,Vivek" userId="53f89016-3771-4533-a02c-9f8a29138f13" providerId="ADAL" clId="{CF73D751-0A9A-49BB-9FFF-DCD5BDBAB5C2}" dt="2021-07-08T17:44:36.425" v="716" actId="14100"/>
          <ac:picMkLst>
            <pc:docMk/>
            <pc:sldMk cId="426646379" sldId="261"/>
            <ac:picMk id="12" creationId="{3D4A85EB-BEB7-43CB-918A-EFBDA5C155FB}"/>
          </ac:picMkLst>
        </pc:picChg>
      </pc:sldChg>
      <pc:sldChg chg="addSp delSp modSp new mod setBg">
        <pc:chgData name="Anand,Vivek" userId="53f89016-3771-4533-a02c-9f8a29138f13" providerId="ADAL" clId="{CF73D751-0A9A-49BB-9FFF-DCD5BDBAB5C2}" dt="2021-07-08T17:51:11.838" v="783" actId="14100"/>
        <pc:sldMkLst>
          <pc:docMk/>
          <pc:sldMk cId="3911039124" sldId="262"/>
        </pc:sldMkLst>
        <pc:spChg chg="mod">
          <ac:chgData name="Anand,Vivek" userId="53f89016-3771-4533-a02c-9f8a29138f13" providerId="ADAL" clId="{CF73D751-0A9A-49BB-9FFF-DCD5BDBAB5C2}" dt="2021-07-08T17:51:03.733" v="782" actId="20577"/>
          <ac:spMkLst>
            <pc:docMk/>
            <pc:sldMk cId="3911039124" sldId="262"/>
            <ac:spMk id="2" creationId="{EE25F7A7-668D-40CB-9F29-AC0330652A26}"/>
          </ac:spMkLst>
        </pc:spChg>
        <pc:spChg chg="del mod">
          <ac:chgData name="Anand,Vivek" userId="53f89016-3771-4533-a02c-9f8a29138f13" providerId="ADAL" clId="{CF73D751-0A9A-49BB-9FFF-DCD5BDBAB5C2}" dt="2021-07-08T17:49:22.530" v="724" actId="931"/>
          <ac:spMkLst>
            <pc:docMk/>
            <pc:sldMk cId="3911039124" sldId="262"/>
            <ac:spMk id="3" creationId="{87C07E66-8622-4017-8E55-832C703E6C8C}"/>
          </ac:spMkLst>
        </pc:spChg>
        <pc:spChg chg="add">
          <ac:chgData name="Anand,Vivek" userId="53f89016-3771-4533-a02c-9f8a29138f13" providerId="ADAL" clId="{CF73D751-0A9A-49BB-9FFF-DCD5BDBAB5C2}" dt="2021-07-08T17:49:15.554" v="723" actId="26606"/>
          <ac:spMkLst>
            <pc:docMk/>
            <pc:sldMk cId="3911039124" sldId="262"/>
            <ac:spMk id="8" creationId="{33CD251C-A887-4D2F-925B-FC097198538B}"/>
          </ac:spMkLst>
        </pc:spChg>
        <pc:spChg chg="add">
          <ac:chgData name="Anand,Vivek" userId="53f89016-3771-4533-a02c-9f8a29138f13" providerId="ADAL" clId="{CF73D751-0A9A-49BB-9FFF-DCD5BDBAB5C2}" dt="2021-07-08T17:49:15.554" v="723" actId="26606"/>
          <ac:spMkLst>
            <pc:docMk/>
            <pc:sldMk cId="3911039124" sldId="262"/>
            <ac:spMk id="10" creationId="{B19D093C-27FB-4032-B282-42C4563F257C}"/>
          </ac:spMkLst>
        </pc:spChg>
        <pc:grpChg chg="add">
          <ac:chgData name="Anand,Vivek" userId="53f89016-3771-4533-a02c-9f8a29138f13" providerId="ADAL" clId="{CF73D751-0A9A-49BB-9FFF-DCD5BDBAB5C2}" dt="2021-07-08T17:49:15.554" v="723" actId="26606"/>
          <ac:grpSpMkLst>
            <pc:docMk/>
            <pc:sldMk cId="3911039124" sldId="262"/>
            <ac:grpSpMk id="12" creationId="{35EE815E-1BD3-4777-B652-6D98825BF66B}"/>
          </ac:grpSpMkLst>
        </pc:grpChg>
        <pc:picChg chg="add mod">
          <ac:chgData name="Anand,Vivek" userId="53f89016-3771-4533-a02c-9f8a29138f13" providerId="ADAL" clId="{CF73D751-0A9A-49BB-9FFF-DCD5BDBAB5C2}" dt="2021-07-08T17:51:11.838" v="783" actId="14100"/>
          <ac:picMkLst>
            <pc:docMk/>
            <pc:sldMk cId="3911039124" sldId="262"/>
            <ac:picMk id="5" creationId="{49F48256-B0AA-4383-BC4A-36A08D7A9FCD}"/>
          </ac:picMkLst>
        </pc:picChg>
        <pc:picChg chg="add del mod">
          <ac:chgData name="Anand,Vivek" userId="53f89016-3771-4533-a02c-9f8a29138f13" providerId="ADAL" clId="{CF73D751-0A9A-49BB-9FFF-DCD5BDBAB5C2}" dt="2021-07-08T17:50:19.882" v="736" actId="478"/>
          <ac:picMkLst>
            <pc:docMk/>
            <pc:sldMk cId="3911039124" sldId="262"/>
            <ac:picMk id="7" creationId="{F419CE93-4EB9-4C84-9B65-CC7449059316}"/>
          </ac:picMkLst>
        </pc:picChg>
      </pc:sldChg>
      <pc:sldChg chg="addSp delSp modSp add mod">
        <pc:chgData name="Anand,Vivek" userId="53f89016-3771-4533-a02c-9f8a29138f13" providerId="ADAL" clId="{CF73D751-0A9A-49BB-9FFF-DCD5BDBAB5C2}" dt="2021-07-08T17:54:16.330" v="842" actId="14100"/>
        <pc:sldMkLst>
          <pc:docMk/>
          <pc:sldMk cId="2146555974" sldId="263"/>
        </pc:sldMkLst>
        <pc:spChg chg="mod">
          <ac:chgData name="Anand,Vivek" userId="53f89016-3771-4533-a02c-9f8a29138f13" providerId="ADAL" clId="{CF73D751-0A9A-49BB-9FFF-DCD5BDBAB5C2}" dt="2021-07-08T17:53:54.860" v="839" actId="20577"/>
          <ac:spMkLst>
            <pc:docMk/>
            <pc:sldMk cId="2146555974" sldId="263"/>
            <ac:spMk id="2" creationId="{EE25F7A7-668D-40CB-9F29-AC0330652A26}"/>
          </ac:spMkLst>
        </pc:spChg>
        <pc:spChg chg="add del mod">
          <ac:chgData name="Anand,Vivek" userId="53f89016-3771-4533-a02c-9f8a29138f13" providerId="ADAL" clId="{CF73D751-0A9A-49BB-9FFF-DCD5BDBAB5C2}" dt="2021-07-08T17:53:33.201" v="812" actId="931"/>
          <ac:spMkLst>
            <pc:docMk/>
            <pc:sldMk cId="2146555974" sldId="263"/>
            <ac:spMk id="4" creationId="{9E229FF6-D70B-4743-B2A9-8671284C33A0}"/>
          </ac:spMkLst>
        </pc:spChg>
        <pc:picChg chg="del">
          <ac:chgData name="Anand,Vivek" userId="53f89016-3771-4533-a02c-9f8a29138f13" providerId="ADAL" clId="{CF73D751-0A9A-49BB-9FFF-DCD5BDBAB5C2}" dt="2021-07-08T17:53:24.786" v="811" actId="478"/>
          <ac:picMkLst>
            <pc:docMk/>
            <pc:sldMk cId="2146555974" sldId="263"/>
            <ac:picMk id="5" creationId="{49F48256-B0AA-4383-BC4A-36A08D7A9FCD}"/>
          </ac:picMkLst>
        </pc:picChg>
        <pc:picChg chg="add mod">
          <ac:chgData name="Anand,Vivek" userId="53f89016-3771-4533-a02c-9f8a29138f13" providerId="ADAL" clId="{CF73D751-0A9A-49BB-9FFF-DCD5BDBAB5C2}" dt="2021-07-08T17:54:16.330" v="842" actId="14100"/>
          <ac:picMkLst>
            <pc:docMk/>
            <pc:sldMk cId="2146555974" sldId="263"/>
            <ac:picMk id="7" creationId="{CB9C5469-28F0-420F-95D9-70C3B82D2675}"/>
          </ac:picMkLst>
        </pc:picChg>
      </pc:sldChg>
      <pc:sldChg chg="addSp delSp modSp new del mod setBg">
        <pc:chgData name="Anand,Vivek" userId="53f89016-3771-4533-a02c-9f8a29138f13" providerId="ADAL" clId="{CF73D751-0A9A-49BB-9FFF-DCD5BDBAB5C2}" dt="2021-07-08T17:53:18.056" v="809" actId="2696"/>
        <pc:sldMkLst>
          <pc:docMk/>
          <pc:sldMk cId="3901731830" sldId="263"/>
        </pc:sldMkLst>
        <pc:spChg chg="mod">
          <ac:chgData name="Anand,Vivek" userId="53f89016-3771-4533-a02c-9f8a29138f13" providerId="ADAL" clId="{CF73D751-0A9A-49BB-9FFF-DCD5BDBAB5C2}" dt="2021-07-08T17:52:59.020" v="794" actId="26606"/>
          <ac:spMkLst>
            <pc:docMk/>
            <pc:sldMk cId="3901731830" sldId="263"/>
            <ac:spMk id="2" creationId="{D9AA3FD0-92BD-4A54-B090-F9C675AE9C5E}"/>
          </ac:spMkLst>
        </pc:spChg>
        <pc:spChg chg="del">
          <ac:chgData name="Anand,Vivek" userId="53f89016-3771-4533-a02c-9f8a29138f13" providerId="ADAL" clId="{CF73D751-0A9A-49BB-9FFF-DCD5BDBAB5C2}" dt="2021-07-08T17:52:49.244" v="785" actId="931"/>
          <ac:spMkLst>
            <pc:docMk/>
            <pc:sldMk cId="3901731830" sldId="263"/>
            <ac:spMk id="3" creationId="{F8E3F46D-CEBC-4542-970B-F600286C9332}"/>
          </ac:spMkLst>
        </pc:spChg>
        <pc:spChg chg="add mod">
          <ac:chgData name="Anand,Vivek" userId="53f89016-3771-4533-a02c-9f8a29138f13" providerId="ADAL" clId="{CF73D751-0A9A-49BB-9FFF-DCD5BDBAB5C2}" dt="2021-07-08T17:53:08.615" v="808" actId="20577"/>
          <ac:spMkLst>
            <pc:docMk/>
            <pc:sldMk cId="3901731830" sldId="263"/>
            <ac:spMk id="9" creationId="{A0D6DC8E-259D-4E7E-AC6A-6D3BD150782C}"/>
          </ac:spMkLst>
        </pc:spChg>
        <pc:spChg chg="add">
          <ac:chgData name="Anand,Vivek" userId="53f89016-3771-4533-a02c-9f8a29138f13" providerId="ADAL" clId="{CF73D751-0A9A-49BB-9FFF-DCD5BDBAB5C2}" dt="2021-07-08T17:52:59.020" v="794" actId="26606"/>
          <ac:spMkLst>
            <pc:docMk/>
            <pc:sldMk cId="3901731830" sldId="263"/>
            <ac:spMk id="12" creationId="{33CD251C-A887-4D2F-925B-FC097198538B}"/>
          </ac:spMkLst>
        </pc:spChg>
        <pc:spChg chg="add">
          <ac:chgData name="Anand,Vivek" userId="53f89016-3771-4533-a02c-9f8a29138f13" providerId="ADAL" clId="{CF73D751-0A9A-49BB-9FFF-DCD5BDBAB5C2}" dt="2021-07-08T17:52:59.020" v="794" actId="26606"/>
          <ac:spMkLst>
            <pc:docMk/>
            <pc:sldMk cId="3901731830" sldId="263"/>
            <ac:spMk id="14" creationId="{B19D093C-27FB-4032-B282-42C4563F257C}"/>
          </ac:spMkLst>
        </pc:spChg>
        <pc:grpChg chg="add">
          <ac:chgData name="Anand,Vivek" userId="53f89016-3771-4533-a02c-9f8a29138f13" providerId="ADAL" clId="{CF73D751-0A9A-49BB-9FFF-DCD5BDBAB5C2}" dt="2021-07-08T17:52:59.020" v="794" actId="26606"/>
          <ac:grpSpMkLst>
            <pc:docMk/>
            <pc:sldMk cId="3901731830" sldId="263"/>
            <ac:grpSpMk id="16" creationId="{35EE815E-1BD3-4777-B652-6D98825BF66B}"/>
          </ac:grpSpMkLst>
        </pc:grpChg>
        <pc:picChg chg="add mod">
          <ac:chgData name="Anand,Vivek" userId="53f89016-3771-4533-a02c-9f8a29138f13" providerId="ADAL" clId="{CF73D751-0A9A-49BB-9FFF-DCD5BDBAB5C2}" dt="2021-07-08T17:52:59.020" v="794" actId="26606"/>
          <ac:picMkLst>
            <pc:docMk/>
            <pc:sldMk cId="3901731830" sldId="263"/>
            <ac:picMk id="5" creationId="{C3736B9E-C5AE-436B-9668-09B852EAF5A7}"/>
          </ac:picMkLst>
        </pc:picChg>
      </pc:sldChg>
      <pc:sldChg chg="addSp delSp modSp add mod">
        <pc:chgData name="Anand,Vivek" userId="53f89016-3771-4533-a02c-9f8a29138f13" providerId="ADAL" clId="{CF73D751-0A9A-49BB-9FFF-DCD5BDBAB5C2}" dt="2021-07-08T17:57:18.808" v="909" actId="20577"/>
        <pc:sldMkLst>
          <pc:docMk/>
          <pc:sldMk cId="287851747" sldId="264"/>
        </pc:sldMkLst>
        <pc:spChg chg="mod">
          <ac:chgData name="Anand,Vivek" userId="53f89016-3771-4533-a02c-9f8a29138f13" providerId="ADAL" clId="{CF73D751-0A9A-49BB-9FFF-DCD5BDBAB5C2}" dt="2021-07-08T17:57:18.808" v="909" actId="20577"/>
          <ac:spMkLst>
            <pc:docMk/>
            <pc:sldMk cId="287851747" sldId="264"/>
            <ac:spMk id="2" creationId="{EE25F7A7-668D-40CB-9F29-AC0330652A26}"/>
          </ac:spMkLst>
        </pc:spChg>
        <pc:spChg chg="add del mod">
          <ac:chgData name="Anand,Vivek" userId="53f89016-3771-4533-a02c-9f8a29138f13" providerId="ADAL" clId="{CF73D751-0A9A-49BB-9FFF-DCD5BDBAB5C2}" dt="2021-07-08T17:56:47.657" v="859" actId="931"/>
          <ac:spMkLst>
            <pc:docMk/>
            <pc:sldMk cId="287851747" sldId="264"/>
            <ac:spMk id="4" creationId="{49CB64DA-5DBD-4A31-A9CE-D9ACC4CBB2C6}"/>
          </ac:spMkLst>
        </pc:spChg>
        <pc:picChg chg="add mod">
          <ac:chgData name="Anand,Vivek" userId="53f89016-3771-4533-a02c-9f8a29138f13" providerId="ADAL" clId="{CF73D751-0A9A-49BB-9FFF-DCD5BDBAB5C2}" dt="2021-07-08T17:56:58.630" v="866" actId="14100"/>
          <ac:picMkLst>
            <pc:docMk/>
            <pc:sldMk cId="287851747" sldId="264"/>
            <ac:picMk id="6" creationId="{76262F8C-1D8F-48F6-8A49-C4623AEBED0E}"/>
          </ac:picMkLst>
        </pc:picChg>
        <pc:picChg chg="del">
          <ac:chgData name="Anand,Vivek" userId="53f89016-3771-4533-a02c-9f8a29138f13" providerId="ADAL" clId="{CF73D751-0A9A-49BB-9FFF-DCD5BDBAB5C2}" dt="2021-07-08T17:56:40.649" v="858" actId="478"/>
          <ac:picMkLst>
            <pc:docMk/>
            <pc:sldMk cId="287851747" sldId="264"/>
            <ac:picMk id="7" creationId="{CB9C5469-28F0-420F-95D9-70C3B82D2675}"/>
          </ac:picMkLst>
        </pc:picChg>
      </pc:sldChg>
      <pc:sldChg chg="addSp delSp modSp new del mod setBg modClrScheme chgLayout">
        <pc:chgData name="Anand,Vivek" userId="53f89016-3771-4533-a02c-9f8a29138f13" providerId="ADAL" clId="{CF73D751-0A9A-49BB-9FFF-DCD5BDBAB5C2}" dt="2021-07-08T17:56:33.397" v="856" actId="2696"/>
        <pc:sldMkLst>
          <pc:docMk/>
          <pc:sldMk cId="1506455853" sldId="264"/>
        </pc:sldMkLst>
        <pc:spChg chg="add del mod ord">
          <ac:chgData name="Anand,Vivek" userId="53f89016-3771-4533-a02c-9f8a29138f13" providerId="ADAL" clId="{CF73D751-0A9A-49BB-9FFF-DCD5BDBAB5C2}" dt="2021-07-08T17:56:24.851" v="855" actId="26606"/>
          <ac:spMkLst>
            <pc:docMk/>
            <pc:sldMk cId="1506455853" sldId="264"/>
            <ac:spMk id="2" creationId="{7FCBDC04-170A-4470-AA33-E5DE7F4C0A11}"/>
          </ac:spMkLst>
        </pc:spChg>
        <pc:spChg chg="add del mod ord">
          <ac:chgData name="Anand,Vivek" userId="53f89016-3771-4533-a02c-9f8a29138f13" providerId="ADAL" clId="{CF73D751-0A9A-49BB-9FFF-DCD5BDBAB5C2}" dt="2021-07-08T17:56:00.884" v="846" actId="931"/>
          <ac:spMkLst>
            <pc:docMk/>
            <pc:sldMk cId="1506455853" sldId="264"/>
            <ac:spMk id="3" creationId="{6B80F059-B526-4C15-B2A3-83E725112A14}"/>
          </ac:spMkLst>
        </pc:spChg>
        <pc:spChg chg="add del mod ord">
          <ac:chgData name="Anand,Vivek" userId="53f89016-3771-4533-a02c-9f8a29138f13" providerId="ADAL" clId="{CF73D751-0A9A-49BB-9FFF-DCD5BDBAB5C2}" dt="2021-07-08T17:55:53.787" v="845" actId="700"/>
          <ac:spMkLst>
            <pc:docMk/>
            <pc:sldMk cId="1506455853" sldId="264"/>
            <ac:spMk id="4" creationId="{61B1CEA5-74CE-4540-A226-1C47BE298482}"/>
          </ac:spMkLst>
        </pc:spChg>
        <pc:spChg chg="add del mod ord">
          <ac:chgData name="Anand,Vivek" userId="53f89016-3771-4533-a02c-9f8a29138f13" providerId="ADAL" clId="{CF73D751-0A9A-49BB-9FFF-DCD5BDBAB5C2}" dt="2021-07-08T17:55:53.787" v="845" actId="700"/>
          <ac:spMkLst>
            <pc:docMk/>
            <pc:sldMk cId="1506455853" sldId="264"/>
            <ac:spMk id="5" creationId="{E560CD85-5468-4BE2-8806-C6FF7BC99F42}"/>
          </ac:spMkLst>
        </pc:spChg>
        <pc:spChg chg="add del mod ord">
          <ac:chgData name="Anand,Vivek" userId="53f89016-3771-4533-a02c-9f8a29138f13" providerId="ADAL" clId="{CF73D751-0A9A-49BB-9FFF-DCD5BDBAB5C2}" dt="2021-07-08T17:55:53.787" v="845" actId="700"/>
          <ac:spMkLst>
            <pc:docMk/>
            <pc:sldMk cId="1506455853" sldId="264"/>
            <ac:spMk id="6" creationId="{A0AC9843-2E15-414C-BEEB-E6756D762184}"/>
          </ac:spMkLst>
        </pc:spChg>
        <pc:spChg chg="add del mod ord">
          <ac:chgData name="Anand,Vivek" userId="53f89016-3771-4533-a02c-9f8a29138f13" providerId="ADAL" clId="{CF73D751-0A9A-49BB-9FFF-DCD5BDBAB5C2}" dt="2021-07-08T17:55:53.787" v="845" actId="700"/>
          <ac:spMkLst>
            <pc:docMk/>
            <pc:sldMk cId="1506455853" sldId="264"/>
            <ac:spMk id="7" creationId="{E72CD989-6A03-4CE7-B1A2-84FA79954444}"/>
          </ac:spMkLst>
        </pc:spChg>
        <pc:spChg chg="add del mod ord">
          <ac:chgData name="Anand,Vivek" userId="53f89016-3771-4533-a02c-9f8a29138f13" providerId="ADAL" clId="{CF73D751-0A9A-49BB-9FFF-DCD5BDBAB5C2}" dt="2021-07-08T17:55:53.787" v="845" actId="700"/>
          <ac:spMkLst>
            <pc:docMk/>
            <pc:sldMk cId="1506455853" sldId="264"/>
            <ac:spMk id="8" creationId="{F522DAA7-89D2-4D29-8CC5-F23AB41A4353}"/>
          </ac:spMkLst>
        </pc:spChg>
        <pc:spChg chg="add del">
          <ac:chgData name="Anand,Vivek" userId="53f89016-3771-4533-a02c-9f8a29138f13" providerId="ADAL" clId="{CF73D751-0A9A-49BB-9FFF-DCD5BDBAB5C2}" dt="2021-07-08T17:56:24.844" v="854" actId="26606"/>
          <ac:spMkLst>
            <pc:docMk/>
            <pc:sldMk cId="1506455853" sldId="264"/>
            <ac:spMk id="14" creationId="{4F52D4DF-9807-4585-8AB0-EF290165D1E1}"/>
          </ac:spMkLst>
        </pc:spChg>
        <pc:spChg chg="add">
          <ac:chgData name="Anand,Vivek" userId="53f89016-3771-4533-a02c-9f8a29138f13" providerId="ADAL" clId="{CF73D751-0A9A-49BB-9FFF-DCD5BDBAB5C2}" dt="2021-07-08T17:56:24.851" v="855" actId="26606"/>
          <ac:spMkLst>
            <pc:docMk/>
            <pc:sldMk cId="1506455853" sldId="264"/>
            <ac:spMk id="15" creationId="{0B761509-3B9A-49A6-A84B-C3D86811697D}"/>
          </ac:spMkLst>
        </pc:spChg>
        <pc:spChg chg="add del">
          <ac:chgData name="Anand,Vivek" userId="53f89016-3771-4533-a02c-9f8a29138f13" providerId="ADAL" clId="{CF73D751-0A9A-49BB-9FFF-DCD5BDBAB5C2}" dt="2021-07-08T17:56:24.844" v="854" actId="26606"/>
          <ac:spMkLst>
            <pc:docMk/>
            <pc:sldMk cId="1506455853" sldId="264"/>
            <ac:spMk id="17" creationId="{33CD251C-A887-4D2F-925B-FC097198538B}"/>
          </ac:spMkLst>
        </pc:spChg>
        <pc:spChg chg="add del">
          <ac:chgData name="Anand,Vivek" userId="53f89016-3771-4533-a02c-9f8a29138f13" providerId="ADAL" clId="{CF73D751-0A9A-49BB-9FFF-DCD5BDBAB5C2}" dt="2021-07-08T17:56:24.844" v="854" actId="26606"/>
          <ac:spMkLst>
            <pc:docMk/>
            <pc:sldMk cId="1506455853" sldId="264"/>
            <ac:spMk id="19" creationId="{B19D093C-27FB-4032-B282-42C4563F257C}"/>
          </ac:spMkLst>
        </pc:spChg>
        <pc:spChg chg="add">
          <ac:chgData name="Anand,Vivek" userId="53f89016-3771-4533-a02c-9f8a29138f13" providerId="ADAL" clId="{CF73D751-0A9A-49BB-9FFF-DCD5BDBAB5C2}" dt="2021-07-08T17:56:24.851" v="855" actId="26606"/>
          <ac:spMkLst>
            <pc:docMk/>
            <pc:sldMk cId="1506455853" sldId="264"/>
            <ac:spMk id="25" creationId="{91DE43FD-EB47-414A-B0AB-169B0FFFA527}"/>
          </ac:spMkLst>
        </pc:spChg>
        <pc:grpChg chg="add del">
          <ac:chgData name="Anand,Vivek" userId="53f89016-3771-4533-a02c-9f8a29138f13" providerId="ADAL" clId="{CF73D751-0A9A-49BB-9FFF-DCD5BDBAB5C2}" dt="2021-07-08T17:56:24.844" v="854" actId="26606"/>
          <ac:grpSpMkLst>
            <pc:docMk/>
            <pc:sldMk cId="1506455853" sldId="264"/>
            <ac:grpSpMk id="21" creationId="{35EE815E-1BD3-4777-B652-6D98825BF66B}"/>
          </ac:grpSpMkLst>
        </pc:grpChg>
        <pc:grpChg chg="add">
          <ac:chgData name="Anand,Vivek" userId="53f89016-3771-4533-a02c-9f8a29138f13" providerId="ADAL" clId="{CF73D751-0A9A-49BB-9FFF-DCD5BDBAB5C2}" dt="2021-07-08T17:56:24.851" v="855" actId="26606"/>
          <ac:grpSpMkLst>
            <pc:docMk/>
            <pc:sldMk cId="1506455853" sldId="264"/>
            <ac:grpSpMk id="26" creationId="{58495BCC-CE77-4CC2-952E-846F41119FD5}"/>
          </ac:grpSpMkLst>
        </pc:grpChg>
        <pc:picChg chg="add mod">
          <ac:chgData name="Anand,Vivek" userId="53f89016-3771-4533-a02c-9f8a29138f13" providerId="ADAL" clId="{CF73D751-0A9A-49BB-9FFF-DCD5BDBAB5C2}" dt="2021-07-08T17:56:24.851" v="855" actId="26606"/>
          <ac:picMkLst>
            <pc:docMk/>
            <pc:sldMk cId="1506455853" sldId="264"/>
            <ac:picMk id="10" creationId="{EB513CC2-2630-4350-8A71-39B34E85CEE5}"/>
          </ac:picMkLst>
        </pc:picChg>
      </pc:sldChg>
      <pc:sldChg chg="addSp delSp modSp new mod setBg">
        <pc:chgData name="Anand,Vivek" userId="53f89016-3771-4533-a02c-9f8a29138f13" providerId="ADAL" clId="{CF73D751-0A9A-49BB-9FFF-DCD5BDBAB5C2}" dt="2021-07-08T18:02:19.365" v="945" actId="14100"/>
        <pc:sldMkLst>
          <pc:docMk/>
          <pc:sldMk cId="1435853946" sldId="265"/>
        </pc:sldMkLst>
        <pc:spChg chg="del mod">
          <ac:chgData name="Anand,Vivek" userId="53f89016-3771-4533-a02c-9f8a29138f13" providerId="ADAL" clId="{CF73D751-0A9A-49BB-9FFF-DCD5BDBAB5C2}" dt="2021-07-08T18:02:10.675" v="942" actId="478"/>
          <ac:spMkLst>
            <pc:docMk/>
            <pc:sldMk cId="1435853946" sldId="265"/>
            <ac:spMk id="2" creationId="{64435335-52D3-4B6C-829B-F5830D3DC406}"/>
          </ac:spMkLst>
        </pc:spChg>
        <pc:spChg chg="del">
          <ac:chgData name="Anand,Vivek" userId="53f89016-3771-4533-a02c-9f8a29138f13" providerId="ADAL" clId="{CF73D751-0A9A-49BB-9FFF-DCD5BDBAB5C2}" dt="2021-07-08T18:00:15.780" v="915" actId="931"/>
          <ac:spMkLst>
            <pc:docMk/>
            <pc:sldMk cId="1435853946" sldId="265"/>
            <ac:spMk id="3" creationId="{F5D7CCE0-F282-43A7-A4B0-240281D9C65D}"/>
          </ac:spMkLst>
        </pc:spChg>
        <pc:spChg chg="add del mod">
          <ac:chgData name="Anand,Vivek" userId="53f89016-3771-4533-a02c-9f8a29138f13" providerId="ADAL" clId="{CF73D751-0A9A-49BB-9FFF-DCD5BDBAB5C2}" dt="2021-07-08T18:02:15.444" v="944" actId="478"/>
          <ac:spMkLst>
            <pc:docMk/>
            <pc:sldMk cId="1435853946" sldId="265"/>
            <ac:spMk id="7" creationId="{947DDD64-7A6B-42EF-BFA6-3D69302F791E}"/>
          </ac:spMkLst>
        </pc:spChg>
        <pc:spChg chg="add del">
          <ac:chgData name="Anand,Vivek" userId="53f89016-3771-4533-a02c-9f8a29138f13" providerId="ADAL" clId="{CF73D751-0A9A-49BB-9FFF-DCD5BDBAB5C2}" dt="2021-07-08T18:00:27.893" v="919" actId="26606"/>
          <ac:spMkLst>
            <pc:docMk/>
            <pc:sldMk cId="1435853946" sldId="265"/>
            <ac:spMk id="9" creationId="{254F16A1-9629-411F-878D-0D14A29E95D5}"/>
          </ac:spMkLst>
        </pc:spChg>
        <pc:spChg chg="add del">
          <ac:chgData name="Anand,Vivek" userId="53f89016-3771-4533-a02c-9f8a29138f13" providerId="ADAL" clId="{CF73D751-0A9A-49BB-9FFF-DCD5BDBAB5C2}" dt="2021-07-08T18:00:36.604" v="921" actId="26606"/>
          <ac:spMkLst>
            <pc:docMk/>
            <pc:sldMk cId="1435853946" sldId="265"/>
            <ac:spMk id="10" creationId="{D12DDE76-C203-4047-9998-63900085B5E8}"/>
          </ac:spMkLst>
        </pc:spChg>
        <pc:spChg chg="add del">
          <ac:chgData name="Anand,Vivek" userId="53f89016-3771-4533-a02c-9f8a29138f13" providerId="ADAL" clId="{CF73D751-0A9A-49BB-9FFF-DCD5BDBAB5C2}" dt="2021-07-08T18:00:27.893" v="919" actId="26606"/>
          <ac:spMkLst>
            <pc:docMk/>
            <pc:sldMk cId="1435853946" sldId="265"/>
            <ac:spMk id="12" creationId="{33CD251C-A887-4D2F-925B-FC097198538B}"/>
          </ac:spMkLst>
        </pc:spChg>
        <pc:spChg chg="add del">
          <ac:chgData name="Anand,Vivek" userId="53f89016-3771-4533-a02c-9f8a29138f13" providerId="ADAL" clId="{CF73D751-0A9A-49BB-9FFF-DCD5BDBAB5C2}" dt="2021-07-08T18:01:26.435" v="935" actId="26606"/>
          <ac:spMkLst>
            <pc:docMk/>
            <pc:sldMk cId="1435853946" sldId="265"/>
            <ac:spMk id="13" creationId="{D4771268-CB57-404A-9271-370EB28F6090}"/>
          </ac:spMkLst>
        </pc:spChg>
        <pc:spChg chg="add del">
          <ac:chgData name="Anand,Vivek" userId="53f89016-3771-4533-a02c-9f8a29138f13" providerId="ADAL" clId="{CF73D751-0A9A-49BB-9FFF-DCD5BDBAB5C2}" dt="2021-07-08T18:00:27.893" v="919" actId="26606"/>
          <ac:spMkLst>
            <pc:docMk/>
            <pc:sldMk cId="1435853946" sldId="265"/>
            <ac:spMk id="14" creationId="{B19D093C-27FB-4032-B282-42C4563F257C}"/>
          </ac:spMkLst>
        </pc:spChg>
        <pc:spChg chg="add del">
          <ac:chgData name="Anand,Vivek" userId="53f89016-3771-4533-a02c-9f8a29138f13" providerId="ADAL" clId="{CF73D751-0A9A-49BB-9FFF-DCD5BDBAB5C2}" dt="2021-07-08T18:01:21.930" v="931" actId="26606"/>
          <ac:spMkLst>
            <pc:docMk/>
            <pc:sldMk cId="1435853946" sldId="265"/>
            <ac:spMk id="18" creationId="{16F9E488-0718-4E1E-9D12-26779F606252}"/>
          </ac:spMkLst>
        </pc:spChg>
        <pc:spChg chg="add del">
          <ac:chgData name="Anand,Vivek" userId="53f89016-3771-4533-a02c-9f8a29138f13" providerId="ADAL" clId="{CF73D751-0A9A-49BB-9FFF-DCD5BDBAB5C2}" dt="2021-07-08T18:01:21.930" v="931" actId="26606"/>
          <ac:spMkLst>
            <pc:docMk/>
            <pc:sldMk cId="1435853946" sldId="265"/>
            <ac:spMk id="20" creationId="{CE708407-D01D-4E57-8998-FF799DBC3788}"/>
          </ac:spMkLst>
        </pc:spChg>
        <pc:grpChg chg="add del">
          <ac:chgData name="Anand,Vivek" userId="53f89016-3771-4533-a02c-9f8a29138f13" providerId="ADAL" clId="{CF73D751-0A9A-49BB-9FFF-DCD5BDBAB5C2}" dt="2021-07-08T18:00:27.893" v="919" actId="26606"/>
          <ac:grpSpMkLst>
            <pc:docMk/>
            <pc:sldMk cId="1435853946" sldId="265"/>
            <ac:grpSpMk id="16" creationId="{35EE815E-1BD3-4777-B652-6D98825BF66B}"/>
          </ac:grpSpMkLst>
        </pc:grpChg>
        <pc:grpChg chg="add del">
          <ac:chgData name="Anand,Vivek" userId="53f89016-3771-4533-a02c-9f8a29138f13" providerId="ADAL" clId="{CF73D751-0A9A-49BB-9FFF-DCD5BDBAB5C2}" dt="2021-07-08T18:01:21.930" v="931" actId="26606"/>
          <ac:grpSpMkLst>
            <pc:docMk/>
            <pc:sldMk cId="1435853946" sldId="265"/>
            <ac:grpSpMk id="22" creationId="{7F963B07-5C9E-478C-A53E-B6F5B4A78933}"/>
          </ac:grpSpMkLst>
        </pc:grpChg>
        <pc:picChg chg="add mod">
          <ac:chgData name="Anand,Vivek" userId="53f89016-3771-4533-a02c-9f8a29138f13" providerId="ADAL" clId="{CF73D751-0A9A-49BB-9FFF-DCD5BDBAB5C2}" dt="2021-07-08T18:02:19.365" v="945" actId="14100"/>
          <ac:picMkLst>
            <pc:docMk/>
            <pc:sldMk cId="1435853946" sldId="265"/>
            <ac:picMk id="5" creationId="{C5CFD648-31A9-479F-BFCF-F9B6D5146CD1}"/>
          </ac:picMkLst>
        </pc:picChg>
      </pc:sldChg>
      <pc:sldChg chg="addSp delSp modSp add mod setBg">
        <pc:chgData name="Anand,Vivek" userId="53f89016-3771-4533-a02c-9f8a29138f13" providerId="ADAL" clId="{CF73D751-0A9A-49BB-9FFF-DCD5BDBAB5C2}" dt="2021-07-08T18:04:58.839" v="955" actId="14100"/>
        <pc:sldMkLst>
          <pc:docMk/>
          <pc:sldMk cId="445308249" sldId="266"/>
        </pc:sldMkLst>
        <pc:spChg chg="add del mod">
          <ac:chgData name="Anand,Vivek" userId="53f89016-3771-4533-a02c-9f8a29138f13" providerId="ADAL" clId="{CF73D751-0A9A-49BB-9FFF-DCD5BDBAB5C2}" dt="2021-07-08T18:04:40.696" v="949" actId="931"/>
          <ac:spMkLst>
            <pc:docMk/>
            <pc:sldMk cId="445308249" sldId="266"/>
            <ac:spMk id="3" creationId="{F9BED019-8A62-4A08-811A-A76AB1007D12}"/>
          </ac:spMkLst>
        </pc:spChg>
        <pc:spChg chg="add">
          <ac:chgData name="Anand,Vivek" userId="53f89016-3771-4533-a02c-9f8a29138f13" providerId="ADAL" clId="{CF73D751-0A9A-49BB-9FFF-DCD5BDBAB5C2}" dt="2021-07-08T18:04:49.370" v="952" actId="26606"/>
          <ac:spMkLst>
            <pc:docMk/>
            <pc:sldMk cId="445308249" sldId="266"/>
            <ac:spMk id="11" creationId="{F3060C83-F051-4F0E-ABAD-AA0DFC48B218}"/>
          </ac:spMkLst>
        </pc:spChg>
        <pc:spChg chg="add">
          <ac:chgData name="Anand,Vivek" userId="53f89016-3771-4533-a02c-9f8a29138f13" providerId="ADAL" clId="{CF73D751-0A9A-49BB-9FFF-DCD5BDBAB5C2}" dt="2021-07-08T18:04:49.370" v="952" actId="26606"/>
          <ac:spMkLst>
            <pc:docMk/>
            <pc:sldMk cId="445308249" sldId="266"/>
            <ac:spMk id="13" creationId="{83C98ABE-055B-441F-B07E-44F97F083C39}"/>
          </ac:spMkLst>
        </pc:spChg>
        <pc:spChg chg="add">
          <ac:chgData name="Anand,Vivek" userId="53f89016-3771-4533-a02c-9f8a29138f13" providerId="ADAL" clId="{CF73D751-0A9A-49BB-9FFF-DCD5BDBAB5C2}" dt="2021-07-08T18:04:49.370" v="952" actId="26606"/>
          <ac:spMkLst>
            <pc:docMk/>
            <pc:sldMk cId="445308249" sldId="266"/>
            <ac:spMk id="15" creationId="{29FDB030-9B49-4CED-8CCD-4D99382388AC}"/>
          </ac:spMkLst>
        </pc:spChg>
        <pc:spChg chg="add">
          <ac:chgData name="Anand,Vivek" userId="53f89016-3771-4533-a02c-9f8a29138f13" providerId="ADAL" clId="{CF73D751-0A9A-49BB-9FFF-DCD5BDBAB5C2}" dt="2021-07-08T18:04:49.370" v="952" actId="26606"/>
          <ac:spMkLst>
            <pc:docMk/>
            <pc:sldMk cId="445308249" sldId="266"/>
            <ac:spMk id="17" creationId="{3783CA14-24A1-485C-8B30-D6A5D87987AD}"/>
          </ac:spMkLst>
        </pc:spChg>
        <pc:spChg chg="add">
          <ac:chgData name="Anand,Vivek" userId="53f89016-3771-4533-a02c-9f8a29138f13" providerId="ADAL" clId="{CF73D751-0A9A-49BB-9FFF-DCD5BDBAB5C2}" dt="2021-07-08T18:04:49.370" v="952" actId="26606"/>
          <ac:spMkLst>
            <pc:docMk/>
            <pc:sldMk cId="445308249" sldId="266"/>
            <ac:spMk id="19" creationId="{9A97C86A-04D6-40F7-AE84-31AB43E6A846}"/>
          </ac:spMkLst>
        </pc:spChg>
        <pc:spChg chg="add">
          <ac:chgData name="Anand,Vivek" userId="53f89016-3771-4533-a02c-9f8a29138f13" providerId="ADAL" clId="{CF73D751-0A9A-49BB-9FFF-DCD5BDBAB5C2}" dt="2021-07-08T18:04:49.370" v="952" actId="26606"/>
          <ac:spMkLst>
            <pc:docMk/>
            <pc:sldMk cId="445308249" sldId="266"/>
            <ac:spMk id="21" creationId="{FF9F2414-84E8-453E-B1F3-389FDE8192D9}"/>
          </ac:spMkLst>
        </pc:spChg>
        <pc:spChg chg="add">
          <ac:chgData name="Anand,Vivek" userId="53f89016-3771-4533-a02c-9f8a29138f13" providerId="ADAL" clId="{CF73D751-0A9A-49BB-9FFF-DCD5BDBAB5C2}" dt="2021-07-08T18:04:49.370" v="952" actId="26606"/>
          <ac:spMkLst>
            <pc:docMk/>
            <pc:sldMk cId="445308249" sldId="266"/>
            <ac:spMk id="23" creationId="{3ECA69A1-7536-43AC-85EF-C7106179F5ED}"/>
          </ac:spMkLst>
        </pc:spChg>
        <pc:picChg chg="del mod">
          <ac:chgData name="Anand,Vivek" userId="53f89016-3771-4533-a02c-9f8a29138f13" providerId="ADAL" clId="{CF73D751-0A9A-49BB-9FFF-DCD5BDBAB5C2}" dt="2021-07-08T18:04:30.130" v="948" actId="478"/>
          <ac:picMkLst>
            <pc:docMk/>
            <pc:sldMk cId="445308249" sldId="266"/>
            <ac:picMk id="5" creationId="{C5CFD648-31A9-479F-BFCF-F9B6D5146CD1}"/>
          </ac:picMkLst>
        </pc:picChg>
        <pc:picChg chg="add mod">
          <ac:chgData name="Anand,Vivek" userId="53f89016-3771-4533-a02c-9f8a29138f13" providerId="ADAL" clId="{CF73D751-0A9A-49BB-9FFF-DCD5BDBAB5C2}" dt="2021-07-08T18:04:58.839" v="955" actId="14100"/>
          <ac:picMkLst>
            <pc:docMk/>
            <pc:sldMk cId="445308249" sldId="266"/>
            <ac:picMk id="6" creationId="{ADB2A2AC-E569-4C6F-8304-6EF6BB247DA4}"/>
          </ac:picMkLst>
        </pc:picChg>
      </pc:sldChg>
      <pc:sldChg chg="addSp delSp modSp add mod">
        <pc:chgData name="Anand,Vivek" userId="53f89016-3771-4533-a02c-9f8a29138f13" providerId="ADAL" clId="{CF73D751-0A9A-49BB-9FFF-DCD5BDBAB5C2}" dt="2021-07-08T18:07:08.557" v="968" actId="14100"/>
        <pc:sldMkLst>
          <pc:docMk/>
          <pc:sldMk cId="4240584220" sldId="267"/>
        </pc:sldMkLst>
        <pc:spChg chg="add del mod">
          <ac:chgData name="Anand,Vivek" userId="53f89016-3771-4533-a02c-9f8a29138f13" providerId="ADAL" clId="{CF73D751-0A9A-49BB-9FFF-DCD5BDBAB5C2}" dt="2021-07-08T18:06:24.530" v="959" actId="931"/>
          <ac:spMkLst>
            <pc:docMk/>
            <pc:sldMk cId="4240584220" sldId="267"/>
            <ac:spMk id="3" creationId="{600366B9-F471-43F5-AD7E-AA64DECA7E6F}"/>
          </ac:spMkLst>
        </pc:spChg>
        <pc:spChg chg="del">
          <ac:chgData name="Anand,Vivek" userId="53f89016-3771-4533-a02c-9f8a29138f13" providerId="ADAL" clId="{CF73D751-0A9A-49BB-9FFF-DCD5BDBAB5C2}" dt="2021-07-08T18:06:33.104" v="964" actId="26606"/>
          <ac:spMkLst>
            <pc:docMk/>
            <pc:sldMk cId="4240584220" sldId="267"/>
            <ac:spMk id="11" creationId="{F3060C83-F051-4F0E-ABAD-AA0DFC48B218}"/>
          </ac:spMkLst>
        </pc:spChg>
        <pc:spChg chg="del">
          <ac:chgData name="Anand,Vivek" userId="53f89016-3771-4533-a02c-9f8a29138f13" providerId="ADAL" clId="{CF73D751-0A9A-49BB-9FFF-DCD5BDBAB5C2}" dt="2021-07-08T18:06:33.104" v="964" actId="26606"/>
          <ac:spMkLst>
            <pc:docMk/>
            <pc:sldMk cId="4240584220" sldId="267"/>
            <ac:spMk id="13" creationId="{83C98ABE-055B-441F-B07E-44F97F083C39}"/>
          </ac:spMkLst>
        </pc:spChg>
        <pc:spChg chg="del">
          <ac:chgData name="Anand,Vivek" userId="53f89016-3771-4533-a02c-9f8a29138f13" providerId="ADAL" clId="{CF73D751-0A9A-49BB-9FFF-DCD5BDBAB5C2}" dt="2021-07-08T18:06:33.104" v="964" actId="26606"/>
          <ac:spMkLst>
            <pc:docMk/>
            <pc:sldMk cId="4240584220" sldId="267"/>
            <ac:spMk id="15" creationId="{29FDB030-9B49-4CED-8CCD-4D99382388AC}"/>
          </ac:spMkLst>
        </pc:spChg>
        <pc:spChg chg="del">
          <ac:chgData name="Anand,Vivek" userId="53f89016-3771-4533-a02c-9f8a29138f13" providerId="ADAL" clId="{CF73D751-0A9A-49BB-9FFF-DCD5BDBAB5C2}" dt="2021-07-08T18:06:33.104" v="964" actId="26606"/>
          <ac:spMkLst>
            <pc:docMk/>
            <pc:sldMk cId="4240584220" sldId="267"/>
            <ac:spMk id="17" creationId="{3783CA14-24A1-485C-8B30-D6A5D87987AD}"/>
          </ac:spMkLst>
        </pc:spChg>
        <pc:spChg chg="del">
          <ac:chgData name="Anand,Vivek" userId="53f89016-3771-4533-a02c-9f8a29138f13" providerId="ADAL" clId="{CF73D751-0A9A-49BB-9FFF-DCD5BDBAB5C2}" dt="2021-07-08T18:06:33.104" v="964" actId="26606"/>
          <ac:spMkLst>
            <pc:docMk/>
            <pc:sldMk cId="4240584220" sldId="267"/>
            <ac:spMk id="19" creationId="{9A97C86A-04D6-40F7-AE84-31AB43E6A846}"/>
          </ac:spMkLst>
        </pc:spChg>
        <pc:spChg chg="del">
          <ac:chgData name="Anand,Vivek" userId="53f89016-3771-4533-a02c-9f8a29138f13" providerId="ADAL" clId="{CF73D751-0A9A-49BB-9FFF-DCD5BDBAB5C2}" dt="2021-07-08T18:06:33.104" v="964" actId="26606"/>
          <ac:spMkLst>
            <pc:docMk/>
            <pc:sldMk cId="4240584220" sldId="267"/>
            <ac:spMk id="21" creationId="{FF9F2414-84E8-453E-B1F3-389FDE8192D9}"/>
          </ac:spMkLst>
        </pc:spChg>
        <pc:spChg chg="del">
          <ac:chgData name="Anand,Vivek" userId="53f89016-3771-4533-a02c-9f8a29138f13" providerId="ADAL" clId="{CF73D751-0A9A-49BB-9FFF-DCD5BDBAB5C2}" dt="2021-07-08T18:06:33.104" v="964" actId="26606"/>
          <ac:spMkLst>
            <pc:docMk/>
            <pc:sldMk cId="4240584220" sldId="267"/>
            <ac:spMk id="23" creationId="{3ECA69A1-7536-43AC-85EF-C7106179F5ED}"/>
          </ac:spMkLst>
        </pc:spChg>
        <pc:spChg chg="add">
          <ac:chgData name="Anand,Vivek" userId="53f89016-3771-4533-a02c-9f8a29138f13" providerId="ADAL" clId="{CF73D751-0A9A-49BB-9FFF-DCD5BDBAB5C2}" dt="2021-07-08T18:06:33.104" v="964" actId="26606"/>
          <ac:spMkLst>
            <pc:docMk/>
            <pc:sldMk cId="4240584220" sldId="267"/>
            <ac:spMk id="28" creationId="{46D6306C-ED4F-4AAE-B4A5-EEA6AFAD726E}"/>
          </ac:spMkLst>
        </pc:spChg>
        <pc:spChg chg="add">
          <ac:chgData name="Anand,Vivek" userId="53f89016-3771-4533-a02c-9f8a29138f13" providerId="ADAL" clId="{CF73D751-0A9A-49BB-9FFF-DCD5BDBAB5C2}" dt="2021-07-08T18:06:33.104" v="964" actId="26606"/>
          <ac:spMkLst>
            <pc:docMk/>
            <pc:sldMk cId="4240584220" sldId="267"/>
            <ac:spMk id="30" creationId="{0EC5361D-F897-4856-B945-0455A365EB24}"/>
          </ac:spMkLst>
        </pc:spChg>
        <pc:spChg chg="add">
          <ac:chgData name="Anand,Vivek" userId="53f89016-3771-4533-a02c-9f8a29138f13" providerId="ADAL" clId="{CF73D751-0A9A-49BB-9FFF-DCD5BDBAB5C2}" dt="2021-07-08T18:06:33.104" v="964" actId="26606"/>
          <ac:spMkLst>
            <pc:docMk/>
            <pc:sldMk cId="4240584220" sldId="267"/>
            <ac:spMk id="32" creationId="{4508C0C5-2268-42B5-B3C8-4D0899E05F8C}"/>
          </ac:spMkLst>
        </pc:spChg>
        <pc:spChg chg="add">
          <ac:chgData name="Anand,Vivek" userId="53f89016-3771-4533-a02c-9f8a29138f13" providerId="ADAL" clId="{CF73D751-0A9A-49BB-9FFF-DCD5BDBAB5C2}" dt="2021-07-08T18:06:33.104" v="964" actId="26606"/>
          <ac:spMkLst>
            <pc:docMk/>
            <pc:sldMk cId="4240584220" sldId="267"/>
            <ac:spMk id="34" creationId="{141ACBDB-38F8-4B34-8183-BD95B4E55A62}"/>
          </ac:spMkLst>
        </pc:spChg>
        <pc:spChg chg="add">
          <ac:chgData name="Anand,Vivek" userId="53f89016-3771-4533-a02c-9f8a29138f13" providerId="ADAL" clId="{CF73D751-0A9A-49BB-9FFF-DCD5BDBAB5C2}" dt="2021-07-08T18:06:33.104" v="964" actId="26606"/>
          <ac:spMkLst>
            <pc:docMk/>
            <pc:sldMk cId="4240584220" sldId="267"/>
            <ac:spMk id="36" creationId="{DE00DB52-3455-4E2F-867B-A6D0516E175B}"/>
          </ac:spMkLst>
        </pc:spChg>
        <pc:spChg chg="add">
          <ac:chgData name="Anand,Vivek" userId="53f89016-3771-4533-a02c-9f8a29138f13" providerId="ADAL" clId="{CF73D751-0A9A-49BB-9FFF-DCD5BDBAB5C2}" dt="2021-07-08T18:06:33.104" v="964" actId="26606"/>
          <ac:spMkLst>
            <pc:docMk/>
            <pc:sldMk cId="4240584220" sldId="267"/>
            <ac:spMk id="38" creationId="{9E914C83-E0D8-4953-92D5-169D28CB43AE}"/>
          </ac:spMkLst>
        </pc:spChg>
        <pc:spChg chg="add">
          <ac:chgData name="Anand,Vivek" userId="53f89016-3771-4533-a02c-9f8a29138f13" providerId="ADAL" clId="{CF73D751-0A9A-49BB-9FFF-DCD5BDBAB5C2}" dt="2021-07-08T18:06:33.104" v="964" actId="26606"/>
          <ac:spMkLst>
            <pc:docMk/>
            <pc:sldMk cId="4240584220" sldId="267"/>
            <ac:spMk id="40" creationId="{3512E083-F550-46AF-8490-767ECFD00CB7}"/>
          </ac:spMkLst>
        </pc:spChg>
        <pc:picChg chg="add mod">
          <ac:chgData name="Anand,Vivek" userId="53f89016-3771-4533-a02c-9f8a29138f13" providerId="ADAL" clId="{CF73D751-0A9A-49BB-9FFF-DCD5BDBAB5C2}" dt="2021-07-08T18:07:08.557" v="968" actId="14100"/>
          <ac:picMkLst>
            <pc:docMk/>
            <pc:sldMk cId="4240584220" sldId="267"/>
            <ac:picMk id="5" creationId="{3ACBFC59-79AC-44A7-976B-829814BF02EE}"/>
          </ac:picMkLst>
        </pc:picChg>
        <pc:picChg chg="del mod">
          <ac:chgData name="Anand,Vivek" userId="53f89016-3771-4533-a02c-9f8a29138f13" providerId="ADAL" clId="{CF73D751-0A9A-49BB-9FFF-DCD5BDBAB5C2}" dt="2021-07-08T18:06:17.391" v="958" actId="478"/>
          <ac:picMkLst>
            <pc:docMk/>
            <pc:sldMk cId="4240584220" sldId="267"/>
            <ac:picMk id="6" creationId="{ADB2A2AC-E569-4C6F-8304-6EF6BB247DA4}"/>
          </ac:picMkLst>
        </pc:picChg>
      </pc:sldChg>
      <pc:sldChg chg="addSp delSp modSp add mod">
        <pc:chgData name="Anand,Vivek" userId="53f89016-3771-4533-a02c-9f8a29138f13" providerId="ADAL" clId="{CF73D751-0A9A-49BB-9FFF-DCD5BDBAB5C2}" dt="2021-07-08T18:47:21.266" v="1125" actId="20577"/>
        <pc:sldMkLst>
          <pc:docMk/>
          <pc:sldMk cId="3156374460" sldId="268"/>
        </pc:sldMkLst>
        <pc:spChg chg="add del mod">
          <ac:chgData name="Anand,Vivek" userId="53f89016-3771-4533-a02c-9f8a29138f13" providerId="ADAL" clId="{CF73D751-0A9A-49BB-9FFF-DCD5BDBAB5C2}" dt="2021-07-08T18:08:47.641" v="972" actId="931"/>
          <ac:spMkLst>
            <pc:docMk/>
            <pc:sldMk cId="3156374460" sldId="268"/>
            <ac:spMk id="3" creationId="{B519247D-8A53-4AA5-92D3-9FD6D2BD2FFD}"/>
          </ac:spMkLst>
        </pc:spChg>
        <pc:spChg chg="add mod">
          <ac:chgData name="Anand,Vivek" userId="53f89016-3771-4533-a02c-9f8a29138f13" providerId="ADAL" clId="{CF73D751-0A9A-49BB-9FFF-DCD5BDBAB5C2}" dt="2021-07-08T18:47:21.266" v="1125" actId="20577"/>
          <ac:spMkLst>
            <pc:docMk/>
            <pc:sldMk cId="3156374460" sldId="268"/>
            <ac:spMk id="7" creationId="{FD74451F-1C34-455D-9C9D-0A9091DF6498}"/>
          </ac:spMkLst>
        </pc:spChg>
        <pc:spChg chg="add del mod">
          <ac:chgData name="Anand,Vivek" userId="53f89016-3771-4533-a02c-9f8a29138f13" providerId="ADAL" clId="{CF73D751-0A9A-49BB-9FFF-DCD5BDBAB5C2}" dt="2021-07-08T18:46:54.897" v="1077" actId="931"/>
          <ac:spMkLst>
            <pc:docMk/>
            <pc:sldMk cId="3156374460" sldId="268"/>
            <ac:spMk id="9" creationId="{8B210D57-26DD-45FC-93DD-B4A42E0B2BB8}"/>
          </ac:spMkLst>
        </pc:spChg>
        <pc:spChg chg="add del">
          <ac:chgData name="Anand,Vivek" userId="53f89016-3771-4533-a02c-9f8a29138f13" providerId="ADAL" clId="{CF73D751-0A9A-49BB-9FFF-DCD5BDBAB5C2}" dt="2021-07-08T18:09:44.041" v="1003" actId="26606"/>
          <ac:spMkLst>
            <pc:docMk/>
            <pc:sldMk cId="3156374460" sldId="268"/>
            <ac:spMk id="28" creationId="{46D6306C-ED4F-4AAE-B4A5-EEA6AFAD726E}"/>
          </ac:spMkLst>
        </pc:spChg>
        <pc:spChg chg="add del">
          <ac:chgData name="Anand,Vivek" userId="53f89016-3771-4533-a02c-9f8a29138f13" providerId="ADAL" clId="{CF73D751-0A9A-49BB-9FFF-DCD5BDBAB5C2}" dt="2021-07-08T18:09:44.041" v="1003" actId="26606"/>
          <ac:spMkLst>
            <pc:docMk/>
            <pc:sldMk cId="3156374460" sldId="268"/>
            <ac:spMk id="30" creationId="{0EC5361D-F897-4856-B945-0455A365EB24}"/>
          </ac:spMkLst>
        </pc:spChg>
        <pc:spChg chg="add del">
          <ac:chgData name="Anand,Vivek" userId="53f89016-3771-4533-a02c-9f8a29138f13" providerId="ADAL" clId="{CF73D751-0A9A-49BB-9FFF-DCD5BDBAB5C2}" dt="2021-07-08T18:09:44.041" v="1003" actId="26606"/>
          <ac:spMkLst>
            <pc:docMk/>
            <pc:sldMk cId="3156374460" sldId="268"/>
            <ac:spMk id="32" creationId="{4508C0C5-2268-42B5-B3C8-4D0899E05F8C}"/>
          </ac:spMkLst>
        </pc:spChg>
        <pc:spChg chg="add del">
          <ac:chgData name="Anand,Vivek" userId="53f89016-3771-4533-a02c-9f8a29138f13" providerId="ADAL" clId="{CF73D751-0A9A-49BB-9FFF-DCD5BDBAB5C2}" dt="2021-07-08T18:09:44.041" v="1003" actId="26606"/>
          <ac:spMkLst>
            <pc:docMk/>
            <pc:sldMk cId="3156374460" sldId="268"/>
            <ac:spMk id="34" creationId="{141ACBDB-38F8-4B34-8183-BD95B4E55A62}"/>
          </ac:spMkLst>
        </pc:spChg>
        <pc:spChg chg="add del">
          <ac:chgData name="Anand,Vivek" userId="53f89016-3771-4533-a02c-9f8a29138f13" providerId="ADAL" clId="{CF73D751-0A9A-49BB-9FFF-DCD5BDBAB5C2}" dt="2021-07-08T18:09:44.041" v="1003" actId="26606"/>
          <ac:spMkLst>
            <pc:docMk/>
            <pc:sldMk cId="3156374460" sldId="268"/>
            <ac:spMk id="36" creationId="{DE00DB52-3455-4E2F-867B-A6D0516E175B}"/>
          </ac:spMkLst>
        </pc:spChg>
        <pc:spChg chg="add del">
          <ac:chgData name="Anand,Vivek" userId="53f89016-3771-4533-a02c-9f8a29138f13" providerId="ADAL" clId="{CF73D751-0A9A-49BB-9FFF-DCD5BDBAB5C2}" dt="2021-07-08T18:09:44.041" v="1003" actId="26606"/>
          <ac:spMkLst>
            <pc:docMk/>
            <pc:sldMk cId="3156374460" sldId="268"/>
            <ac:spMk id="38" creationId="{9E914C83-E0D8-4953-92D5-169D28CB43AE}"/>
          </ac:spMkLst>
        </pc:spChg>
        <pc:spChg chg="add del">
          <ac:chgData name="Anand,Vivek" userId="53f89016-3771-4533-a02c-9f8a29138f13" providerId="ADAL" clId="{CF73D751-0A9A-49BB-9FFF-DCD5BDBAB5C2}" dt="2021-07-08T18:09:44.041" v="1003" actId="26606"/>
          <ac:spMkLst>
            <pc:docMk/>
            <pc:sldMk cId="3156374460" sldId="268"/>
            <ac:spMk id="40" creationId="{3512E083-F550-46AF-8490-767ECFD00CB7}"/>
          </ac:spMkLst>
        </pc:spChg>
        <pc:spChg chg="add del">
          <ac:chgData name="Anand,Vivek" userId="53f89016-3771-4533-a02c-9f8a29138f13" providerId="ADAL" clId="{CF73D751-0A9A-49BB-9FFF-DCD5BDBAB5C2}" dt="2021-07-08T18:09:42.463" v="1000" actId="26606"/>
          <ac:spMkLst>
            <pc:docMk/>
            <pc:sldMk cId="3156374460" sldId="268"/>
            <ac:spMk id="47" creationId="{7F57BEA8-497D-4AA8-8A18-BDCD696B25FE}"/>
          </ac:spMkLst>
        </pc:spChg>
        <pc:spChg chg="add del">
          <ac:chgData name="Anand,Vivek" userId="53f89016-3771-4533-a02c-9f8a29138f13" providerId="ADAL" clId="{CF73D751-0A9A-49BB-9FFF-DCD5BDBAB5C2}" dt="2021-07-08T18:09:44.015" v="1002" actId="26606"/>
          <ac:spMkLst>
            <pc:docMk/>
            <pc:sldMk cId="3156374460" sldId="268"/>
            <ac:spMk id="53" creationId="{D4771268-CB57-404A-9271-370EB28F6090}"/>
          </ac:spMkLst>
        </pc:spChg>
        <pc:spChg chg="add del">
          <ac:chgData name="Anand,Vivek" userId="53f89016-3771-4533-a02c-9f8a29138f13" providerId="ADAL" clId="{CF73D751-0A9A-49BB-9FFF-DCD5BDBAB5C2}" dt="2021-07-08T18:09:58.644" v="1011" actId="26606"/>
          <ac:spMkLst>
            <pc:docMk/>
            <pc:sldMk cId="3156374460" sldId="268"/>
            <ac:spMk id="56" creationId="{7F57BEA8-497D-4AA8-8A18-BDCD696B25FE}"/>
          </ac:spMkLst>
        </pc:spChg>
        <pc:spChg chg="add del">
          <ac:chgData name="Anand,Vivek" userId="53f89016-3771-4533-a02c-9f8a29138f13" providerId="ADAL" clId="{CF73D751-0A9A-49BB-9FFF-DCD5BDBAB5C2}" dt="2021-07-08T18:09:55.636" v="1006" actId="26606"/>
          <ac:spMkLst>
            <pc:docMk/>
            <pc:sldMk cId="3156374460" sldId="268"/>
            <ac:spMk id="63" creationId="{A4AC5506-6312-4701-8D3C-40187889A947}"/>
          </ac:spMkLst>
        </pc:spChg>
        <pc:spChg chg="add del">
          <ac:chgData name="Anand,Vivek" userId="53f89016-3771-4533-a02c-9f8a29138f13" providerId="ADAL" clId="{CF73D751-0A9A-49BB-9FFF-DCD5BDBAB5C2}" dt="2021-07-08T18:09:57.253" v="1008" actId="26606"/>
          <ac:spMkLst>
            <pc:docMk/>
            <pc:sldMk cId="3156374460" sldId="268"/>
            <ac:spMk id="66" creationId="{823AC064-BC96-4F32-8AE1-B2FD38754823}"/>
          </ac:spMkLst>
        </pc:spChg>
        <pc:spChg chg="add del">
          <ac:chgData name="Anand,Vivek" userId="53f89016-3771-4533-a02c-9f8a29138f13" providerId="ADAL" clId="{CF73D751-0A9A-49BB-9FFF-DCD5BDBAB5C2}" dt="2021-07-08T18:09:58.624" v="1010" actId="26606"/>
          <ac:spMkLst>
            <pc:docMk/>
            <pc:sldMk cId="3156374460" sldId="268"/>
            <ac:spMk id="68" creationId="{A4AC5506-6312-4701-8D3C-40187889A947}"/>
          </ac:spMkLst>
        </pc:spChg>
        <pc:spChg chg="add">
          <ac:chgData name="Anand,Vivek" userId="53f89016-3771-4533-a02c-9f8a29138f13" providerId="ADAL" clId="{CF73D751-0A9A-49BB-9FFF-DCD5BDBAB5C2}" dt="2021-07-08T18:09:58.644" v="1011" actId="26606"/>
          <ac:spMkLst>
            <pc:docMk/>
            <pc:sldMk cId="3156374460" sldId="268"/>
            <ac:spMk id="70" creationId="{823AC064-BC96-4F32-8AE1-B2FD38754823}"/>
          </ac:spMkLst>
        </pc:spChg>
        <pc:picChg chg="del mod">
          <ac:chgData name="Anand,Vivek" userId="53f89016-3771-4533-a02c-9f8a29138f13" providerId="ADAL" clId="{CF73D751-0A9A-49BB-9FFF-DCD5BDBAB5C2}" dt="2021-07-08T18:08:40.725" v="971" actId="478"/>
          <ac:picMkLst>
            <pc:docMk/>
            <pc:sldMk cId="3156374460" sldId="268"/>
            <ac:picMk id="5" creationId="{3ACBFC59-79AC-44A7-976B-829814BF02EE}"/>
          </ac:picMkLst>
        </pc:picChg>
        <pc:picChg chg="add del mod ord">
          <ac:chgData name="Anand,Vivek" userId="53f89016-3771-4533-a02c-9f8a29138f13" providerId="ADAL" clId="{CF73D751-0A9A-49BB-9FFF-DCD5BDBAB5C2}" dt="2021-07-08T18:46:48.040" v="1076" actId="478"/>
          <ac:picMkLst>
            <pc:docMk/>
            <pc:sldMk cId="3156374460" sldId="268"/>
            <ac:picMk id="6" creationId="{AAF1EE7B-EAAB-4B4D-8A00-48BC8898AB8C}"/>
          </ac:picMkLst>
        </pc:picChg>
        <pc:picChg chg="add mod">
          <ac:chgData name="Anand,Vivek" userId="53f89016-3771-4533-a02c-9f8a29138f13" providerId="ADAL" clId="{CF73D751-0A9A-49BB-9FFF-DCD5BDBAB5C2}" dt="2021-07-08T18:47:05.538" v="1084" actId="14100"/>
          <ac:picMkLst>
            <pc:docMk/>
            <pc:sldMk cId="3156374460" sldId="268"/>
            <ac:picMk id="11" creationId="{10693F27-BB6E-462A-9D98-09F2338A7F7B}"/>
          </ac:picMkLst>
        </pc:picChg>
        <pc:cxnChg chg="add del">
          <ac:chgData name="Anand,Vivek" userId="53f89016-3771-4533-a02c-9f8a29138f13" providerId="ADAL" clId="{CF73D751-0A9A-49BB-9FFF-DCD5BDBAB5C2}" dt="2021-07-08T18:09:42.463" v="1000" actId="26606"/>
          <ac:cxnSpMkLst>
            <pc:docMk/>
            <pc:sldMk cId="3156374460" sldId="268"/>
            <ac:cxnSpMk id="45" creationId="{D2E961F1-4A28-4A5F-BBD4-6E400E5E6C75}"/>
          </ac:cxnSpMkLst>
        </pc:cxnChg>
        <pc:cxnChg chg="add del">
          <ac:chgData name="Anand,Vivek" userId="53f89016-3771-4533-a02c-9f8a29138f13" providerId="ADAL" clId="{CF73D751-0A9A-49BB-9FFF-DCD5BDBAB5C2}" dt="2021-07-08T18:09:42.463" v="1000" actId="26606"/>
          <ac:cxnSpMkLst>
            <pc:docMk/>
            <pc:sldMk cId="3156374460" sldId="268"/>
            <ac:cxnSpMk id="49" creationId="{A82415D3-DDE5-4D63-8CB3-23A5EC581B27}"/>
          </ac:cxnSpMkLst>
        </pc:cxnChg>
        <pc:cxnChg chg="add del">
          <ac:chgData name="Anand,Vivek" userId="53f89016-3771-4533-a02c-9f8a29138f13" providerId="ADAL" clId="{CF73D751-0A9A-49BB-9FFF-DCD5BDBAB5C2}" dt="2021-07-08T18:09:42.463" v="1000" actId="26606"/>
          <ac:cxnSpMkLst>
            <pc:docMk/>
            <pc:sldMk cId="3156374460" sldId="268"/>
            <ac:cxnSpMk id="51" creationId="{AD7193FB-6AE6-4B3B-8F89-56B55DD63B4D}"/>
          </ac:cxnSpMkLst>
        </pc:cxnChg>
        <pc:cxnChg chg="add del">
          <ac:chgData name="Anand,Vivek" userId="53f89016-3771-4533-a02c-9f8a29138f13" providerId="ADAL" clId="{CF73D751-0A9A-49BB-9FFF-DCD5BDBAB5C2}" dt="2021-07-08T18:09:58.644" v="1011" actId="26606"/>
          <ac:cxnSpMkLst>
            <pc:docMk/>
            <pc:sldMk cId="3156374460" sldId="268"/>
            <ac:cxnSpMk id="55" creationId="{D2E961F1-4A28-4A5F-BBD4-6E400E5E6C75}"/>
          </ac:cxnSpMkLst>
        </pc:cxnChg>
        <pc:cxnChg chg="add del">
          <ac:chgData name="Anand,Vivek" userId="53f89016-3771-4533-a02c-9f8a29138f13" providerId="ADAL" clId="{CF73D751-0A9A-49BB-9FFF-DCD5BDBAB5C2}" dt="2021-07-08T18:09:58.644" v="1011" actId="26606"/>
          <ac:cxnSpMkLst>
            <pc:docMk/>
            <pc:sldMk cId="3156374460" sldId="268"/>
            <ac:cxnSpMk id="57" creationId="{A82415D3-DDE5-4D63-8CB3-23A5EC581B27}"/>
          </ac:cxnSpMkLst>
        </pc:cxnChg>
        <pc:cxnChg chg="add del">
          <ac:chgData name="Anand,Vivek" userId="53f89016-3771-4533-a02c-9f8a29138f13" providerId="ADAL" clId="{CF73D751-0A9A-49BB-9FFF-DCD5BDBAB5C2}" dt="2021-07-08T18:09:58.644" v="1011" actId="26606"/>
          <ac:cxnSpMkLst>
            <pc:docMk/>
            <pc:sldMk cId="3156374460" sldId="268"/>
            <ac:cxnSpMk id="58" creationId="{AD7193FB-6AE6-4B3B-8F89-56B55DD63B4D}"/>
          </ac:cxnSpMkLst>
        </pc:cxnChg>
        <pc:cxnChg chg="add del">
          <ac:chgData name="Anand,Vivek" userId="53f89016-3771-4533-a02c-9f8a29138f13" providerId="ADAL" clId="{CF73D751-0A9A-49BB-9FFF-DCD5BDBAB5C2}" dt="2021-07-08T18:09:57.253" v="1008" actId="26606"/>
          <ac:cxnSpMkLst>
            <pc:docMk/>
            <pc:sldMk cId="3156374460" sldId="268"/>
            <ac:cxnSpMk id="65" creationId="{7E7C77BC-7138-40B1-A15B-20F57A494629}"/>
          </ac:cxnSpMkLst>
        </pc:cxnChg>
        <pc:cxnChg chg="add">
          <ac:chgData name="Anand,Vivek" userId="53f89016-3771-4533-a02c-9f8a29138f13" providerId="ADAL" clId="{CF73D751-0A9A-49BB-9FFF-DCD5BDBAB5C2}" dt="2021-07-08T18:09:58.644" v="1011" actId="26606"/>
          <ac:cxnSpMkLst>
            <pc:docMk/>
            <pc:sldMk cId="3156374460" sldId="268"/>
            <ac:cxnSpMk id="71" creationId="{7E7C77BC-7138-40B1-A15B-20F57A494629}"/>
          </ac:cxnSpMkLst>
        </pc:cxnChg>
      </pc:sldChg>
      <pc:sldChg chg="addSp delSp modSp add mod">
        <pc:chgData name="Anand,Vivek" userId="53f89016-3771-4533-a02c-9f8a29138f13" providerId="ADAL" clId="{CF73D751-0A9A-49BB-9FFF-DCD5BDBAB5C2}" dt="2021-07-08T18:12:14.567" v="1047" actId="14100"/>
        <pc:sldMkLst>
          <pc:docMk/>
          <pc:sldMk cId="2519185087" sldId="269"/>
        </pc:sldMkLst>
        <pc:spChg chg="add del mod">
          <ac:chgData name="Anand,Vivek" userId="53f89016-3771-4533-a02c-9f8a29138f13" providerId="ADAL" clId="{CF73D751-0A9A-49BB-9FFF-DCD5BDBAB5C2}" dt="2021-07-08T18:11:17.206" v="1014" actId="931"/>
          <ac:spMkLst>
            <pc:docMk/>
            <pc:sldMk cId="2519185087" sldId="269"/>
            <ac:spMk id="3" creationId="{F603862A-17B3-4680-B7C2-B346DFAC3F3A}"/>
          </ac:spMkLst>
        </pc:spChg>
        <pc:spChg chg="mod">
          <ac:chgData name="Anand,Vivek" userId="53f89016-3771-4533-a02c-9f8a29138f13" providerId="ADAL" clId="{CF73D751-0A9A-49BB-9FFF-DCD5BDBAB5C2}" dt="2021-07-08T18:12:03.398" v="1045" actId="20577"/>
          <ac:spMkLst>
            <pc:docMk/>
            <pc:sldMk cId="2519185087" sldId="269"/>
            <ac:spMk id="7" creationId="{FD74451F-1C34-455D-9C9D-0A9091DF6498}"/>
          </ac:spMkLst>
        </pc:spChg>
        <pc:spChg chg="add del mod">
          <ac:chgData name="Anand,Vivek" userId="53f89016-3771-4533-a02c-9f8a29138f13" providerId="ADAL" clId="{CF73D751-0A9A-49BB-9FFF-DCD5BDBAB5C2}" dt="2021-07-08T18:11:47.402" v="1019" actId="931"/>
          <ac:spMkLst>
            <pc:docMk/>
            <pc:sldMk cId="2519185087" sldId="269"/>
            <ac:spMk id="9" creationId="{8986D736-81E0-44F0-BF07-6D4AF12C1E5F}"/>
          </ac:spMkLst>
        </pc:spChg>
        <pc:picChg chg="add del mod">
          <ac:chgData name="Anand,Vivek" userId="53f89016-3771-4533-a02c-9f8a29138f13" providerId="ADAL" clId="{CF73D751-0A9A-49BB-9FFF-DCD5BDBAB5C2}" dt="2021-07-08T18:11:43.354" v="1018" actId="478"/>
          <ac:picMkLst>
            <pc:docMk/>
            <pc:sldMk cId="2519185087" sldId="269"/>
            <ac:picMk id="5" creationId="{E1FE56E0-830C-43BF-AD20-0CA4C7E9E182}"/>
          </ac:picMkLst>
        </pc:picChg>
        <pc:picChg chg="del">
          <ac:chgData name="Anand,Vivek" userId="53f89016-3771-4533-a02c-9f8a29138f13" providerId="ADAL" clId="{CF73D751-0A9A-49BB-9FFF-DCD5BDBAB5C2}" dt="2021-07-08T18:11:10.551" v="1013" actId="478"/>
          <ac:picMkLst>
            <pc:docMk/>
            <pc:sldMk cId="2519185087" sldId="269"/>
            <ac:picMk id="6" creationId="{AAF1EE7B-EAAB-4B4D-8A00-48BC8898AB8C}"/>
          </ac:picMkLst>
        </pc:picChg>
        <pc:picChg chg="add mod">
          <ac:chgData name="Anand,Vivek" userId="53f89016-3771-4533-a02c-9f8a29138f13" providerId="ADAL" clId="{CF73D751-0A9A-49BB-9FFF-DCD5BDBAB5C2}" dt="2021-07-08T18:12:14.567" v="1047" actId="14100"/>
          <ac:picMkLst>
            <pc:docMk/>
            <pc:sldMk cId="2519185087" sldId="269"/>
            <ac:picMk id="11" creationId="{311DC45E-7BCE-4642-B525-06715D0E67FA}"/>
          </ac:picMkLst>
        </pc:picChg>
      </pc:sldChg>
      <pc:sldChg chg="addSp delSp modSp add mod">
        <pc:chgData name="Anand,Vivek" userId="53f89016-3771-4533-a02c-9f8a29138f13" providerId="ADAL" clId="{CF73D751-0A9A-49BB-9FFF-DCD5BDBAB5C2}" dt="2021-07-08T18:20:33.524" v="1067" actId="20577"/>
        <pc:sldMkLst>
          <pc:docMk/>
          <pc:sldMk cId="200900949" sldId="270"/>
        </pc:sldMkLst>
        <pc:spChg chg="add del mod">
          <ac:chgData name="Anand,Vivek" userId="53f89016-3771-4533-a02c-9f8a29138f13" providerId="ADAL" clId="{CF73D751-0A9A-49BB-9FFF-DCD5BDBAB5C2}" dt="2021-07-08T18:20:11.784" v="1050" actId="931"/>
          <ac:spMkLst>
            <pc:docMk/>
            <pc:sldMk cId="200900949" sldId="270"/>
            <ac:spMk id="3" creationId="{BA2D280E-2878-4520-BCE9-389D0EE5A074}"/>
          </ac:spMkLst>
        </pc:spChg>
        <pc:spChg chg="mod">
          <ac:chgData name="Anand,Vivek" userId="53f89016-3771-4533-a02c-9f8a29138f13" providerId="ADAL" clId="{CF73D751-0A9A-49BB-9FFF-DCD5BDBAB5C2}" dt="2021-07-08T18:20:33.524" v="1067" actId="20577"/>
          <ac:spMkLst>
            <pc:docMk/>
            <pc:sldMk cId="200900949" sldId="270"/>
            <ac:spMk id="7" creationId="{FD74451F-1C34-455D-9C9D-0A9091DF6498}"/>
          </ac:spMkLst>
        </pc:spChg>
        <pc:picChg chg="add mod">
          <ac:chgData name="Anand,Vivek" userId="53f89016-3771-4533-a02c-9f8a29138f13" providerId="ADAL" clId="{CF73D751-0A9A-49BB-9FFF-DCD5BDBAB5C2}" dt="2021-07-08T18:20:20.482" v="1055" actId="14100"/>
          <ac:picMkLst>
            <pc:docMk/>
            <pc:sldMk cId="200900949" sldId="270"/>
            <ac:picMk id="5" creationId="{AFB49D4D-2B62-4EA1-AC9B-0F6F7D23820B}"/>
          </ac:picMkLst>
        </pc:picChg>
        <pc:picChg chg="del">
          <ac:chgData name="Anand,Vivek" userId="53f89016-3771-4533-a02c-9f8a29138f13" providerId="ADAL" clId="{CF73D751-0A9A-49BB-9FFF-DCD5BDBAB5C2}" dt="2021-07-08T18:20:02.786" v="1049" actId="478"/>
          <ac:picMkLst>
            <pc:docMk/>
            <pc:sldMk cId="200900949" sldId="270"/>
            <ac:picMk id="11" creationId="{311DC45E-7BCE-4642-B525-06715D0E67FA}"/>
          </ac:picMkLst>
        </pc:picChg>
      </pc:sldChg>
      <pc:sldChg chg="add">
        <pc:chgData name="Anand,Vivek" userId="53f89016-3771-4533-a02c-9f8a29138f13" providerId="ADAL" clId="{CF73D751-0A9A-49BB-9FFF-DCD5BDBAB5C2}" dt="2021-07-08T18:46:42.791" v="1075" actId="2890"/>
        <pc:sldMkLst>
          <pc:docMk/>
          <pc:sldMk cId="1915651314" sldId="271"/>
        </pc:sldMkLst>
      </pc:sldChg>
      <pc:sldChg chg="addSp delSp modSp new mod modClrScheme chgLayout">
        <pc:chgData name="Anand,Vivek" userId="53f89016-3771-4533-a02c-9f8a29138f13" providerId="ADAL" clId="{CF73D751-0A9A-49BB-9FFF-DCD5BDBAB5C2}" dt="2021-07-08T18:53:03.912" v="1200" actId="478"/>
        <pc:sldMkLst>
          <pc:docMk/>
          <pc:sldMk cId="2493521564" sldId="272"/>
        </pc:sldMkLst>
        <pc:spChg chg="del mod ord">
          <ac:chgData name="Anand,Vivek" userId="53f89016-3771-4533-a02c-9f8a29138f13" providerId="ADAL" clId="{CF73D751-0A9A-49BB-9FFF-DCD5BDBAB5C2}" dt="2021-07-08T18:47:45.372" v="1127" actId="700"/>
          <ac:spMkLst>
            <pc:docMk/>
            <pc:sldMk cId="2493521564" sldId="272"/>
            <ac:spMk id="2" creationId="{D15C84B1-A85A-4FD5-B84A-76ED2E92EA38}"/>
          </ac:spMkLst>
        </pc:spChg>
        <pc:spChg chg="del mod ord">
          <ac:chgData name="Anand,Vivek" userId="53f89016-3771-4533-a02c-9f8a29138f13" providerId="ADAL" clId="{CF73D751-0A9A-49BB-9FFF-DCD5BDBAB5C2}" dt="2021-07-08T18:47:45.372" v="1127" actId="700"/>
          <ac:spMkLst>
            <pc:docMk/>
            <pc:sldMk cId="2493521564" sldId="272"/>
            <ac:spMk id="3" creationId="{3A27411E-57EC-43A1-B7E8-9AA1637277FC}"/>
          </ac:spMkLst>
        </pc:spChg>
        <pc:spChg chg="add del mod ord">
          <ac:chgData name="Anand,Vivek" userId="53f89016-3771-4533-a02c-9f8a29138f13" providerId="ADAL" clId="{CF73D751-0A9A-49BB-9FFF-DCD5BDBAB5C2}" dt="2021-07-08T18:52:14.828" v="1192" actId="478"/>
          <ac:spMkLst>
            <pc:docMk/>
            <pc:sldMk cId="2493521564" sldId="272"/>
            <ac:spMk id="4" creationId="{A87125F3-B011-40D2-A644-46C947D1CBB3}"/>
          </ac:spMkLst>
        </pc:spChg>
        <pc:spChg chg="add mod ord">
          <ac:chgData name="Anand,Vivek" userId="53f89016-3771-4533-a02c-9f8a29138f13" providerId="ADAL" clId="{CF73D751-0A9A-49BB-9FFF-DCD5BDBAB5C2}" dt="2021-07-08T18:48:12.174" v="1164" actId="20577"/>
          <ac:spMkLst>
            <pc:docMk/>
            <pc:sldMk cId="2493521564" sldId="272"/>
            <ac:spMk id="5" creationId="{09C9C657-81AD-432E-99CC-384C21FC5B7E}"/>
          </ac:spMkLst>
        </pc:spChg>
        <pc:spChg chg="add mod ord">
          <ac:chgData name="Anand,Vivek" userId="53f89016-3771-4533-a02c-9f8a29138f13" providerId="ADAL" clId="{CF73D751-0A9A-49BB-9FFF-DCD5BDBAB5C2}" dt="2021-07-08T18:51:23.079" v="1191" actId="1076"/>
          <ac:spMkLst>
            <pc:docMk/>
            <pc:sldMk cId="2493521564" sldId="272"/>
            <ac:spMk id="6" creationId="{239247E1-B51F-4B7D-81D2-5B4383FD4EB0}"/>
          </ac:spMkLst>
        </pc:spChg>
        <pc:spChg chg="add mod ord">
          <ac:chgData name="Anand,Vivek" userId="53f89016-3771-4533-a02c-9f8a29138f13" providerId="ADAL" clId="{CF73D751-0A9A-49BB-9FFF-DCD5BDBAB5C2}" dt="2021-07-08T18:48:19.090" v="1179" actId="20577"/>
          <ac:spMkLst>
            <pc:docMk/>
            <pc:sldMk cId="2493521564" sldId="272"/>
            <ac:spMk id="7" creationId="{727143E9-C502-411B-8C24-3FA0BB4300D1}"/>
          </ac:spMkLst>
        </pc:spChg>
        <pc:spChg chg="add mod ord">
          <ac:chgData name="Anand,Vivek" userId="53f89016-3771-4533-a02c-9f8a29138f13" providerId="ADAL" clId="{CF73D751-0A9A-49BB-9FFF-DCD5BDBAB5C2}" dt="2021-07-08T18:50:25.109" v="1190" actId="14100"/>
          <ac:spMkLst>
            <pc:docMk/>
            <pc:sldMk cId="2493521564" sldId="272"/>
            <ac:spMk id="8" creationId="{FA1AFFEA-6E8F-4B6A-BECC-F2628B4FAD04}"/>
          </ac:spMkLst>
        </pc:spChg>
        <pc:spChg chg="add del mod">
          <ac:chgData name="Anand,Vivek" userId="53f89016-3771-4533-a02c-9f8a29138f13" providerId="ADAL" clId="{CF73D751-0A9A-49BB-9FFF-DCD5BDBAB5C2}" dt="2021-07-08T18:53:03.912" v="1200" actId="478"/>
          <ac:spMkLst>
            <pc:docMk/>
            <pc:sldMk cId="2493521564" sldId="272"/>
            <ac:spMk id="10" creationId="{9A071219-395E-40FB-B52D-638C6867B6D9}"/>
          </ac:spMkLst>
        </pc:spChg>
        <pc:spChg chg="add mod">
          <ac:chgData name="Anand,Vivek" userId="53f89016-3771-4533-a02c-9f8a29138f13" providerId="ADAL" clId="{CF73D751-0A9A-49BB-9FFF-DCD5BDBAB5C2}" dt="2021-07-08T18:52:54.892" v="1197" actId="255"/>
          <ac:spMkLst>
            <pc:docMk/>
            <pc:sldMk cId="2493521564" sldId="272"/>
            <ac:spMk id="11" creationId="{8CE08704-3E5A-4829-B1A4-45FC53904DFD}"/>
          </ac:spMkLst>
        </pc:spChg>
      </pc:sldChg>
    </pc:docChg>
  </pc:docChgLst>
  <pc:docChgLst>
    <pc:chgData name="Anand,Vivek" userId="53f89016-3771-4533-a02c-9f8a29138f13" providerId="ADAL" clId="{FF2D5CE1-572B-430F-B455-AA0A10F3D6C8}"/>
    <pc:docChg chg="custSel addSld delSld modSld sldOrd">
      <pc:chgData name="Anand,Vivek" userId="53f89016-3771-4533-a02c-9f8a29138f13" providerId="ADAL" clId="{FF2D5CE1-572B-430F-B455-AA0A10F3D6C8}" dt="2021-07-16T05:41:47.576" v="122" actId="1036"/>
      <pc:docMkLst>
        <pc:docMk/>
      </pc:docMkLst>
      <pc:sldChg chg="modSp mod">
        <pc:chgData name="Anand,Vivek" userId="53f89016-3771-4533-a02c-9f8a29138f13" providerId="ADAL" clId="{FF2D5CE1-572B-430F-B455-AA0A10F3D6C8}" dt="2021-07-16T05:08:04.377" v="120" actId="1036"/>
        <pc:sldMkLst>
          <pc:docMk/>
          <pc:sldMk cId="1163255813" sldId="256"/>
        </pc:sldMkLst>
        <pc:picChg chg="mod">
          <ac:chgData name="Anand,Vivek" userId="53f89016-3771-4533-a02c-9f8a29138f13" providerId="ADAL" clId="{FF2D5CE1-572B-430F-B455-AA0A10F3D6C8}" dt="2021-07-16T05:08:04.377" v="120" actId="1036"/>
          <ac:picMkLst>
            <pc:docMk/>
            <pc:sldMk cId="1163255813" sldId="256"/>
            <ac:picMk id="7" creationId="{E6BD5BE0-E998-4800-B332-48CEB52298FD}"/>
          </ac:picMkLst>
        </pc:picChg>
      </pc:sldChg>
      <pc:sldChg chg="modSp mod">
        <pc:chgData name="Anand,Vivek" userId="53f89016-3771-4533-a02c-9f8a29138f13" providerId="ADAL" clId="{FF2D5CE1-572B-430F-B455-AA0A10F3D6C8}" dt="2021-07-16T05:41:47.576" v="122" actId="1036"/>
        <pc:sldMkLst>
          <pc:docMk/>
          <pc:sldMk cId="200900949" sldId="270"/>
        </pc:sldMkLst>
        <pc:picChg chg="mod">
          <ac:chgData name="Anand,Vivek" userId="53f89016-3771-4533-a02c-9f8a29138f13" providerId="ADAL" clId="{FF2D5CE1-572B-430F-B455-AA0A10F3D6C8}" dt="2021-07-16T05:41:47.576" v="122" actId="1036"/>
          <ac:picMkLst>
            <pc:docMk/>
            <pc:sldMk cId="200900949" sldId="270"/>
            <ac:picMk id="5" creationId="{AFB49D4D-2B62-4EA1-AC9B-0F6F7D23820B}"/>
          </ac:picMkLst>
        </pc:picChg>
      </pc:sldChg>
      <pc:sldChg chg="ord">
        <pc:chgData name="Anand,Vivek" userId="53f89016-3771-4533-a02c-9f8a29138f13" providerId="ADAL" clId="{FF2D5CE1-572B-430F-B455-AA0A10F3D6C8}" dt="2021-07-15T18:05:04.572" v="119"/>
        <pc:sldMkLst>
          <pc:docMk/>
          <pc:sldMk cId="2493521564" sldId="272"/>
        </pc:sldMkLst>
      </pc:sldChg>
      <pc:sldChg chg="addSp delSp modSp add mod ord setBg modClrScheme chgLayout">
        <pc:chgData name="Anand,Vivek" userId="53f89016-3771-4533-a02c-9f8a29138f13" providerId="ADAL" clId="{FF2D5CE1-572B-430F-B455-AA0A10F3D6C8}" dt="2021-07-15T15:57:06.964" v="71"/>
        <pc:sldMkLst>
          <pc:docMk/>
          <pc:sldMk cId="915597144" sldId="273"/>
        </pc:sldMkLst>
        <pc:spChg chg="add mod ord">
          <ac:chgData name="Anand,Vivek" userId="53f89016-3771-4533-a02c-9f8a29138f13" providerId="ADAL" clId="{FF2D5CE1-572B-430F-B455-AA0A10F3D6C8}" dt="2021-07-15T15:56:41.865" v="67" actId="26606"/>
          <ac:spMkLst>
            <pc:docMk/>
            <pc:sldMk cId="915597144" sldId="273"/>
            <ac:spMk id="2" creationId="{55C1C2D0-3BC8-415C-9D2C-809DB8C8CED8}"/>
          </ac:spMkLst>
        </pc:spChg>
        <pc:spChg chg="del mod ord">
          <ac:chgData name="Anand,Vivek" userId="53f89016-3771-4533-a02c-9f8a29138f13" providerId="ADAL" clId="{FF2D5CE1-572B-430F-B455-AA0A10F3D6C8}" dt="2021-07-15T15:55:25.298" v="10" actId="478"/>
          <ac:spMkLst>
            <pc:docMk/>
            <pc:sldMk cId="915597144" sldId="273"/>
            <ac:spMk id="5" creationId="{09C9C657-81AD-432E-99CC-384C21FC5B7E}"/>
          </ac:spMkLst>
        </pc:spChg>
        <pc:spChg chg="del mod ord">
          <ac:chgData name="Anand,Vivek" userId="53f89016-3771-4533-a02c-9f8a29138f13" providerId="ADAL" clId="{FF2D5CE1-572B-430F-B455-AA0A10F3D6C8}" dt="2021-07-15T15:55:13.628" v="5" actId="478"/>
          <ac:spMkLst>
            <pc:docMk/>
            <pc:sldMk cId="915597144" sldId="273"/>
            <ac:spMk id="6" creationId="{239247E1-B51F-4B7D-81D2-5B4383FD4EB0}"/>
          </ac:spMkLst>
        </pc:spChg>
        <pc:spChg chg="del mod ord">
          <ac:chgData name="Anand,Vivek" userId="53f89016-3771-4533-a02c-9f8a29138f13" providerId="ADAL" clId="{FF2D5CE1-572B-430F-B455-AA0A10F3D6C8}" dt="2021-07-15T15:55:21.724" v="8" actId="478"/>
          <ac:spMkLst>
            <pc:docMk/>
            <pc:sldMk cId="915597144" sldId="273"/>
            <ac:spMk id="7" creationId="{727143E9-C502-411B-8C24-3FA0BB4300D1}"/>
          </ac:spMkLst>
        </pc:spChg>
        <pc:spChg chg="del mod ord">
          <ac:chgData name="Anand,Vivek" userId="53f89016-3771-4533-a02c-9f8a29138f13" providerId="ADAL" clId="{FF2D5CE1-572B-430F-B455-AA0A10F3D6C8}" dt="2021-07-15T15:55:17.144" v="7" actId="478"/>
          <ac:spMkLst>
            <pc:docMk/>
            <pc:sldMk cId="915597144" sldId="273"/>
            <ac:spMk id="8" creationId="{FA1AFFEA-6E8F-4B6A-BECC-F2628B4FAD04}"/>
          </ac:spMkLst>
        </pc:spChg>
        <pc:spChg chg="del mod">
          <ac:chgData name="Anand,Vivek" userId="53f89016-3771-4533-a02c-9f8a29138f13" providerId="ADAL" clId="{FF2D5CE1-572B-430F-B455-AA0A10F3D6C8}" dt="2021-07-15T15:56:41.865" v="67" actId="26606"/>
          <ac:spMkLst>
            <pc:docMk/>
            <pc:sldMk cId="915597144" sldId="273"/>
            <ac:spMk id="11" creationId="{8CE08704-3E5A-4829-B1A4-45FC53904DFD}"/>
          </ac:spMkLst>
        </pc:spChg>
        <pc:spChg chg="add">
          <ac:chgData name="Anand,Vivek" userId="53f89016-3771-4533-a02c-9f8a29138f13" providerId="ADAL" clId="{FF2D5CE1-572B-430F-B455-AA0A10F3D6C8}" dt="2021-07-15T15:56:41.865" v="67" actId="26606"/>
          <ac:spMkLst>
            <pc:docMk/>
            <pc:sldMk cId="915597144" sldId="273"/>
            <ac:spMk id="16" creationId="{D4771268-CB57-404A-9271-370EB28F6090}"/>
          </ac:spMkLst>
        </pc:spChg>
        <pc:picChg chg="add mod">
          <ac:chgData name="Anand,Vivek" userId="53f89016-3771-4533-a02c-9f8a29138f13" providerId="ADAL" clId="{FF2D5CE1-572B-430F-B455-AA0A10F3D6C8}" dt="2021-07-15T15:56:49.243" v="69" actId="14100"/>
          <ac:picMkLst>
            <pc:docMk/>
            <pc:sldMk cId="915597144" sldId="273"/>
            <ac:picMk id="4" creationId="{EBBBC237-42AE-4658-9C51-36A90F382488}"/>
          </ac:picMkLst>
        </pc:picChg>
      </pc:sldChg>
      <pc:sldChg chg="addSp modSp new mod setBg">
        <pc:chgData name="Anand,Vivek" userId="53f89016-3771-4533-a02c-9f8a29138f13" providerId="ADAL" clId="{FF2D5CE1-572B-430F-B455-AA0A10F3D6C8}" dt="2021-07-15T16:10:01.763" v="117" actId="14100"/>
        <pc:sldMkLst>
          <pc:docMk/>
          <pc:sldMk cId="558536813" sldId="274"/>
        </pc:sldMkLst>
        <pc:spChg chg="mod">
          <ac:chgData name="Anand,Vivek" userId="53f89016-3771-4533-a02c-9f8a29138f13" providerId="ADAL" clId="{FF2D5CE1-572B-430F-B455-AA0A10F3D6C8}" dt="2021-07-15T16:09:43.796" v="115" actId="20577"/>
          <ac:spMkLst>
            <pc:docMk/>
            <pc:sldMk cId="558536813" sldId="274"/>
            <ac:spMk id="2" creationId="{1F7DE70F-AA7B-488C-82B1-C4743C56078D}"/>
          </ac:spMkLst>
        </pc:spChg>
        <pc:spChg chg="add">
          <ac:chgData name="Anand,Vivek" userId="53f89016-3771-4533-a02c-9f8a29138f13" providerId="ADAL" clId="{FF2D5CE1-572B-430F-B455-AA0A10F3D6C8}" dt="2021-07-15T16:09:17.362" v="83" actId="26606"/>
          <ac:spMkLst>
            <pc:docMk/>
            <pc:sldMk cId="558536813" sldId="274"/>
            <ac:spMk id="11" creationId="{7F57BEA8-497D-4AA8-8A18-BDCD696B25FE}"/>
          </ac:spMkLst>
        </pc:spChg>
        <pc:picChg chg="add mod">
          <ac:chgData name="Anand,Vivek" userId="53f89016-3771-4533-a02c-9f8a29138f13" providerId="ADAL" clId="{FF2D5CE1-572B-430F-B455-AA0A10F3D6C8}" dt="2021-07-15T16:10:01.763" v="117" actId="14100"/>
          <ac:picMkLst>
            <pc:docMk/>
            <pc:sldMk cId="558536813" sldId="274"/>
            <ac:picMk id="4" creationId="{28FE04AA-577B-4259-94CD-7E24CE460E96}"/>
          </ac:picMkLst>
        </pc:picChg>
        <pc:cxnChg chg="add">
          <ac:chgData name="Anand,Vivek" userId="53f89016-3771-4533-a02c-9f8a29138f13" providerId="ADAL" clId="{FF2D5CE1-572B-430F-B455-AA0A10F3D6C8}" dt="2021-07-15T16:09:17.362" v="83" actId="26606"/>
          <ac:cxnSpMkLst>
            <pc:docMk/>
            <pc:sldMk cId="558536813" sldId="274"/>
            <ac:cxnSpMk id="9" creationId="{D2E961F1-4A28-4A5F-BBD4-6E400E5E6C75}"/>
          </ac:cxnSpMkLst>
        </pc:cxnChg>
        <pc:cxnChg chg="add">
          <ac:chgData name="Anand,Vivek" userId="53f89016-3771-4533-a02c-9f8a29138f13" providerId="ADAL" clId="{FF2D5CE1-572B-430F-B455-AA0A10F3D6C8}" dt="2021-07-15T16:09:17.362" v="83" actId="26606"/>
          <ac:cxnSpMkLst>
            <pc:docMk/>
            <pc:sldMk cId="558536813" sldId="274"/>
            <ac:cxnSpMk id="13" creationId="{A82415D3-DDE5-4D63-8CB3-23A5EC581B27}"/>
          </ac:cxnSpMkLst>
        </pc:cxnChg>
        <pc:cxnChg chg="add">
          <ac:chgData name="Anand,Vivek" userId="53f89016-3771-4533-a02c-9f8a29138f13" providerId="ADAL" clId="{FF2D5CE1-572B-430F-B455-AA0A10F3D6C8}" dt="2021-07-15T16:09:17.362" v="83" actId="26606"/>
          <ac:cxnSpMkLst>
            <pc:docMk/>
            <pc:sldMk cId="558536813" sldId="274"/>
            <ac:cxnSpMk id="15" creationId="{AD7193FB-6AE6-4B3B-8F89-56B55DD63B4D}"/>
          </ac:cxnSpMkLst>
        </pc:cxnChg>
      </pc:sldChg>
      <pc:sldChg chg="addSp delSp modSp add del mod">
        <pc:chgData name="Anand,Vivek" userId="53f89016-3771-4533-a02c-9f8a29138f13" providerId="ADAL" clId="{FF2D5CE1-572B-430F-B455-AA0A10F3D6C8}" dt="2021-07-15T16:08:43.921" v="77" actId="2696"/>
        <pc:sldMkLst>
          <pc:docMk/>
          <pc:sldMk cId="573466725" sldId="274"/>
        </pc:sldMkLst>
        <pc:picChg chg="del">
          <ac:chgData name="Anand,Vivek" userId="53f89016-3771-4533-a02c-9f8a29138f13" providerId="ADAL" clId="{FF2D5CE1-572B-430F-B455-AA0A10F3D6C8}" dt="2021-07-15T16:08:13.823" v="73" actId="478"/>
          <ac:picMkLst>
            <pc:docMk/>
            <pc:sldMk cId="573466725" sldId="274"/>
            <ac:picMk id="4" creationId="{EBBBC237-42AE-4658-9C51-36A90F382488}"/>
          </ac:picMkLst>
        </pc:picChg>
        <pc:picChg chg="add mod">
          <ac:chgData name="Anand,Vivek" userId="53f89016-3771-4533-a02c-9f8a29138f13" providerId="ADAL" clId="{FF2D5CE1-572B-430F-B455-AA0A10F3D6C8}" dt="2021-07-15T16:08:32.459" v="76" actId="14100"/>
          <ac:picMkLst>
            <pc:docMk/>
            <pc:sldMk cId="573466725" sldId="274"/>
            <ac:picMk id="5" creationId="{6D21B93D-E8D4-4294-A4AF-46F2F6B2558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5EDE-8842-42DD-BB30-CF0629509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9423D-8B3F-4606-94A7-6B0785906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C9804-EE1A-4BD2-9ADD-03517C3A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50F9-B068-4C12-BBDC-15DA2719401F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E887D-47AE-429F-A926-16C4164B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99424-8464-4D74-91E8-2B754987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8DEC-08E9-4D60-B93A-99BCD82A2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35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DB0F-BAD3-4A00-9F3E-CC15C543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F3FDC-D49E-4214-B180-FAF8C9EA2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CFBA0-D0F5-4F53-B2B7-6186A537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50F9-B068-4C12-BBDC-15DA2719401F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92E36-B3CE-46C0-9263-6A511484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019AE-2CA1-4BEC-99E8-9FF57F4C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8DEC-08E9-4D60-B93A-99BCD82A2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70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A74404-F62C-4122-8451-4FBEF8E42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4541-6082-4403-89E6-DAC32F7C9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24E30-FA27-4AA5-B31A-543BAC14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50F9-B068-4C12-BBDC-15DA2719401F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3FAE-9AC7-4493-B2B3-1EE54B5C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E4CFC-4E13-46AD-BE8A-94A198E9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8DEC-08E9-4D60-B93A-99BCD82A2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55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DB05-AE0A-4884-99F0-A86C95FF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2D68-F5B4-46F5-AC8C-447585F33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5CFA9-FA65-4EFE-A154-FEE7CAED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50F9-B068-4C12-BBDC-15DA2719401F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67C41-21A8-43FC-9FDE-97CD4218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F7159-4E36-4CF3-BBCC-A9BB143F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8DEC-08E9-4D60-B93A-99BCD82A2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45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73B2-9A76-4DA2-9265-FD463CF1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F30EC-A4AD-403D-A293-0CEDFD91B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4DF67-18FB-4A76-9C36-3DCFE07D9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50F9-B068-4C12-BBDC-15DA2719401F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4CF3-24E8-4717-BE8D-B4777ABB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EFAA6-433A-439C-A09A-88D566B6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8DEC-08E9-4D60-B93A-99BCD82A2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7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653F-FD55-4FBF-9AC1-B102C42B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4204-F339-454F-95F2-B59D7BBC6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58315-4DBB-4FD7-9A9C-A73D946B2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1E1F7-8A42-46E4-B89C-125F76D3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50F9-B068-4C12-BBDC-15DA2719401F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86E39-B4D7-47A2-B9CA-96719DC7F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7047A-3BD0-49D3-84E4-8A68DC09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8DEC-08E9-4D60-B93A-99BCD82A2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3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921C5-8B2E-4337-8C1F-DEF58462B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67D24-B5F4-4197-BBB5-64D7A683D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42E5F-380B-485A-8761-6DA386A55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88B62-22F8-4B44-A474-147867637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66C1A-741A-4C07-BCCF-6BD45EB5E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15FB95-DCC7-42F5-8EF7-3C166CB3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50F9-B068-4C12-BBDC-15DA2719401F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55CB6-E587-4BCC-9674-090D935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358078-3CC7-44CB-AD1B-C315A684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8DEC-08E9-4D60-B93A-99BCD82A2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47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60D6A-5D1B-4CB3-9F39-E8B85591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289B0-B36B-4B74-897F-1FD901043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50F9-B068-4C12-BBDC-15DA2719401F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F789A-CC8D-4FF9-A968-CC2B8A9D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8A966-9C5D-4553-A7EE-70CC23EB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8DEC-08E9-4D60-B93A-99BCD82A2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4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662C2-7622-4E4D-B4F9-C960633A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50F9-B068-4C12-BBDC-15DA2719401F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57976-2DC5-4EBB-AA80-68F755DB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C83B1-8249-4DA1-A95E-2284287A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8DEC-08E9-4D60-B93A-99BCD82A2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79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CC7A-2C8A-47EC-AACB-A97E80B3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8E694-05E9-4ED0-A910-8388D4523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FFDCB-925D-4B9F-9D57-9FF05EAFF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B7639-DCC6-4D09-842E-F894CD40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50F9-B068-4C12-BBDC-15DA2719401F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7FFC9-274B-49C0-8A13-8BEDF509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8CDAF-0EEF-4DA8-A082-B0312C26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8DEC-08E9-4D60-B93A-99BCD82A2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8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EC44D-A428-4E14-A2EC-91EC765E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FC974-0F40-48BC-BE12-5BC00FEAD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F7EC4-8278-4BE9-B827-245C81101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A9449-78F1-4BC5-A341-1404D83D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50F9-B068-4C12-BBDC-15DA2719401F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F9D90-03E6-4303-8717-FC5F0F4C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27086-F33E-4BAF-8767-C0918390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8DEC-08E9-4D60-B93A-99BCD82A2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82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AEC8A2-2308-49CD-B15C-5E62E049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FB52C-8336-47CE-9ABF-2603F3B1A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B1AA3-C306-48C4-A34D-A75F069C1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50F9-B068-4C12-BBDC-15DA2719401F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E43E8-4355-4F69-8C2D-14BEA33C0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114F2-1A02-4C3F-B651-34F7DFF8C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88DEC-08E9-4D60-B93A-99BCD82A2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4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2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372F15-A743-4B1D-9270-BB1B0605E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3" y="1641752"/>
            <a:ext cx="4391025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Power BI?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AA6E85-AA9C-4243-9E13-3A31021D5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4" y="1402080"/>
            <a:ext cx="5779136" cy="4643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36FC82-3198-48CB-B04B-66845D1D62E2}"/>
              </a:ext>
            </a:extLst>
          </p:cNvPr>
          <p:cNvSpPr txBox="1"/>
          <p:nvPr/>
        </p:nvSpPr>
        <p:spPr>
          <a:xfrm>
            <a:off x="6981824" y="2819400"/>
            <a:ext cx="4391025" cy="322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baseline="0" dirty="0">
                <a:solidFill>
                  <a:schemeClr val="bg1"/>
                </a:solidFill>
                <a:latin typeface="Segoe UI" panose="020B0502040204020203" pitchFamily="34" charset="0"/>
              </a:rPr>
              <a:t>Microsoft Power BI </a:t>
            </a:r>
            <a:r>
              <a:rPr lang="en-US" sz="1600" b="0" i="0" u="none" strike="noStrike" baseline="0" dirty="0">
                <a:solidFill>
                  <a:schemeClr val="bg1"/>
                </a:solidFill>
                <a:latin typeface="Segoe UI" panose="020B0502040204020203" pitchFamily="34" charset="0"/>
              </a:rPr>
              <a:t>is a collection of software services, apps, and connectors that work together to turn your unrelated sources of data into coherent, visually immersive, and interactive insights. Whether your data is a simple Microsoft Excel workbook, or a collection of cloud-based and on-premises hybrid data warehouses.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baseline="0" dirty="0">
                <a:solidFill>
                  <a:schemeClr val="bg1"/>
                </a:solidFill>
                <a:latin typeface="Segoe UI" panose="020B0502040204020203" pitchFamily="34" charset="0"/>
              </a:rPr>
              <a:t>Power BI </a:t>
            </a:r>
            <a:r>
              <a:rPr lang="en-US" sz="1600" b="0" i="0" u="none" strike="noStrike" baseline="0" dirty="0">
                <a:solidFill>
                  <a:schemeClr val="bg1"/>
                </a:solidFill>
                <a:latin typeface="Segoe UI" panose="020B0502040204020203" pitchFamily="34" charset="0"/>
              </a:rPr>
              <a:t>lets you easily connect to your data sources, visualize (or discover) what's important, and share that with anyone or everyone you want.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55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90E0E9-D1DA-1268-5A4A-7F114F695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27" y="457200"/>
            <a:ext cx="1095594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BDE8-F965-47AC-B656-2078752D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Tasks done by Power BI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D65C54-6026-4C54-9BAA-03C287788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676515"/>
            <a:ext cx="10363200" cy="3381385"/>
          </a:xfrm>
        </p:spPr>
      </p:pic>
    </p:spTree>
    <p:extLst>
      <p:ext uri="{BB962C8B-B14F-4D97-AF65-F5344CB8AC3E}">
        <p14:creationId xmlns:p14="http://schemas.microsoft.com/office/powerpoint/2010/main" val="126464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2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6325CEE-0A12-4464-847C-E107E2C17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" y="2072640"/>
            <a:ext cx="11358880" cy="415544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F1E072-3799-4B2E-A976-B0770708087E}"/>
              </a:ext>
            </a:extLst>
          </p:cNvPr>
          <p:cNvSpPr txBox="1"/>
          <p:nvPr/>
        </p:nvSpPr>
        <p:spPr>
          <a:xfrm>
            <a:off x="833120" y="528320"/>
            <a:ext cx="9966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Power BI Works?</a:t>
            </a:r>
            <a:endParaRPr lang="en-IN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71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2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F1E072-3799-4B2E-A976-B0770708087E}"/>
              </a:ext>
            </a:extLst>
          </p:cNvPr>
          <p:cNvSpPr txBox="1"/>
          <p:nvPr/>
        </p:nvSpPr>
        <p:spPr>
          <a:xfrm>
            <a:off x="833120" y="528320"/>
            <a:ext cx="9966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Power BI Works?</a:t>
            </a:r>
            <a:endParaRPr lang="en-IN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B2BFD-EF7C-BE16-1B58-CA53648F9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490C5-8EE3-42F6-CABF-BEE3818EB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20" y="1717040"/>
            <a:ext cx="10515600" cy="46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2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2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B185C7-E46E-489B-8057-25335F019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66800"/>
            <a:ext cx="10789920" cy="5110163"/>
          </a:xfrm>
        </p:spPr>
      </p:pic>
    </p:spTree>
    <p:extLst>
      <p:ext uri="{BB962C8B-B14F-4D97-AF65-F5344CB8AC3E}">
        <p14:creationId xmlns:p14="http://schemas.microsoft.com/office/powerpoint/2010/main" val="289804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008087-8D7B-4498-BAC8-5975F6F29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06" y="2814320"/>
            <a:ext cx="11558693" cy="3220719"/>
          </a:xfrm>
          <a:prstGeom prst="rect">
            <a:avLst/>
          </a:prstGeom>
          <a:ln>
            <a:noFill/>
          </a:ln>
        </p:spPr>
      </p:pic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C4419-FA5E-4CFF-B179-19FC6FF123EC}"/>
              </a:ext>
            </a:extLst>
          </p:cNvPr>
          <p:cNvSpPr txBox="1"/>
          <p:nvPr/>
        </p:nvSpPr>
        <p:spPr>
          <a:xfrm>
            <a:off x="1670670" y="1005839"/>
            <a:ext cx="8463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Roles in Data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99352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FE52BD7-8E6C-4EFA-A07E-B0C42C8C2A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2" b="2"/>
          <a:stretch/>
        </p:blipFill>
        <p:spPr>
          <a:xfrm>
            <a:off x="538480" y="637761"/>
            <a:ext cx="11490960" cy="55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36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1191" y="0"/>
            <a:ext cx="610079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9048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DE70F-AA7B-488C-82B1-C4743C56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18" y="217391"/>
            <a:ext cx="4268356" cy="13828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Components of Power BI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6212" y="43498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C15383F-9D56-4F4D-A9A2-6153C72423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998"/>
          <a:stretch/>
        </p:blipFill>
        <p:spPr>
          <a:xfrm>
            <a:off x="457201" y="2035187"/>
            <a:ext cx="11734790" cy="453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3778E7BD-63D0-45CA-A4B2-82F0B03FC3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" b="2"/>
          <a:stretch/>
        </p:blipFill>
        <p:spPr>
          <a:xfrm>
            <a:off x="759316" y="637767"/>
            <a:ext cx="10985644" cy="55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5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1851626-05c4-426e-b768-1c35733f6fea}" enabled="1" method="Standard" siteId="{fbc493a8-0d24-4454-a815-f4ca58e8c09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111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What is Power BI?</vt:lpstr>
      <vt:lpstr>Tasks done by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Components of Power BI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BI?</dc:title>
  <dc:creator>Anand,Vivek</dc:creator>
  <cp:lastModifiedBy>Anand, Vivek</cp:lastModifiedBy>
  <cp:revision>2</cp:revision>
  <dcterms:created xsi:type="dcterms:W3CDTF">2021-07-08T15:51:54Z</dcterms:created>
  <dcterms:modified xsi:type="dcterms:W3CDTF">2023-02-22T15:21:03Z</dcterms:modified>
</cp:coreProperties>
</file>