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60" r:id="rId5"/>
    <p:sldId id="261" r:id="rId6"/>
    <p:sldId id="269" r:id="rId7"/>
    <p:sldId id="264" r:id="rId8"/>
    <p:sldId id="270" r:id="rId9"/>
    <p:sldId id="273" r:id="rId10"/>
    <p:sldId id="274" r:id="rId11"/>
    <p:sldId id="262" r:id="rId12"/>
    <p:sldId id="27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AB40-9E76-493B-BB75-EC57B9828AE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EB69-0AA2-4295-81F5-727B172D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msdn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user/kudvenkat" TargetMode="External"/><Relationship Id="rId4" Type="http://schemas.openxmlformats.org/officeDocument/2006/relationships/hyperlink" Target="http://www.c-sharpcorner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741-5671-4B7D-B308-5E1906DB8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327" y="2839791"/>
            <a:ext cx="9505448" cy="972656"/>
          </a:xfrm>
        </p:spPr>
        <p:txBody>
          <a:bodyPr>
            <a:normAutofit fontScale="90000"/>
          </a:bodyPr>
          <a:lstStyle/>
          <a:p>
            <a:r>
              <a:rPr lang="en-IN" sz="45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BVICAM Semester Project</a:t>
            </a:r>
            <a:br>
              <a:rPr lang="en-IN" sz="45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5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Review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DC32-84DB-4DB9-A89C-352CAD90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2130" y="4972598"/>
            <a:ext cx="6987645" cy="1774566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By: Yash Raj (04835304418)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Hemant Kumar (01535304418)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MCA Batch 2018 – 2021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0C473-B2BB-471B-B062-D099E7F96510}"/>
              </a:ext>
            </a:extLst>
          </p:cNvPr>
          <p:cNvSpPr txBox="1"/>
          <p:nvPr/>
        </p:nvSpPr>
        <p:spPr>
          <a:xfrm>
            <a:off x="3275778" y="4798052"/>
            <a:ext cx="45693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  <a:p>
            <a:pPr algn="r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Mr.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Uttam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Singh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Bist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Assistant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Pofessor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BVICAM</a:t>
            </a:r>
          </a:p>
          <a:p>
            <a:pPr algn="r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	Mrs. Vaishali Joshi</a:t>
            </a:r>
          </a:p>
          <a:p>
            <a:pPr algn="r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Assistant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Pofessor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BVICAM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D7B32-6194-4A69-B8E6-EC636596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09" y="-588060"/>
            <a:ext cx="4030969" cy="37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145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EFD7-21DF-4B05-B114-123B0973E3F1}"/>
              </a:ext>
            </a:extLst>
          </p:cNvPr>
          <p:cNvSpPr txBox="1"/>
          <p:nvPr/>
        </p:nvSpPr>
        <p:spPr>
          <a:xfrm>
            <a:off x="2991775" y="295564"/>
            <a:ext cx="605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Diagram</a:t>
            </a:r>
          </a:p>
          <a:p>
            <a:endParaRPr lang="en-IN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C737B-AC14-4FD1-8FBE-341D9F5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8561" y="976545"/>
            <a:ext cx="10002713" cy="56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974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922-D8E4-4841-8A06-FE614A2E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20" y="243766"/>
            <a:ext cx="10018713" cy="1752599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3D8D-C249-4A7A-B826-2058E422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53" y="2440248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Project can not be revised by student once reviewed by the faculty.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Admin need to manually register each student and faculty.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Faculty can only review the project and cannot approve it.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28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922-D8E4-4841-8A06-FE614A2E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20" y="704273"/>
            <a:ext cx="10018713" cy="1752599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3D8D-C249-4A7A-B826-2058E422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273" y="1681577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Creating users using parsing a csv file.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Project revision module for student can be implemented.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 for approval of project by the faculty can be implemented.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60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922-D8E4-4841-8A06-FE614A2E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20" y="704273"/>
            <a:ext cx="10018713" cy="1752599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3D8D-C249-4A7A-B826-2058E422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85" y="1495146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www.msdn.microsoft.com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www.google.com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www.c-sharpcorner.com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hlinkClick r:id="rId5"/>
              </a:rPr>
              <a:t>https://www.youtube.com/user/kudvenkat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598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8C3C-F42F-4403-9B6C-7D4E6954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30" y="2385291"/>
            <a:ext cx="10018713" cy="1752599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32007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2905C3-1D3B-40AC-8D07-02F7DF99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35187"/>
            <a:ext cx="8229600" cy="981075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01F6E4-2B80-40A0-AEDB-355869C91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64816"/>
            <a:ext cx="10018713" cy="43114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Hardware and Software Requirements 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Diagrams (DFD)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Entity Relationship Diagram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Database Diagram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Future plans</a:t>
            </a:r>
          </a:p>
          <a:p>
            <a:pPr eaLnBrk="1" hangingPunct="1"/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 eaLnBrk="1" hangingPunct="1">
              <a:buNone/>
            </a:pP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3424-560D-431A-BD63-EF4BD755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4484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FE6E-321C-4F7F-A851-F731D75C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a user friendly project.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Student can upload their semester projects details and presentations.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Faculty can view and review the student projects and presentations.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Student can view the comments given by the faculty.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435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37FE-3AA0-4ABD-A2FE-3031D957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b="1" dirty="0"/>
              <a:t>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6762-DCF5-48F0-AC9D-855CD17D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03" y="2003393"/>
            <a:ext cx="6567736" cy="41688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For Running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Google Chrome(preferred) or any other standard web browser.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For Development</a:t>
            </a:r>
          </a:p>
          <a:p>
            <a:r>
              <a:rPr lang="en-US" dirty="0"/>
              <a:t>1.6 GHz or faster processor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GB of RAM</a:t>
            </a:r>
          </a:p>
          <a:p>
            <a:r>
              <a:rPr lang="en-US" dirty="0"/>
              <a:t>20 GB of available hard disk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5400 RPM hard disk drive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DirectX 9-capable video card (1024 x 768 or higher resolution)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56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A9B9-1CC5-4B21-A60D-3853FD86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41916"/>
            <a:ext cx="10018713" cy="100095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54CF-F85A-4A47-88E9-85237AB5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42873"/>
            <a:ext cx="10018713" cy="32117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Development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ASP.NET 4.0,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Ajax for Frontend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C# for Backend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SQL Server 2008 for Database</a:t>
            </a:r>
          </a:p>
        </p:txBody>
      </p:sp>
    </p:spTree>
    <p:extLst>
      <p:ext uri="{BB962C8B-B14F-4D97-AF65-F5344CB8AC3E}">
        <p14:creationId xmlns:p14="http://schemas.microsoft.com/office/powerpoint/2010/main" val="527482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587A-D14C-4CD5-887E-9F553E8D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270029"/>
            <a:ext cx="10018713" cy="1752599"/>
          </a:xfrm>
        </p:spPr>
        <p:txBody>
          <a:bodyPr/>
          <a:lstStyle/>
          <a:p>
            <a:r>
              <a:rPr lang="en-IN" b="1" dirty="0"/>
              <a:t>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141DD-E3CB-47AB-8AC5-86DFD020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9673" y="1099321"/>
            <a:ext cx="7716942" cy="55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83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260847" y="1441785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Arial" panose="020B0604020202020204" pitchFamily="34" charset="0"/>
                <a:cs typeface="Arial" panose="020B0604020202020204" pitchFamily="34" charset="0"/>
              </a:rPr>
              <a:t>LEVEL 0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8EFD7-21DF-4B05-B114-123B0973E3F1}"/>
              </a:ext>
            </a:extLst>
          </p:cNvPr>
          <p:cNvSpPr txBox="1"/>
          <p:nvPr/>
        </p:nvSpPr>
        <p:spPr>
          <a:xfrm>
            <a:off x="4221290" y="295564"/>
            <a:ext cx="48218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cs typeface="Calibri" panose="020F0502020204030204" pitchFamily="34" charset="0"/>
              </a:rPr>
              <a:t>Data Flow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171BA-AC09-4B1D-BFFE-25270F50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21027" y="2356143"/>
            <a:ext cx="6149945" cy="40100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54820" y="926506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8EFD7-21DF-4B05-B114-123B0973E3F1}"/>
              </a:ext>
            </a:extLst>
          </p:cNvPr>
          <p:cNvSpPr txBox="1"/>
          <p:nvPr/>
        </p:nvSpPr>
        <p:spPr>
          <a:xfrm>
            <a:off x="4221290" y="295564"/>
            <a:ext cx="48218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cs typeface="Calibri" panose="020F0502020204030204" pitchFamily="34" charset="0"/>
              </a:rPr>
              <a:t>Data Flow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C737B-AC14-4FD1-8FBE-341D9F5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0427" y="1403559"/>
            <a:ext cx="6525647" cy="53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EFD7-21DF-4B05-B114-123B0973E3F1}"/>
              </a:ext>
            </a:extLst>
          </p:cNvPr>
          <p:cNvSpPr txBox="1"/>
          <p:nvPr/>
        </p:nvSpPr>
        <p:spPr>
          <a:xfrm>
            <a:off x="2991775" y="295564"/>
            <a:ext cx="605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cs typeface="Calibri" panose="020F0502020204030204" pitchFamily="34" charset="0"/>
              </a:rPr>
              <a:t>Entity Relationship Diagram</a:t>
            </a:r>
          </a:p>
          <a:p>
            <a:endParaRPr lang="en-IN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C737B-AC14-4FD1-8FBE-341D9F5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81767" y="1075085"/>
            <a:ext cx="6051361" cy="54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839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BVICAM Semester Project and Review System</vt:lpstr>
      <vt:lpstr>OUTLINE</vt:lpstr>
      <vt:lpstr>Objectives</vt:lpstr>
      <vt:lpstr>Hardware and Software Requirements</vt:lpstr>
      <vt:lpstr>Technology Used</vt:lpstr>
      <vt:lpstr>Use Case</vt:lpstr>
      <vt:lpstr>PowerPoint Presentation</vt:lpstr>
      <vt:lpstr>PowerPoint Presentation</vt:lpstr>
      <vt:lpstr>PowerPoint Presentation</vt:lpstr>
      <vt:lpstr>PowerPoint Presentation</vt:lpstr>
      <vt:lpstr>Limitations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BVICAM  Android Application</dc:title>
  <dc:creator>Yash Raj</dc:creator>
  <cp:lastModifiedBy>Yash Raj</cp:lastModifiedBy>
  <cp:revision>111</cp:revision>
  <dcterms:created xsi:type="dcterms:W3CDTF">2018-10-05T14:20:20Z</dcterms:created>
  <dcterms:modified xsi:type="dcterms:W3CDTF">2019-11-06T09:32:49Z</dcterms:modified>
</cp:coreProperties>
</file>