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8" r:id="rId5"/>
    <p:sldId id="260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27B"/>
    <a:srgbClr val="C74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6FEE-CD28-7E67-4DAE-8602B80D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AB7F-7B00-DC3B-3FCC-B6F50ABD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48C6-9CB1-E891-DB60-CE732EF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4429-A176-4441-53AF-ABC45C4A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68FE-B881-8671-9D5E-44E60CBB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6E0C-D6E3-CF6B-D81B-AE336020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C16C-F4A5-F8BD-B8F9-89CF7FDC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80A1-14C1-1DD6-A61C-F7456255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B905-DB4D-813D-E95C-B37B868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07A0-7D55-C94C-94FA-3A47C279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0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2422-8209-AC28-5D97-D55117AC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60109-AB0F-C37A-F6D9-FD032AA0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65B7-C3AA-EED7-4BEF-F0E717A2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11CB-FEA6-58CF-CD5B-23B7AFF1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BCEC-0C51-0CAC-1C81-DF466CDF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6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F80-D8E2-0314-90C2-38CC0A5C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92D3-3863-A9B3-FE94-FD4FA8F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4C64-BDDB-BE38-E549-68C68AF2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F0A7-E66F-E5CA-A8AB-F195EA70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D7DF-57BF-49CF-D268-F32F7FB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92-D9E8-4AFD-200F-0CA6B381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8489-528F-316A-2CBC-9E63934F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731F-937A-E375-29E6-7B4657A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617E-B079-0EE9-E781-8B764440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4186-4715-37A9-6C7C-6734E0E9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2D85-B3EC-8F99-32D8-C5A52A06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EE6C-2A50-4A02-7F6B-3A13C709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213E-42FE-3F74-62C5-90F1612C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B691-4C92-7F8B-6B9A-49A0151B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6E4A-8084-CB9C-8CF3-02851624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D838-B830-9524-3A7F-6BDA68A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D938-FC06-D9B3-3019-5D6B7F5D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AB5A-5BC8-18CE-433D-C79BCA4D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A3D9-8268-B89C-3225-A1C3EFFD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FD3DA-236C-9D92-70C0-132A98E2B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D5F25-12A3-635E-A76B-C575B2B62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D3816-F2C8-7739-73CA-1555C55B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40E51-4437-B762-866A-B7AA1FFE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492B4-F072-E512-2C7C-0F46A8F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AA44-5D97-DC17-8658-ECB949D4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F696C-500C-EEDF-1FA7-16C5A54D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1F11-6B45-B02E-B2BF-EEB40A19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97A8E-2450-FD90-A259-F1F7DEAB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2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F2FAF-4226-6E1D-B454-D8AF7750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CFC08-54BC-7031-0785-374E03CA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7EED-3FCB-712E-FD2B-2B6C3ED6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0564-E5F0-F9F5-3EFB-2488D5CF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C1AC-EB34-1F78-0C8A-4B99ADFD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EBC5-02A2-89EA-EE50-58EAF30A6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C937-8BD9-CB59-AFAC-6C99A692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C557D-165B-3A6C-13BA-44C278E0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300F-8E11-92D8-77EE-2170A337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175-EF3D-81EB-5BF8-7CF6436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B2A60-3F54-0130-61C3-43748BE0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1EC8-F891-0FFA-ECCA-2D541114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F239-6BDC-B38A-3FAD-B6E5B8B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AA83-D1B9-B810-C1FE-EE180343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C75A-12CF-FD98-ADE9-B8FC77F1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7D42B-1F5D-9355-E0C0-62D37AA1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209A-C6F2-71DD-3314-351D8765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8C1B-F84C-4B0A-AE9A-5C6DF031A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768E-ABF5-47F6-B88E-B0B061B4C40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16E9-DB75-D47F-C276-2569E5E9B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E8AD-281E-C67E-E1F3-0AA5A2544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728F-A2B8-47A7-A83B-8957872A6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8F2DA1-644A-42D3-8332-4241FE28E1A1}"/>
              </a:ext>
            </a:extLst>
          </p:cNvPr>
          <p:cNvSpPr/>
          <p:nvPr/>
        </p:nvSpPr>
        <p:spPr>
          <a:xfrm>
            <a:off x="0" y="1488"/>
            <a:ext cx="12192000" cy="569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AB087-50FB-4E8D-B300-0424AE4D2C91}"/>
              </a:ext>
            </a:extLst>
          </p:cNvPr>
          <p:cNvSpPr txBox="1"/>
          <p:nvPr/>
        </p:nvSpPr>
        <p:spPr>
          <a:xfrm>
            <a:off x="5889754" y="132521"/>
            <a:ext cx="78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576F2-CEC8-47EF-9D2A-10AD211E6999}"/>
              </a:ext>
            </a:extLst>
          </p:cNvPr>
          <p:cNvSpPr txBox="1"/>
          <p:nvPr/>
        </p:nvSpPr>
        <p:spPr>
          <a:xfrm>
            <a:off x="6736313" y="101743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US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8551B-28AB-4CAE-ADFD-308ED27F7844}"/>
              </a:ext>
            </a:extLst>
          </p:cNvPr>
          <p:cNvSpPr txBox="1"/>
          <p:nvPr/>
        </p:nvSpPr>
        <p:spPr>
          <a:xfrm>
            <a:off x="8005080" y="100256"/>
            <a:ext cx="147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A4F7E-E5A7-48CB-8B4F-2FBD7E3B6A8F}"/>
              </a:ext>
            </a:extLst>
          </p:cNvPr>
          <p:cNvSpPr txBox="1"/>
          <p:nvPr/>
        </p:nvSpPr>
        <p:spPr>
          <a:xfrm>
            <a:off x="9542333" y="10025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CF424-997B-498E-92C0-67A8F1E9992A}"/>
              </a:ext>
            </a:extLst>
          </p:cNvPr>
          <p:cNvSpPr txBox="1"/>
          <p:nvPr/>
        </p:nvSpPr>
        <p:spPr>
          <a:xfrm>
            <a:off x="10426211" y="100256"/>
            <a:ext cx="116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3D1E4A-01D0-4325-AB26-89BFB7C4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92000" cy="62881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AF3DB3-E92B-4CAB-B486-F3CCF1933F9A}"/>
              </a:ext>
            </a:extLst>
          </p:cNvPr>
          <p:cNvSpPr txBox="1"/>
          <p:nvPr/>
        </p:nvSpPr>
        <p:spPr>
          <a:xfrm>
            <a:off x="371062" y="1497495"/>
            <a:ext cx="7142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Guidence System Using Machine Learning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39FE9E74-7616-4F48-9478-EF1DD926291D}"/>
              </a:ext>
            </a:extLst>
          </p:cNvPr>
          <p:cNvSpPr/>
          <p:nvPr/>
        </p:nvSpPr>
        <p:spPr>
          <a:xfrm>
            <a:off x="596348" y="3353543"/>
            <a:ext cx="1470991" cy="361122"/>
          </a:xfrm>
          <a:prstGeom prst="flowChartTerminator">
            <a:avLst/>
          </a:prstGeom>
          <a:solidFill>
            <a:srgbClr val="E6227B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Started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2C616-C6C5-B132-989E-3FC20464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2001" cy="67783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C0F0AD-C57C-8CF9-B6D7-8D69C2465406}"/>
              </a:ext>
            </a:extLst>
          </p:cNvPr>
          <p:cNvSpPr/>
          <p:nvPr/>
        </p:nvSpPr>
        <p:spPr>
          <a:xfrm>
            <a:off x="4183310" y="1140904"/>
            <a:ext cx="3825380" cy="4479721"/>
          </a:xfrm>
          <a:prstGeom prst="roundRect">
            <a:avLst>
              <a:gd name="adj" fmla="val 122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DF361-932D-035A-EE43-0490279ADD25}"/>
              </a:ext>
            </a:extLst>
          </p:cNvPr>
          <p:cNvSpPr txBox="1"/>
          <p:nvPr/>
        </p:nvSpPr>
        <p:spPr>
          <a:xfrm>
            <a:off x="4848839" y="1375796"/>
            <a:ext cx="24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Login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C36507-3E1F-C451-0BC1-54944301EBFC}"/>
              </a:ext>
            </a:extLst>
          </p:cNvPr>
          <p:cNvSpPr/>
          <p:nvPr/>
        </p:nvSpPr>
        <p:spPr>
          <a:xfrm>
            <a:off x="4572000" y="2197918"/>
            <a:ext cx="3112316" cy="6881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Username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4375E-12C4-EA85-76C5-324112391C9F}"/>
              </a:ext>
            </a:extLst>
          </p:cNvPr>
          <p:cNvSpPr/>
          <p:nvPr/>
        </p:nvSpPr>
        <p:spPr>
          <a:xfrm>
            <a:off x="4572000" y="3254932"/>
            <a:ext cx="3112316" cy="6881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Password</a:t>
            </a: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6F74A04-E6F2-D380-8D75-C6D09401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864" y="2383391"/>
            <a:ext cx="343949" cy="343949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654E6CB0-DADD-1F2C-292A-B4BFBB3D5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864" y="3429002"/>
            <a:ext cx="343949" cy="343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401F8F-EC54-6ABC-168F-AD0C3CDA0B4C}"/>
              </a:ext>
            </a:extLst>
          </p:cNvPr>
          <p:cNvSpPr txBox="1"/>
          <p:nvPr/>
        </p:nvSpPr>
        <p:spPr>
          <a:xfrm>
            <a:off x="4848839" y="4796348"/>
            <a:ext cx="256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Forgot Password?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Sign up.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6E868C-FBC8-4651-B2C2-FA3EF66B129E}"/>
              </a:ext>
            </a:extLst>
          </p:cNvPr>
          <p:cNvSpPr/>
          <p:nvPr/>
        </p:nvSpPr>
        <p:spPr>
          <a:xfrm>
            <a:off x="5008229" y="4117115"/>
            <a:ext cx="2239861" cy="505165"/>
          </a:xfrm>
          <a:prstGeom prst="roundRect">
            <a:avLst>
              <a:gd name="adj" fmla="val 41577"/>
            </a:avLst>
          </a:prstGeom>
          <a:solidFill>
            <a:schemeClr val="bg2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47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2C616-C6C5-B132-989E-3FC20464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2001" cy="67783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C0F0AD-C57C-8CF9-B6D7-8D69C2465406}"/>
              </a:ext>
            </a:extLst>
          </p:cNvPr>
          <p:cNvSpPr/>
          <p:nvPr/>
        </p:nvSpPr>
        <p:spPr>
          <a:xfrm>
            <a:off x="4183310" y="1140904"/>
            <a:ext cx="3825380" cy="4479721"/>
          </a:xfrm>
          <a:prstGeom prst="roundRect">
            <a:avLst>
              <a:gd name="adj" fmla="val 122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DF361-932D-035A-EE43-0490279ADD25}"/>
              </a:ext>
            </a:extLst>
          </p:cNvPr>
          <p:cNvSpPr txBox="1"/>
          <p:nvPr/>
        </p:nvSpPr>
        <p:spPr>
          <a:xfrm>
            <a:off x="4848838" y="1165801"/>
            <a:ext cx="24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Sign Up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C36507-3E1F-C451-0BC1-54944301EBFC}"/>
              </a:ext>
            </a:extLst>
          </p:cNvPr>
          <p:cNvSpPr/>
          <p:nvPr/>
        </p:nvSpPr>
        <p:spPr>
          <a:xfrm>
            <a:off x="4479720" y="1778252"/>
            <a:ext cx="1556158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4375E-12C4-EA85-76C5-324112391C9F}"/>
              </a:ext>
            </a:extLst>
          </p:cNvPr>
          <p:cNvSpPr/>
          <p:nvPr/>
        </p:nvSpPr>
        <p:spPr>
          <a:xfrm>
            <a:off x="4479722" y="2407700"/>
            <a:ext cx="3232559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6E868C-FBC8-4651-B2C2-FA3EF66B129E}"/>
              </a:ext>
            </a:extLst>
          </p:cNvPr>
          <p:cNvSpPr/>
          <p:nvPr/>
        </p:nvSpPr>
        <p:spPr>
          <a:xfrm>
            <a:off x="4970477" y="4682514"/>
            <a:ext cx="2239861" cy="505165"/>
          </a:xfrm>
          <a:prstGeom prst="roundRect">
            <a:avLst>
              <a:gd name="adj" fmla="val 4157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409B58-8E77-836F-E409-599B343DB338}"/>
              </a:ext>
            </a:extLst>
          </p:cNvPr>
          <p:cNvSpPr/>
          <p:nvPr/>
        </p:nvSpPr>
        <p:spPr>
          <a:xfrm>
            <a:off x="6156121" y="1778252"/>
            <a:ext cx="1556158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Last Name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19D10-0825-0AE1-6D25-84EF415BA6BF}"/>
              </a:ext>
            </a:extLst>
          </p:cNvPr>
          <p:cNvSpPr/>
          <p:nvPr/>
        </p:nvSpPr>
        <p:spPr>
          <a:xfrm>
            <a:off x="4479722" y="3579039"/>
            <a:ext cx="3232559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New Password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7A9960-3A11-B419-68E4-AE77865A3ED4}"/>
              </a:ext>
            </a:extLst>
          </p:cNvPr>
          <p:cNvSpPr/>
          <p:nvPr/>
        </p:nvSpPr>
        <p:spPr>
          <a:xfrm>
            <a:off x="4479722" y="4186014"/>
            <a:ext cx="3232559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Confirm Password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231967-E733-084E-676C-1B27CA512F69}"/>
              </a:ext>
            </a:extLst>
          </p:cNvPr>
          <p:cNvSpPr/>
          <p:nvPr/>
        </p:nvSpPr>
        <p:spPr>
          <a:xfrm>
            <a:off x="4479722" y="3009126"/>
            <a:ext cx="3232559" cy="3852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EE47E-6F57-DCF9-B792-7AE053673DC1}"/>
              </a:ext>
            </a:extLst>
          </p:cNvPr>
          <p:cNvSpPr txBox="1"/>
          <p:nvPr/>
        </p:nvSpPr>
        <p:spPr>
          <a:xfrm>
            <a:off x="5247314" y="5260733"/>
            <a:ext cx="181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Login to existing account</a:t>
            </a:r>
          </a:p>
        </p:txBody>
      </p:sp>
    </p:spTree>
    <p:extLst>
      <p:ext uri="{BB962C8B-B14F-4D97-AF65-F5344CB8AC3E}">
        <p14:creationId xmlns:p14="http://schemas.microsoft.com/office/powerpoint/2010/main" val="18739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D9B40-D0EF-7205-1693-142CD875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234"/>
            <a:ext cx="8642524" cy="4861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5855A-6A69-AB7A-5DD5-70EAAD6F250C}"/>
              </a:ext>
            </a:extLst>
          </p:cNvPr>
          <p:cNvSpPr/>
          <p:nvPr/>
        </p:nvSpPr>
        <p:spPr>
          <a:xfrm>
            <a:off x="8154101" y="0"/>
            <a:ext cx="40379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99ADF-503F-BBC3-3D9E-8D6F64918369}"/>
              </a:ext>
            </a:extLst>
          </p:cNvPr>
          <p:cNvSpPr/>
          <p:nvPr/>
        </p:nvSpPr>
        <p:spPr>
          <a:xfrm>
            <a:off x="8718960" y="2136841"/>
            <a:ext cx="2984615" cy="48656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F3C8BF-FA0A-FCF0-9176-BFEF089CE772}"/>
              </a:ext>
            </a:extLst>
          </p:cNvPr>
          <p:cNvSpPr/>
          <p:nvPr/>
        </p:nvSpPr>
        <p:spPr>
          <a:xfrm>
            <a:off x="8718957" y="2830509"/>
            <a:ext cx="2984615" cy="48656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7722D5-EBA8-C8B0-DDA9-7A822F5D0B16}"/>
              </a:ext>
            </a:extLst>
          </p:cNvPr>
          <p:cNvSpPr/>
          <p:nvPr/>
        </p:nvSpPr>
        <p:spPr>
          <a:xfrm>
            <a:off x="8718957" y="3928150"/>
            <a:ext cx="2984615" cy="3397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SIGN IN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D1A582AD-A35C-1E90-B922-0428B43A3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2661" y="2217843"/>
            <a:ext cx="308295" cy="308295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F56A75D7-5D85-7EA9-B26A-95C5D2A6C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2661" y="2903644"/>
            <a:ext cx="308295" cy="308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64EBD1-61DD-6378-8431-567B38668EB9}"/>
              </a:ext>
            </a:extLst>
          </p:cNvPr>
          <p:cNvSpPr txBox="1"/>
          <p:nvPr/>
        </p:nvSpPr>
        <p:spPr>
          <a:xfrm>
            <a:off x="8806109" y="4358922"/>
            <a:ext cx="298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New to our platform. </a:t>
            </a:r>
            <a:r>
              <a:rPr lang="en-IN" sz="1200" dirty="0">
                <a:solidFill>
                  <a:srgbClr val="5388F2"/>
                </a:solidFill>
              </a:rPr>
              <a:t>Create an account</a:t>
            </a:r>
            <a:r>
              <a:rPr lang="en-IN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19EE7-A45D-E059-D71C-8AB26A9BAE48}"/>
              </a:ext>
            </a:extLst>
          </p:cNvPr>
          <p:cNvSpPr txBox="1"/>
          <p:nvPr/>
        </p:nvSpPr>
        <p:spPr>
          <a:xfrm>
            <a:off x="8806108" y="3352662"/>
            <a:ext cx="298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>
                <a:solidFill>
                  <a:srgbClr val="5388F2"/>
                </a:solidFill>
              </a:rPr>
              <a:t>Forgot Password?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0F77D-E5D4-14FC-18ED-45345FD4FF3A}"/>
              </a:ext>
            </a:extLst>
          </p:cNvPr>
          <p:cNvSpPr txBox="1"/>
          <p:nvPr/>
        </p:nvSpPr>
        <p:spPr>
          <a:xfrm>
            <a:off x="8154101" y="1796298"/>
            <a:ext cx="298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Please Sign-in to your account.</a:t>
            </a:r>
          </a:p>
        </p:txBody>
      </p:sp>
    </p:spTree>
    <p:extLst>
      <p:ext uri="{BB962C8B-B14F-4D97-AF65-F5344CB8AC3E}">
        <p14:creationId xmlns:p14="http://schemas.microsoft.com/office/powerpoint/2010/main" val="1186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D9B40-D0EF-7205-1693-142CD875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234"/>
            <a:ext cx="8642524" cy="4861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5855A-6A69-AB7A-5DD5-70EAAD6F250C}"/>
              </a:ext>
            </a:extLst>
          </p:cNvPr>
          <p:cNvSpPr/>
          <p:nvPr/>
        </p:nvSpPr>
        <p:spPr>
          <a:xfrm>
            <a:off x="8154101" y="-15263"/>
            <a:ext cx="40379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79231-E398-A4CB-4A09-D4AB80B90E0D}"/>
              </a:ext>
            </a:extLst>
          </p:cNvPr>
          <p:cNvSpPr/>
          <p:nvPr/>
        </p:nvSpPr>
        <p:spPr>
          <a:xfrm>
            <a:off x="8556769" y="1991176"/>
            <a:ext cx="1556158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D5B8F-9056-28F7-4DC8-EE476B4CA111}"/>
              </a:ext>
            </a:extLst>
          </p:cNvPr>
          <p:cNvSpPr/>
          <p:nvPr/>
        </p:nvSpPr>
        <p:spPr>
          <a:xfrm>
            <a:off x="8556771" y="2620624"/>
            <a:ext cx="3232559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F38849-DD9D-6039-6AFF-3A98410FCBA1}"/>
              </a:ext>
            </a:extLst>
          </p:cNvPr>
          <p:cNvSpPr/>
          <p:nvPr/>
        </p:nvSpPr>
        <p:spPr>
          <a:xfrm>
            <a:off x="9113241" y="5013862"/>
            <a:ext cx="2239861" cy="385286"/>
          </a:xfrm>
          <a:prstGeom prst="roundRect">
            <a:avLst>
              <a:gd name="adj" fmla="val 415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E60C15-3473-E364-043D-C48EBC676686}"/>
              </a:ext>
            </a:extLst>
          </p:cNvPr>
          <p:cNvSpPr/>
          <p:nvPr/>
        </p:nvSpPr>
        <p:spPr>
          <a:xfrm>
            <a:off x="10233170" y="1991176"/>
            <a:ext cx="1556158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02627C-B777-BF80-0D13-85C02C6CBBDA}"/>
              </a:ext>
            </a:extLst>
          </p:cNvPr>
          <p:cNvSpPr/>
          <p:nvPr/>
        </p:nvSpPr>
        <p:spPr>
          <a:xfrm>
            <a:off x="8556771" y="3791963"/>
            <a:ext cx="3232559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6EC3EF-9B98-B8B2-8E35-A328A9328BD4}"/>
              </a:ext>
            </a:extLst>
          </p:cNvPr>
          <p:cNvSpPr/>
          <p:nvPr/>
        </p:nvSpPr>
        <p:spPr>
          <a:xfrm>
            <a:off x="8556771" y="4398938"/>
            <a:ext cx="3232559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Confirm</a:t>
            </a:r>
            <a:r>
              <a:rPr lang="en-IN" dirty="0"/>
              <a:t>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B9E482-F015-8700-B857-82AC54BC658F}"/>
              </a:ext>
            </a:extLst>
          </p:cNvPr>
          <p:cNvSpPr/>
          <p:nvPr/>
        </p:nvSpPr>
        <p:spPr>
          <a:xfrm>
            <a:off x="8556771" y="3222050"/>
            <a:ext cx="3232559" cy="3852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EB640-53F1-3FF5-AC58-00223CD3CEEA}"/>
              </a:ext>
            </a:extLst>
          </p:cNvPr>
          <p:cNvSpPr txBox="1"/>
          <p:nvPr/>
        </p:nvSpPr>
        <p:spPr>
          <a:xfrm>
            <a:off x="9324363" y="5473657"/>
            <a:ext cx="181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Login to existing 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F2FA93-B6C4-9F9B-CC0A-55F751B626DB}"/>
              </a:ext>
            </a:extLst>
          </p:cNvPr>
          <p:cNvSpPr txBox="1"/>
          <p:nvPr/>
        </p:nvSpPr>
        <p:spPr>
          <a:xfrm>
            <a:off x="8469037" y="1539153"/>
            <a:ext cx="3493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Create your account by providing the details.</a:t>
            </a:r>
          </a:p>
        </p:txBody>
      </p:sp>
    </p:spTree>
    <p:extLst>
      <p:ext uri="{BB962C8B-B14F-4D97-AF65-F5344CB8AC3E}">
        <p14:creationId xmlns:p14="http://schemas.microsoft.com/office/powerpoint/2010/main" val="32502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7F11CA-7ABB-2564-BBD0-E079E862B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00"/>
          <a:stretch/>
        </p:blipFill>
        <p:spPr>
          <a:xfrm>
            <a:off x="0" y="94826"/>
            <a:ext cx="12192000" cy="6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25770-F114-BD2E-F91D-90E3B170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7FC5DE-4514-2555-F331-A566170B6AF6}"/>
              </a:ext>
            </a:extLst>
          </p:cNvPr>
          <p:cNvSpPr/>
          <p:nvPr/>
        </p:nvSpPr>
        <p:spPr>
          <a:xfrm>
            <a:off x="0" y="679508"/>
            <a:ext cx="12192000" cy="6178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ECDB-9FB0-CBEF-5FFE-19152001B630}"/>
              </a:ext>
            </a:extLst>
          </p:cNvPr>
          <p:cNvSpPr/>
          <p:nvPr/>
        </p:nvSpPr>
        <p:spPr>
          <a:xfrm>
            <a:off x="433431" y="639017"/>
            <a:ext cx="11325138" cy="62189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12EA4-D646-99C2-5E19-A66B3F7F65D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77A10-F9CE-120E-438C-0A8AA243C79D}"/>
              </a:ext>
            </a:extLst>
          </p:cNvPr>
          <p:cNvSpPr txBox="1"/>
          <p:nvPr/>
        </p:nvSpPr>
        <p:spPr>
          <a:xfrm>
            <a:off x="5907947" y="15508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5A613-5A2F-7B32-B9B5-AD4CA5A6E7CA}"/>
              </a:ext>
            </a:extLst>
          </p:cNvPr>
          <p:cNvSpPr txBox="1"/>
          <p:nvPr/>
        </p:nvSpPr>
        <p:spPr>
          <a:xfrm>
            <a:off x="8730141" y="15508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Courses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B04E-AE11-BF87-15AF-E3A611D50A83}"/>
              </a:ext>
            </a:extLst>
          </p:cNvPr>
          <p:cNvSpPr txBox="1"/>
          <p:nvPr/>
        </p:nvSpPr>
        <p:spPr>
          <a:xfrm>
            <a:off x="10054204" y="155088"/>
            <a:ext cx="12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Us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CD93-5CCD-7AA2-ED48-52A070C9EFD9}"/>
              </a:ext>
            </a:extLst>
          </p:cNvPr>
          <p:cNvSpPr txBox="1"/>
          <p:nvPr/>
        </p:nvSpPr>
        <p:spPr>
          <a:xfrm>
            <a:off x="7043956" y="155088"/>
            <a:ext cx="1310078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97DB3-9AA3-813B-ADF3-C6755E8A6D04}"/>
              </a:ext>
            </a:extLst>
          </p:cNvPr>
          <p:cNvSpPr txBox="1"/>
          <p:nvPr/>
        </p:nvSpPr>
        <p:spPr>
          <a:xfrm>
            <a:off x="1163268" y="187821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First Question : 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AF963D-9D80-0445-B0F4-77DA5A8777DC}"/>
              </a:ext>
            </a:extLst>
          </p:cNvPr>
          <p:cNvSpPr/>
          <p:nvPr/>
        </p:nvSpPr>
        <p:spPr>
          <a:xfrm>
            <a:off x="5004026" y="1957697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40B08-D1F5-E9B2-47D8-8CA31FEAF706}"/>
              </a:ext>
            </a:extLst>
          </p:cNvPr>
          <p:cNvSpPr/>
          <p:nvPr/>
        </p:nvSpPr>
        <p:spPr>
          <a:xfrm>
            <a:off x="6328093" y="1957697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540041-CE40-5ED0-E98A-AC01CCACD792}"/>
              </a:ext>
            </a:extLst>
          </p:cNvPr>
          <p:cNvSpPr/>
          <p:nvPr/>
        </p:nvSpPr>
        <p:spPr>
          <a:xfrm>
            <a:off x="7800363" y="1957697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961CC9-525E-5423-5466-F51C5BC18A3D}"/>
              </a:ext>
            </a:extLst>
          </p:cNvPr>
          <p:cNvSpPr/>
          <p:nvPr/>
        </p:nvSpPr>
        <p:spPr>
          <a:xfrm>
            <a:off x="9163576" y="1957697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85D22-6D9B-E79F-FF21-B8442D0A3947}"/>
              </a:ext>
            </a:extLst>
          </p:cNvPr>
          <p:cNvSpPr txBox="1"/>
          <p:nvPr/>
        </p:nvSpPr>
        <p:spPr>
          <a:xfrm>
            <a:off x="5251501" y="1882088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177DB-7C1C-15BC-D71A-1768339A19BD}"/>
              </a:ext>
            </a:extLst>
          </p:cNvPr>
          <p:cNvSpPr txBox="1"/>
          <p:nvPr/>
        </p:nvSpPr>
        <p:spPr>
          <a:xfrm>
            <a:off x="9430621" y="1878217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C9716-75CB-6FE7-A298-C0C9048071F2}"/>
              </a:ext>
            </a:extLst>
          </p:cNvPr>
          <p:cNvSpPr txBox="1"/>
          <p:nvPr/>
        </p:nvSpPr>
        <p:spPr>
          <a:xfrm>
            <a:off x="8070211" y="1878217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19BD3-7250-6A2D-3E20-9D7DF2097C5F}"/>
              </a:ext>
            </a:extLst>
          </p:cNvPr>
          <p:cNvSpPr txBox="1"/>
          <p:nvPr/>
        </p:nvSpPr>
        <p:spPr>
          <a:xfrm>
            <a:off x="6600733" y="1904675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6B236-1BA3-8BD2-4535-4137338DF729}"/>
              </a:ext>
            </a:extLst>
          </p:cNvPr>
          <p:cNvSpPr txBox="1"/>
          <p:nvPr/>
        </p:nvSpPr>
        <p:spPr>
          <a:xfrm>
            <a:off x="1163268" y="2618280"/>
            <a:ext cx="211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Second Question : 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ACB45A-58F8-568C-A09F-329C30420D91}"/>
              </a:ext>
            </a:extLst>
          </p:cNvPr>
          <p:cNvSpPr/>
          <p:nvPr/>
        </p:nvSpPr>
        <p:spPr>
          <a:xfrm>
            <a:off x="5004026" y="2697760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1982F-1F42-2D16-2E92-0A5310E4EE1A}"/>
              </a:ext>
            </a:extLst>
          </p:cNvPr>
          <p:cNvSpPr/>
          <p:nvPr/>
        </p:nvSpPr>
        <p:spPr>
          <a:xfrm>
            <a:off x="6328093" y="2697760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01F4A4-D25F-A059-0AE1-CBC59D936654}"/>
              </a:ext>
            </a:extLst>
          </p:cNvPr>
          <p:cNvSpPr/>
          <p:nvPr/>
        </p:nvSpPr>
        <p:spPr>
          <a:xfrm>
            <a:off x="7800363" y="2697760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5C13F8-4F45-EC98-5A62-87DDDDAC56A7}"/>
              </a:ext>
            </a:extLst>
          </p:cNvPr>
          <p:cNvSpPr/>
          <p:nvPr/>
        </p:nvSpPr>
        <p:spPr>
          <a:xfrm>
            <a:off x="9163576" y="2697760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0D1CE-55AD-A851-68DC-E054AF63E74A}"/>
              </a:ext>
            </a:extLst>
          </p:cNvPr>
          <p:cNvSpPr txBox="1"/>
          <p:nvPr/>
        </p:nvSpPr>
        <p:spPr>
          <a:xfrm>
            <a:off x="5251501" y="2622151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81699-BD2C-5BB3-5DBC-05F3B67F8DE7}"/>
              </a:ext>
            </a:extLst>
          </p:cNvPr>
          <p:cNvSpPr txBox="1"/>
          <p:nvPr/>
        </p:nvSpPr>
        <p:spPr>
          <a:xfrm>
            <a:off x="9430621" y="2618280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4AE62-642D-7363-760A-54B55E888EA1}"/>
              </a:ext>
            </a:extLst>
          </p:cNvPr>
          <p:cNvSpPr txBox="1"/>
          <p:nvPr/>
        </p:nvSpPr>
        <p:spPr>
          <a:xfrm>
            <a:off x="8070211" y="2618280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F5555E-0F13-C479-F1DE-758A58889629}"/>
              </a:ext>
            </a:extLst>
          </p:cNvPr>
          <p:cNvSpPr txBox="1"/>
          <p:nvPr/>
        </p:nvSpPr>
        <p:spPr>
          <a:xfrm>
            <a:off x="6600733" y="2644738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9460A-1A1F-1920-223A-8F1EC8813795}"/>
              </a:ext>
            </a:extLst>
          </p:cNvPr>
          <p:cNvSpPr txBox="1"/>
          <p:nvPr/>
        </p:nvSpPr>
        <p:spPr>
          <a:xfrm>
            <a:off x="1163268" y="3312086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Third Question : 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1ABAEE-7CDF-2D1C-EBAD-6E893052FCBF}"/>
              </a:ext>
            </a:extLst>
          </p:cNvPr>
          <p:cNvSpPr/>
          <p:nvPr/>
        </p:nvSpPr>
        <p:spPr>
          <a:xfrm>
            <a:off x="5004026" y="3391566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4284CF-87BD-6C3E-73EE-59BD3378ADAE}"/>
              </a:ext>
            </a:extLst>
          </p:cNvPr>
          <p:cNvSpPr/>
          <p:nvPr/>
        </p:nvSpPr>
        <p:spPr>
          <a:xfrm>
            <a:off x="6328093" y="3391566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0B6A31-23FC-B5A5-2DFE-B99AF9666551}"/>
              </a:ext>
            </a:extLst>
          </p:cNvPr>
          <p:cNvSpPr/>
          <p:nvPr/>
        </p:nvSpPr>
        <p:spPr>
          <a:xfrm>
            <a:off x="7800363" y="3391566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67BF2B-41E7-396A-AE42-140593F70685}"/>
              </a:ext>
            </a:extLst>
          </p:cNvPr>
          <p:cNvSpPr/>
          <p:nvPr/>
        </p:nvSpPr>
        <p:spPr>
          <a:xfrm>
            <a:off x="9163576" y="3391566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940B04-D881-9FD3-A24C-782992958902}"/>
              </a:ext>
            </a:extLst>
          </p:cNvPr>
          <p:cNvSpPr txBox="1"/>
          <p:nvPr/>
        </p:nvSpPr>
        <p:spPr>
          <a:xfrm>
            <a:off x="5251501" y="3315957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C44546-3D05-F5F5-48B3-F56F6394ADA8}"/>
              </a:ext>
            </a:extLst>
          </p:cNvPr>
          <p:cNvSpPr txBox="1"/>
          <p:nvPr/>
        </p:nvSpPr>
        <p:spPr>
          <a:xfrm>
            <a:off x="9430621" y="3312086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E66379-5AD0-03E7-8516-FCB13BFC9BCD}"/>
              </a:ext>
            </a:extLst>
          </p:cNvPr>
          <p:cNvSpPr txBox="1"/>
          <p:nvPr/>
        </p:nvSpPr>
        <p:spPr>
          <a:xfrm>
            <a:off x="8070211" y="3312086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9F5F9-E619-8782-A151-6CEEF9CC1197}"/>
              </a:ext>
            </a:extLst>
          </p:cNvPr>
          <p:cNvSpPr txBox="1"/>
          <p:nvPr/>
        </p:nvSpPr>
        <p:spPr>
          <a:xfrm>
            <a:off x="6600733" y="3338544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331F9-5C7A-CB5C-EEFE-82AC81349013}"/>
              </a:ext>
            </a:extLst>
          </p:cNvPr>
          <p:cNvSpPr txBox="1"/>
          <p:nvPr/>
        </p:nvSpPr>
        <p:spPr>
          <a:xfrm>
            <a:off x="1163268" y="4005892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Forth Question : 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2CD1D7-9C88-AE07-B9C3-2080BCAEAF18}"/>
              </a:ext>
            </a:extLst>
          </p:cNvPr>
          <p:cNvSpPr/>
          <p:nvPr/>
        </p:nvSpPr>
        <p:spPr>
          <a:xfrm>
            <a:off x="5004026" y="4048053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53DE67-3638-843E-7B4C-EF8A486EB444}"/>
              </a:ext>
            </a:extLst>
          </p:cNvPr>
          <p:cNvSpPr/>
          <p:nvPr/>
        </p:nvSpPr>
        <p:spPr>
          <a:xfrm>
            <a:off x="6328093" y="4048053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38528-37A5-F135-2A8B-01F69BA13F8B}"/>
              </a:ext>
            </a:extLst>
          </p:cNvPr>
          <p:cNvSpPr/>
          <p:nvPr/>
        </p:nvSpPr>
        <p:spPr>
          <a:xfrm>
            <a:off x="7800363" y="4048053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73F204-54D4-FA91-4801-B0190859134E}"/>
              </a:ext>
            </a:extLst>
          </p:cNvPr>
          <p:cNvSpPr/>
          <p:nvPr/>
        </p:nvSpPr>
        <p:spPr>
          <a:xfrm>
            <a:off x="9163576" y="4048053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B4DA79-EA52-E704-3850-7E8520CAB474}"/>
              </a:ext>
            </a:extLst>
          </p:cNvPr>
          <p:cNvSpPr txBox="1"/>
          <p:nvPr/>
        </p:nvSpPr>
        <p:spPr>
          <a:xfrm>
            <a:off x="5251501" y="3972444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60178E-8C7E-238E-1BC9-B693974A030D}"/>
              </a:ext>
            </a:extLst>
          </p:cNvPr>
          <p:cNvSpPr txBox="1"/>
          <p:nvPr/>
        </p:nvSpPr>
        <p:spPr>
          <a:xfrm>
            <a:off x="9430621" y="3968573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443CD2-3C68-6B8B-9D0A-B518171CCABA}"/>
              </a:ext>
            </a:extLst>
          </p:cNvPr>
          <p:cNvSpPr txBox="1"/>
          <p:nvPr/>
        </p:nvSpPr>
        <p:spPr>
          <a:xfrm>
            <a:off x="8070211" y="3968573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15AD97-C713-026F-975B-50E2650F18CC}"/>
              </a:ext>
            </a:extLst>
          </p:cNvPr>
          <p:cNvSpPr txBox="1"/>
          <p:nvPr/>
        </p:nvSpPr>
        <p:spPr>
          <a:xfrm>
            <a:off x="6600733" y="3995031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0FE2EF-DC64-531B-1D93-CEC9FDC0FE83}"/>
              </a:ext>
            </a:extLst>
          </p:cNvPr>
          <p:cNvSpPr txBox="1"/>
          <p:nvPr/>
        </p:nvSpPr>
        <p:spPr>
          <a:xfrm>
            <a:off x="1163268" y="4728752"/>
            <a:ext cx="196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Fifth Question : 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6A45F3-D9F0-5140-7438-003A5D31DC19}"/>
              </a:ext>
            </a:extLst>
          </p:cNvPr>
          <p:cNvSpPr/>
          <p:nvPr/>
        </p:nvSpPr>
        <p:spPr>
          <a:xfrm>
            <a:off x="5004026" y="4808232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A8BED9-29EF-343E-6413-68EE371675C3}"/>
              </a:ext>
            </a:extLst>
          </p:cNvPr>
          <p:cNvSpPr/>
          <p:nvPr/>
        </p:nvSpPr>
        <p:spPr>
          <a:xfrm>
            <a:off x="6328093" y="4808232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18DEFD-56A2-7D18-2A60-2A367BE6CB91}"/>
              </a:ext>
            </a:extLst>
          </p:cNvPr>
          <p:cNvSpPr/>
          <p:nvPr/>
        </p:nvSpPr>
        <p:spPr>
          <a:xfrm>
            <a:off x="7800363" y="4808232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311777-C733-FADC-6AB0-C6D0C33160FB}"/>
              </a:ext>
            </a:extLst>
          </p:cNvPr>
          <p:cNvSpPr/>
          <p:nvPr/>
        </p:nvSpPr>
        <p:spPr>
          <a:xfrm>
            <a:off x="9163576" y="4808232"/>
            <a:ext cx="218114" cy="218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1A4443-4702-1990-30BB-EF618B29C0DE}"/>
              </a:ext>
            </a:extLst>
          </p:cNvPr>
          <p:cNvSpPr txBox="1"/>
          <p:nvPr/>
        </p:nvSpPr>
        <p:spPr>
          <a:xfrm>
            <a:off x="5251501" y="4732623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808D1-726B-4D1E-D193-BF1DE19A3EEE}"/>
              </a:ext>
            </a:extLst>
          </p:cNvPr>
          <p:cNvSpPr txBox="1"/>
          <p:nvPr/>
        </p:nvSpPr>
        <p:spPr>
          <a:xfrm>
            <a:off x="9430621" y="4728752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C79E8-2596-3F3A-8008-93B12A09C7D8}"/>
              </a:ext>
            </a:extLst>
          </p:cNvPr>
          <p:cNvSpPr txBox="1"/>
          <p:nvPr/>
        </p:nvSpPr>
        <p:spPr>
          <a:xfrm>
            <a:off x="8070211" y="4728752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2A4A3C-F20A-BE3C-1912-AFE0D59B7B49}"/>
              </a:ext>
            </a:extLst>
          </p:cNvPr>
          <p:cNvSpPr txBox="1"/>
          <p:nvPr/>
        </p:nvSpPr>
        <p:spPr>
          <a:xfrm>
            <a:off x="6600733" y="4755210"/>
            <a:ext cx="32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9B7573-5191-53BE-B842-25019679EC98}"/>
              </a:ext>
            </a:extLst>
          </p:cNvPr>
          <p:cNvSpPr txBox="1"/>
          <p:nvPr/>
        </p:nvSpPr>
        <p:spPr>
          <a:xfrm>
            <a:off x="1069590" y="1217859"/>
            <a:ext cx="39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the following questions</a:t>
            </a:r>
            <a:endParaRPr lang="en-IN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9AA05ED-053F-261D-6625-229EFAA9AC40}"/>
              </a:ext>
            </a:extLst>
          </p:cNvPr>
          <p:cNvSpPr/>
          <p:nvPr/>
        </p:nvSpPr>
        <p:spPr>
          <a:xfrm>
            <a:off x="3668086" y="5785448"/>
            <a:ext cx="2239861" cy="505165"/>
          </a:xfrm>
          <a:prstGeom prst="roundRect">
            <a:avLst>
              <a:gd name="adj" fmla="val 4157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 Submit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BF1F2E3-523F-A068-C252-27B30B43FBEE}"/>
              </a:ext>
            </a:extLst>
          </p:cNvPr>
          <p:cNvSpPr/>
          <p:nvPr/>
        </p:nvSpPr>
        <p:spPr>
          <a:xfrm>
            <a:off x="6154729" y="5799499"/>
            <a:ext cx="2239861" cy="505165"/>
          </a:xfrm>
          <a:prstGeom prst="roundRect">
            <a:avLst>
              <a:gd name="adj" fmla="val 4157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 Clear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C7712F-84F8-D252-4015-DD597E1AB4B5}"/>
              </a:ext>
            </a:extLst>
          </p:cNvPr>
          <p:cNvSpPr txBox="1"/>
          <p:nvPr/>
        </p:nvSpPr>
        <p:spPr>
          <a:xfrm>
            <a:off x="1163268" y="5313501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some other sort of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5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BE1231-350E-D2E7-DE86-11FA07B04D48}"/>
              </a:ext>
            </a:extLst>
          </p:cNvPr>
          <p:cNvSpPr/>
          <p:nvPr/>
        </p:nvSpPr>
        <p:spPr>
          <a:xfrm>
            <a:off x="0" y="-6150"/>
            <a:ext cx="12192000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806FC-ACE8-A07D-5C95-E562D8A14C15}"/>
              </a:ext>
            </a:extLst>
          </p:cNvPr>
          <p:cNvSpPr/>
          <p:nvPr/>
        </p:nvSpPr>
        <p:spPr>
          <a:xfrm>
            <a:off x="9727" y="671902"/>
            <a:ext cx="12192000" cy="6178801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  <a:alpha val="2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07D5C-40DA-224C-C9EC-D16B6D6774B9}"/>
              </a:ext>
            </a:extLst>
          </p:cNvPr>
          <p:cNvSpPr txBox="1"/>
          <p:nvPr/>
        </p:nvSpPr>
        <p:spPr>
          <a:xfrm>
            <a:off x="311285" y="972338"/>
            <a:ext cx="3725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cs typeface="Arial" panose="020B0604020202020204" pitchFamily="34" charset="0"/>
              </a:rPr>
              <a:t>Want to Know More?</a:t>
            </a:r>
          </a:p>
          <a:p>
            <a:r>
              <a:rPr lang="en-IN" sz="2800" b="1" dirty="0">
                <a:cs typeface="Arial" panose="020B0604020202020204" pitchFamily="34" charset="0"/>
              </a:rPr>
              <a:t>Reach Out to us!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37F132-234C-0362-3F11-BB03E17B88FB}"/>
              </a:ext>
            </a:extLst>
          </p:cNvPr>
          <p:cNvSpPr/>
          <p:nvPr/>
        </p:nvSpPr>
        <p:spPr>
          <a:xfrm>
            <a:off x="885217" y="2063061"/>
            <a:ext cx="1750979" cy="628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060E5-2866-8E16-FDD1-AA19A5C252BC}"/>
              </a:ext>
            </a:extLst>
          </p:cNvPr>
          <p:cNvSpPr txBox="1"/>
          <p:nvPr/>
        </p:nvSpPr>
        <p:spPr>
          <a:xfrm flipH="1">
            <a:off x="1149808" y="2160338"/>
            <a:ext cx="148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Contact 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D57544-F506-6941-D6BA-358132A80623}"/>
              </a:ext>
            </a:extLst>
          </p:cNvPr>
          <p:cNvSpPr txBox="1"/>
          <p:nvPr/>
        </p:nvSpPr>
        <p:spPr>
          <a:xfrm>
            <a:off x="5434174" y="109468"/>
            <a:ext cx="15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B0EC5-6B88-B764-40EF-8C6EDBF9FC74}"/>
              </a:ext>
            </a:extLst>
          </p:cNvPr>
          <p:cNvSpPr txBox="1"/>
          <p:nvPr/>
        </p:nvSpPr>
        <p:spPr>
          <a:xfrm flipH="1">
            <a:off x="4200606" y="127687"/>
            <a:ext cx="107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7B598-6F60-1761-8D17-64D1EF1A5E7C}"/>
              </a:ext>
            </a:extLst>
          </p:cNvPr>
          <p:cNvSpPr txBox="1"/>
          <p:nvPr/>
        </p:nvSpPr>
        <p:spPr>
          <a:xfrm>
            <a:off x="6953992" y="115724"/>
            <a:ext cx="183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884B8-B551-8640-D5D9-B4D38FFACF0B}"/>
              </a:ext>
            </a:extLst>
          </p:cNvPr>
          <p:cNvSpPr/>
          <p:nvPr/>
        </p:nvSpPr>
        <p:spPr>
          <a:xfrm flipH="1" flipV="1">
            <a:off x="-9727" y="7297"/>
            <a:ext cx="12191998" cy="6867727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A800C79-C49B-49E5-03EC-41362A70B4FE}"/>
              </a:ext>
            </a:extLst>
          </p:cNvPr>
          <p:cNvSpPr/>
          <p:nvPr/>
        </p:nvSpPr>
        <p:spPr>
          <a:xfrm>
            <a:off x="4036978" y="889222"/>
            <a:ext cx="7957226" cy="5813991"/>
          </a:xfrm>
          <a:prstGeom prst="roundRect">
            <a:avLst/>
          </a:prstGeom>
          <a:solidFill>
            <a:schemeClr val="bg1">
              <a:alpha val="9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E1FCF7-F6D2-2E59-2FC9-D10D98EFBA26}"/>
              </a:ext>
            </a:extLst>
          </p:cNvPr>
          <p:cNvSpPr/>
          <p:nvPr/>
        </p:nvSpPr>
        <p:spPr>
          <a:xfrm>
            <a:off x="11018048" y="1130175"/>
            <a:ext cx="459462" cy="419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244A09-ED63-5A43-EB9A-65EE8BCFA738}"/>
              </a:ext>
            </a:extLst>
          </p:cNvPr>
          <p:cNvCxnSpPr>
            <a:cxnSpLocks/>
          </p:cNvCxnSpPr>
          <p:nvPr/>
        </p:nvCxnSpPr>
        <p:spPr>
          <a:xfrm flipH="1" flipV="1">
            <a:off x="11174268" y="1282789"/>
            <a:ext cx="161138" cy="1214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CEB254-BFAF-D91A-10D6-8E17EAC541AB}"/>
              </a:ext>
            </a:extLst>
          </p:cNvPr>
          <p:cNvCxnSpPr>
            <a:cxnSpLocks/>
          </p:cNvCxnSpPr>
          <p:nvPr/>
        </p:nvCxnSpPr>
        <p:spPr>
          <a:xfrm flipH="1">
            <a:off x="11188385" y="1282789"/>
            <a:ext cx="147021" cy="1315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A6BE4A-C8F4-E4B2-8B18-C8583C556B8B}"/>
              </a:ext>
            </a:extLst>
          </p:cNvPr>
          <p:cNvSpPr txBox="1"/>
          <p:nvPr/>
        </p:nvSpPr>
        <p:spPr>
          <a:xfrm>
            <a:off x="4737088" y="1252462"/>
            <a:ext cx="192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cs typeface="Arial" panose="020B0604020202020204" pitchFamily="34" charset="0"/>
              </a:rPr>
              <a:t>Contact Us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1F5187A-397E-B46E-3F05-06CCC93E891F}"/>
              </a:ext>
            </a:extLst>
          </p:cNvPr>
          <p:cNvSpPr/>
          <p:nvPr/>
        </p:nvSpPr>
        <p:spPr>
          <a:xfrm>
            <a:off x="4276699" y="2968590"/>
            <a:ext cx="7470343" cy="602278"/>
          </a:xfrm>
          <a:prstGeom prst="roundRect">
            <a:avLst/>
          </a:prstGeom>
          <a:gradFill>
            <a:gsLst>
              <a:gs pos="10000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185A3B-4A32-60BB-D835-7017459FA394}"/>
              </a:ext>
            </a:extLst>
          </p:cNvPr>
          <p:cNvSpPr txBox="1"/>
          <p:nvPr/>
        </p:nvSpPr>
        <p:spPr>
          <a:xfrm>
            <a:off x="4541757" y="3069674"/>
            <a:ext cx="266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8D8725-3444-94D2-D6DF-6BC9CF986B3A}"/>
              </a:ext>
            </a:extLst>
          </p:cNvPr>
          <p:cNvSpPr/>
          <p:nvPr/>
        </p:nvSpPr>
        <p:spPr>
          <a:xfrm>
            <a:off x="8108373" y="2036342"/>
            <a:ext cx="3638669" cy="602278"/>
          </a:xfrm>
          <a:prstGeom prst="roundRect">
            <a:avLst/>
          </a:prstGeom>
          <a:gradFill>
            <a:gsLst>
              <a:gs pos="10000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B1BE5-CA18-2753-D501-12E4650A612B}"/>
              </a:ext>
            </a:extLst>
          </p:cNvPr>
          <p:cNvSpPr txBox="1"/>
          <p:nvPr/>
        </p:nvSpPr>
        <p:spPr>
          <a:xfrm>
            <a:off x="8360164" y="2127743"/>
            <a:ext cx="156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Last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8075D-CB65-BBB2-DD8A-2332424C7536}"/>
              </a:ext>
            </a:extLst>
          </p:cNvPr>
          <p:cNvSpPr txBox="1"/>
          <p:nvPr/>
        </p:nvSpPr>
        <p:spPr>
          <a:xfrm>
            <a:off x="4541757" y="2094783"/>
            <a:ext cx="146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First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94BF96-A4BA-3A44-B101-CF48F2784135}"/>
              </a:ext>
            </a:extLst>
          </p:cNvPr>
          <p:cNvSpPr/>
          <p:nvPr/>
        </p:nvSpPr>
        <p:spPr>
          <a:xfrm>
            <a:off x="4276699" y="2036342"/>
            <a:ext cx="3660605" cy="602278"/>
          </a:xfrm>
          <a:prstGeom prst="roundRect">
            <a:avLst/>
          </a:prstGeom>
          <a:gradFill>
            <a:gsLst>
              <a:gs pos="10000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AAC19-6C27-C367-88A8-E868FED3B9B2}"/>
              </a:ext>
            </a:extLst>
          </p:cNvPr>
          <p:cNvSpPr txBox="1"/>
          <p:nvPr/>
        </p:nvSpPr>
        <p:spPr>
          <a:xfrm>
            <a:off x="4558685" y="2127743"/>
            <a:ext cx="175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First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D7F3C2-9163-3E6D-12D7-5C7E9654F3B8}"/>
              </a:ext>
            </a:extLst>
          </p:cNvPr>
          <p:cNvSpPr/>
          <p:nvPr/>
        </p:nvSpPr>
        <p:spPr>
          <a:xfrm>
            <a:off x="4276699" y="3817658"/>
            <a:ext cx="7470343" cy="1140456"/>
          </a:xfrm>
          <a:prstGeom prst="roundRect">
            <a:avLst/>
          </a:prstGeom>
          <a:gradFill>
            <a:gsLst>
              <a:gs pos="10000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581F5-A761-F39B-B103-C629F35F9440}"/>
              </a:ext>
            </a:extLst>
          </p:cNvPr>
          <p:cNvSpPr txBox="1"/>
          <p:nvPr/>
        </p:nvSpPr>
        <p:spPr>
          <a:xfrm>
            <a:off x="4467489" y="3884879"/>
            <a:ext cx="168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E80BD8B-F888-32AA-BE8E-08587057F892}"/>
              </a:ext>
            </a:extLst>
          </p:cNvPr>
          <p:cNvSpPr/>
          <p:nvPr/>
        </p:nvSpPr>
        <p:spPr>
          <a:xfrm>
            <a:off x="6953992" y="5315867"/>
            <a:ext cx="2308761" cy="65291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0C075-E3E7-DB2C-CC7A-BD11BD149228}"/>
              </a:ext>
            </a:extLst>
          </p:cNvPr>
          <p:cNvSpPr txBox="1"/>
          <p:nvPr/>
        </p:nvSpPr>
        <p:spPr>
          <a:xfrm>
            <a:off x="7616970" y="5430553"/>
            <a:ext cx="148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40557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184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 thikane</dc:creator>
  <cp:lastModifiedBy>yashraj thikane</cp:lastModifiedBy>
  <cp:revision>6</cp:revision>
  <dcterms:created xsi:type="dcterms:W3CDTF">2023-10-25T09:09:28Z</dcterms:created>
  <dcterms:modified xsi:type="dcterms:W3CDTF">2023-11-01T08:23:46Z</dcterms:modified>
</cp:coreProperties>
</file>