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89B6D-01D7-4A0E-9332-AF2D07548701}" v="188" dt="2022-11-05T15:00:46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03B3C-CA8B-44B9-B644-E88439DD9210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436857-7E3C-401F-819D-4B2B2DB08AA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</dgm:t>
    </dgm:pt>
    <dgm:pt modelId="{6C8768E5-3D1C-421B-80C3-B41519DC12C7}" type="parTrans" cxnId="{961AA5F5-3CA5-4F3B-8521-C4056C508D12}">
      <dgm:prSet/>
      <dgm:spPr/>
      <dgm:t>
        <a:bodyPr/>
        <a:lstStyle/>
        <a:p>
          <a:endParaRPr lang="en-US"/>
        </a:p>
      </dgm:t>
    </dgm:pt>
    <dgm:pt modelId="{E38CA6B4-3A9D-4046-B8D8-8745E38EEAA9}" type="sibTrans" cxnId="{961AA5F5-3CA5-4F3B-8521-C4056C508D12}">
      <dgm:prSet/>
      <dgm:spPr/>
      <dgm:t>
        <a:bodyPr/>
        <a:lstStyle/>
        <a:p>
          <a:endParaRPr lang="en-US"/>
        </a:p>
      </dgm:t>
    </dgm:pt>
    <dgm:pt modelId="{E257DEDD-3315-436B-B3EB-0B2726F5DAC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94B50F52-7F1F-4F2A-846C-789F6B46F14C}" type="parTrans" cxnId="{7B7FADA7-4388-4121-BB54-A2A763059180}">
      <dgm:prSet/>
      <dgm:spPr/>
      <dgm:t>
        <a:bodyPr/>
        <a:lstStyle/>
        <a:p>
          <a:endParaRPr lang="en-US"/>
        </a:p>
      </dgm:t>
    </dgm:pt>
    <dgm:pt modelId="{71AA9E7F-92D4-4AE8-8B5A-C404B1723CCF}" type="sibTrans" cxnId="{7B7FADA7-4388-4121-BB54-A2A763059180}">
      <dgm:prSet/>
      <dgm:spPr/>
      <dgm:t>
        <a:bodyPr/>
        <a:lstStyle/>
        <a:p>
          <a:endParaRPr lang="en-US"/>
        </a:p>
      </dgm:t>
    </dgm:pt>
    <dgm:pt modelId="{C8469301-1618-4F62-8FFB-66C341C667E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70370473-8A10-4F24-81EE-71A23317FD52}" type="parTrans" cxnId="{D475BD2A-062B-43A3-824E-A76CB4CCC4B1}">
      <dgm:prSet/>
      <dgm:spPr/>
      <dgm:t>
        <a:bodyPr/>
        <a:lstStyle/>
        <a:p>
          <a:endParaRPr lang="en-US"/>
        </a:p>
      </dgm:t>
    </dgm:pt>
    <dgm:pt modelId="{B2D85634-BE90-4510-9DDB-2D061912D342}" type="sibTrans" cxnId="{D475BD2A-062B-43A3-824E-A76CB4CCC4B1}">
      <dgm:prSet/>
      <dgm:spPr/>
      <dgm:t>
        <a:bodyPr/>
        <a:lstStyle/>
        <a:p>
          <a:endParaRPr lang="en-US"/>
        </a:p>
      </dgm:t>
    </dgm:pt>
    <dgm:pt modelId="{D1EB0EC3-2ABD-4199-A840-C01B60664B8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Need of Project</a:t>
          </a:r>
        </a:p>
      </dgm:t>
    </dgm:pt>
    <dgm:pt modelId="{C9D36073-5162-44C8-9B79-ED3A23AD6767}" type="parTrans" cxnId="{6244F6D6-39E5-4E41-B74D-95C47313B191}">
      <dgm:prSet/>
      <dgm:spPr/>
      <dgm:t>
        <a:bodyPr/>
        <a:lstStyle/>
        <a:p>
          <a:endParaRPr lang="en-US"/>
        </a:p>
      </dgm:t>
    </dgm:pt>
    <dgm:pt modelId="{A52292B4-9D6F-47F2-B892-F446EE2C5AB8}" type="sibTrans" cxnId="{6244F6D6-39E5-4E41-B74D-95C47313B191}">
      <dgm:prSet/>
      <dgm:spPr/>
      <dgm:t>
        <a:bodyPr/>
        <a:lstStyle/>
        <a:p>
          <a:endParaRPr lang="en-US"/>
        </a:p>
      </dgm:t>
    </dgm:pt>
    <dgm:pt modelId="{89085896-0277-4659-90CB-5C13813A905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Steep Analysis</a:t>
          </a:r>
        </a:p>
      </dgm:t>
    </dgm:pt>
    <dgm:pt modelId="{8CC5DA08-A1D4-4617-966D-33A2403FB94D}" type="parTrans" cxnId="{0CFA89E6-85D2-4DCC-AA52-7497F3A58AE0}">
      <dgm:prSet/>
      <dgm:spPr/>
      <dgm:t>
        <a:bodyPr/>
        <a:lstStyle/>
        <a:p>
          <a:endParaRPr lang="en-US"/>
        </a:p>
      </dgm:t>
    </dgm:pt>
    <dgm:pt modelId="{B9C3D768-E92C-42AD-89F9-1FF47C9C7C70}" type="sibTrans" cxnId="{0CFA89E6-85D2-4DCC-AA52-7497F3A58AE0}">
      <dgm:prSet/>
      <dgm:spPr/>
      <dgm:t>
        <a:bodyPr/>
        <a:lstStyle/>
        <a:p>
          <a:endParaRPr lang="en-US"/>
        </a:p>
      </dgm:t>
    </dgm:pt>
    <dgm:pt modelId="{2635F67D-9EF9-400F-A4F5-CEC46054831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Empathy Map</a:t>
          </a:r>
        </a:p>
      </dgm:t>
    </dgm:pt>
    <dgm:pt modelId="{C75671BA-5854-428E-B7AC-455C1329449C}" type="parTrans" cxnId="{D54276B2-771B-4E2B-B2BC-574DEB5A9823}">
      <dgm:prSet/>
      <dgm:spPr/>
      <dgm:t>
        <a:bodyPr/>
        <a:lstStyle/>
        <a:p>
          <a:endParaRPr lang="en-US"/>
        </a:p>
      </dgm:t>
    </dgm:pt>
    <dgm:pt modelId="{6F741EA3-76FA-43F1-ADCA-5E7573E56E39}" type="sibTrans" cxnId="{D54276B2-771B-4E2B-B2BC-574DEB5A9823}">
      <dgm:prSet/>
      <dgm:spPr/>
      <dgm:t>
        <a:bodyPr/>
        <a:lstStyle/>
        <a:p>
          <a:endParaRPr lang="en-US"/>
        </a:p>
      </dgm:t>
    </dgm:pt>
    <dgm:pt modelId="{207CEA0D-809C-49CA-80F5-5753586E9325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Customer Journey Map</a:t>
          </a:r>
        </a:p>
      </dgm:t>
    </dgm:pt>
    <dgm:pt modelId="{8DF422AC-57D1-4AAF-B8DE-D88FFB237873}" type="parTrans" cxnId="{09AD7F28-0103-4D64-9892-C9725A221742}">
      <dgm:prSet/>
      <dgm:spPr/>
      <dgm:t>
        <a:bodyPr/>
        <a:lstStyle/>
        <a:p>
          <a:endParaRPr lang="en-US"/>
        </a:p>
      </dgm:t>
    </dgm:pt>
    <dgm:pt modelId="{87CD2800-D619-48CA-9BB5-939FDA8DB376}" type="sibTrans" cxnId="{09AD7F28-0103-4D64-9892-C9725A221742}">
      <dgm:prSet/>
      <dgm:spPr/>
      <dgm:t>
        <a:bodyPr/>
        <a:lstStyle/>
        <a:p>
          <a:endParaRPr lang="en-US"/>
        </a:p>
      </dgm:t>
    </dgm:pt>
    <dgm:pt modelId="{0D843945-32DD-41D4-A5D3-FBDA919727A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WH Questions</a:t>
          </a:r>
        </a:p>
      </dgm:t>
    </dgm:pt>
    <dgm:pt modelId="{0E6FFB9E-98B6-4B27-865A-EE60F1F8CF64}" type="parTrans" cxnId="{7ABE7938-96C2-4B1B-A2B4-4986840845B5}">
      <dgm:prSet/>
      <dgm:spPr/>
      <dgm:t>
        <a:bodyPr/>
        <a:lstStyle/>
        <a:p>
          <a:endParaRPr lang="en-US"/>
        </a:p>
      </dgm:t>
    </dgm:pt>
    <dgm:pt modelId="{DCE95BB8-20C7-41E2-8A06-FAD0BDC872A6}" type="sibTrans" cxnId="{7ABE7938-96C2-4B1B-A2B4-4986840845B5}">
      <dgm:prSet/>
      <dgm:spPr/>
      <dgm:t>
        <a:bodyPr/>
        <a:lstStyle/>
        <a:p>
          <a:endParaRPr lang="en-US"/>
        </a:p>
      </dgm:t>
    </dgm:pt>
    <dgm:pt modelId="{04A6B54B-D377-4FAE-B444-5A68A36B717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gm:t>
    </dgm:pt>
    <dgm:pt modelId="{FFB38CE6-3DA9-4AFB-9AC1-825B3C801F02}" type="parTrans" cxnId="{657258ED-61A8-4E3B-9133-1E6B0F461E48}">
      <dgm:prSet/>
      <dgm:spPr/>
      <dgm:t>
        <a:bodyPr/>
        <a:lstStyle/>
        <a:p>
          <a:endParaRPr lang="en-US"/>
        </a:p>
      </dgm:t>
    </dgm:pt>
    <dgm:pt modelId="{04947F0F-83CE-4973-957E-848FA0452A35}" type="sibTrans" cxnId="{657258ED-61A8-4E3B-9133-1E6B0F461E48}">
      <dgm:prSet/>
      <dgm:spPr/>
      <dgm:t>
        <a:bodyPr/>
        <a:lstStyle/>
        <a:p>
          <a:endParaRPr lang="en-US"/>
        </a:p>
      </dgm:t>
    </dgm:pt>
    <dgm:pt modelId="{6A6E2596-2B86-4470-BFD9-6F76D5A04CCA}" type="pres">
      <dgm:prSet presAssocID="{18203B3C-CA8B-44B9-B644-E88439DD9210}" presName="vert0" presStyleCnt="0">
        <dgm:presLayoutVars>
          <dgm:dir/>
          <dgm:animOne val="branch"/>
          <dgm:animLvl val="lvl"/>
        </dgm:presLayoutVars>
      </dgm:prSet>
      <dgm:spPr/>
    </dgm:pt>
    <dgm:pt modelId="{FEB20783-91CA-4037-B584-66EFD1CD548F}" type="pres">
      <dgm:prSet presAssocID="{8B436857-7E3C-401F-819D-4B2B2DB08AAE}" presName="thickLine" presStyleLbl="alignNode1" presStyleIdx="0" presStyleCnt="9"/>
      <dgm:spPr/>
    </dgm:pt>
    <dgm:pt modelId="{A93A0E6B-DC33-44DD-8412-DDD3CB9DC331}" type="pres">
      <dgm:prSet presAssocID="{8B436857-7E3C-401F-819D-4B2B2DB08AAE}" presName="horz1" presStyleCnt="0"/>
      <dgm:spPr/>
    </dgm:pt>
    <dgm:pt modelId="{9513B799-7ADD-49F3-B39F-4D8DD10146D9}" type="pres">
      <dgm:prSet presAssocID="{8B436857-7E3C-401F-819D-4B2B2DB08AAE}" presName="tx1" presStyleLbl="revTx" presStyleIdx="0" presStyleCnt="9"/>
      <dgm:spPr/>
    </dgm:pt>
    <dgm:pt modelId="{4B0E97F2-491F-44B4-97C8-571EB62B23EF}" type="pres">
      <dgm:prSet presAssocID="{8B436857-7E3C-401F-819D-4B2B2DB08AAE}" presName="vert1" presStyleCnt="0"/>
      <dgm:spPr/>
    </dgm:pt>
    <dgm:pt modelId="{F150B52F-2274-4744-A1ED-13DBF4546C42}" type="pres">
      <dgm:prSet presAssocID="{E257DEDD-3315-436B-B3EB-0B2726F5DACF}" presName="thickLine" presStyleLbl="alignNode1" presStyleIdx="1" presStyleCnt="9"/>
      <dgm:spPr/>
    </dgm:pt>
    <dgm:pt modelId="{794E12F1-658F-45EE-87E1-4ADC5F952A51}" type="pres">
      <dgm:prSet presAssocID="{E257DEDD-3315-436B-B3EB-0B2726F5DACF}" presName="horz1" presStyleCnt="0"/>
      <dgm:spPr/>
    </dgm:pt>
    <dgm:pt modelId="{A53A88F6-F383-4AB1-A1C7-0283CC2480FA}" type="pres">
      <dgm:prSet presAssocID="{E257DEDD-3315-436B-B3EB-0B2726F5DACF}" presName="tx1" presStyleLbl="revTx" presStyleIdx="1" presStyleCnt="9"/>
      <dgm:spPr/>
    </dgm:pt>
    <dgm:pt modelId="{15E78900-62F6-4E13-B3EA-A9DD4F1D3CAF}" type="pres">
      <dgm:prSet presAssocID="{E257DEDD-3315-436B-B3EB-0B2726F5DACF}" presName="vert1" presStyleCnt="0"/>
      <dgm:spPr/>
    </dgm:pt>
    <dgm:pt modelId="{2B2D5B09-7B28-4097-B2CF-6E30FFDBCF8B}" type="pres">
      <dgm:prSet presAssocID="{C8469301-1618-4F62-8FFB-66C341C667E9}" presName="thickLine" presStyleLbl="alignNode1" presStyleIdx="2" presStyleCnt="9"/>
      <dgm:spPr/>
    </dgm:pt>
    <dgm:pt modelId="{E2DEC9F9-74E2-432D-9458-5728B2568DA1}" type="pres">
      <dgm:prSet presAssocID="{C8469301-1618-4F62-8FFB-66C341C667E9}" presName="horz1" presStyleCnt="0"/>
      <dgm:spPr/>
    </dgm:pt>
    <dgm:pt modelId="{3E94A9FA-5215-4293-A360-192668516DBD}" type="pres">
      <dgm:prSet presAssocID="{C8469301-1618-4F62-8FFB-66C341C667E9}" presName="tx1" presStyleLbl="revTx" presStyleIdx="2" presStyleCnt="9"/>
      <dgm:spPr/>
    </dgm:pt>
    <dgm:pt modelId="{F0EB7486-EEAC-41C9-ACD6-3D6D2280F14B}" type="pres">
      <dgm:prSet presAssocID="{C8469301-1618-4F62-8FFB-66C341C667E9}" presName="vert1" presStyleCnt="0"/>
      <dgm:spPr/>
    </dgm:pt>
    <dgm:pt modelId="{A37A1404-0D3C-4B96-8E72-32A1D8495942}" type="pres">
      <dgm:prSet presAssocID="{D1EB0EC3-2ABD-4199-A840-C01B60664B80}" presName="thickLine" presStyleLbl="alignNode1" presStyleIdx="3" presStyleCnt="9"/>
      <dgm:spPr/>
    </dgm:pt>
    <dgm:pt modelId="{8E25540F-18B7-4524-A611-8FE6719111B5}" type="pres">
      <dgm:prSet presAssocID="{D1EB0EC3-2ABD-4199-A840-C01B60664B80}" presName="horz1" presStyleCnt="0"/>
      <dgm:spPr/>
    </dgm:pt>
    <dgm:pt modelId="{C97C3961-7DA5-4ACB-8D06-83293F25DA98}" type="pres">
      <dgm:prSet presAssocID="{D1EB0EC3-2ABD-4199-A840-C01B60664B80}" presName="tx1" presStyleLbl="revTx" presStyleIdx="3" presStyleCnt="9"/>
      <dgm:spPr/>
    </dgm:pt>
    <dgm:pt modelId="{322BAE19-2C9D-4C54-BBC2-1CEC064AD25D}" type="pres">
      <dgm:prSet presAssocID="{D1EB0EC3-2ABD-4199-A840-C01B60664B80}" presName="vert1" presStyleCnt="0"/>
      <dgm:spPr/>
    </dgm:pt>
    <dgm:pt modelId="{B7C342FC-A170-4906-A11C-A19E4EBDFE65}" type="pres">
      <dgm:prSet presAssocID="{89085896-0277-4659-90CB-5C13813A9058}" presName="thickLine" presStyleLbl="alignNode1" presStyleIdx="4" presStyleCnt="9"/>
      <dgm:spPr/>
    </dgm:pt>
    <dgm:pt modelId="{5C70F0DE-2CE8-46B1-B11E-B6262AB2DC3F}" type="pres">
      <dgm:prSet presAssocID="{89085896-0277-4659-90CB-5C13813A9058}" presName="horz1" presStyleCnt="0"/>
      <dgm:spPr/>
    </dgm:pt>
    <dgm:pt modelId="{88AD3F49-FC4B-4035-93C6-E7B4D88C7930}" type="pres">
      <dgm:prSet presAssocID="{89085896-0277-4659-90CB-5C13813A9058}" presName="tx1" presStyleLbl="revTx" presStyleIdx="4" presStyleCnt="9"/>
      <dgm:spPr/>
    </dgm:pt>
    <dgm:pt modelId="{3E6F4DB3-1332-4099-BB07-CB1E8B3891AA}" type="pres">
      <dgm:prSet presAssocID="{89085896-0277-4659-90CB-5C13813A9058}" presName="vert1" presStyleCnt="0"/>
      <dgm:spPr/>
    </dgm:pt>
    <dgm:pt modelId="{AD69574A-2078-4EA6-8D33-B5E41D8F6581}" type="pres">
      <dgm:prSet presAssocID="{2635F67D-9EF9-400F-A4F5-CEC46054831A}" presName="thickLine" presStyleLbl="alignNode1" presStyleIdx="5" presStyleCnt="9"/>
      <dgm:spPr/>
    </dgm:pt>
    <dgm:pt modelId="{D6B541FE-0822-47A2-84D9-674DDC778B01}" type="pres">
      <dgm:prSet presAssocID="{2635F67D-9EF9-400F-A4F5-CEC46054831A}" presName="horz1" presStyleCnt="0"/>
      <dgm:spPr/>
    </dgm:pt>
    <dgm:pt modelId="{C5A54F96-F592-4C74-A048-1D1DDD0ED7E1}" type="pres">
      <dgm:prSet presAssocID="{2635F67D-9EF9-400F-A4F5-CEC46054831A}" presName="tx1" presStyleLbl="revTx" presStyleIdx="5" presStyleCnt="9"/>
      <dgm:spPr/>
    </dgm:pt>
    <dgm:pt modelId="{D656CBB6-10FA-4229-BEC0-4A03919D7A9D}" type="pres">
      <dgm:prSet presAssocID="{2635F67D-9EF9-400F-A4F5-CEC46054831A}" presName="vert1" presStyleCnt="0"/>
      <dgm:spPr/>
    </dgm:pt>
    <dgm:pt modelId="{125E8B96-F89D-4D73-817D-F9CA4C6C18ED}" type="pres">
      <dgm:prSet presAssocID="{207CEA0D-809C-49CA-80F5-5753586E9325}" presName="thickLine" presStyleLbl="alignNode1" presStyleIdx="6" presStyleCnt="9"/>
      <dgm:spPr/>
    </dgm:pt>
    <dgm:pt modelId="{55053C9B-46C4-4365-A1E7-3AF313C6229F}" type="pres">
      <dgm:prSet presAssocID="{207CEA0D-809C-49CA-80F5-5753586E9325}" presName="horz1" presStyleCnt="0"/>
      <dgm:spPr/>
    </dgm:pt>
    <dgm:pt modelId="{D1AAB94F-EC4F-48D0-A203-BE5249464D5B}" type="pres">
      <dgm:prSet presAssocID="{207CEA0D-809C-49CA-80F5-5753586E9325}" presName="tx1" presStyleLbl="revTx" presStyleIdx="6" presStyleCnt="9"/>
      <dgm:spPr/>
    </dgm:pt>
    <dgm:pt modelId="{85009D22-C843-439E-9620-2AB87DD80495}" type="pres">
      <dgm:prSet presAssocID="{207CEA0D-809C-49CA-80F5-5753586E9325}" presName="vert1" presStyleCnt="0"/>
      <dgm:spPr/>
    </dgm:pt>
    <dgm:pt modelId="{83174AD7-A978-47DA-BF7D-618ED06DB91E}" type="pres">
      <dgm:prSet presAssocID="{0D843945-32DD-41D4-A5D3-FBDA919727A6}" presName="thickLine" presStyleLbl="alignNode1" presStyleIdx="7" presStyleCnt="9"/>
      <dgm:spPr/>
    </dgm:pt>
    <dgm:pt modelId="{99C08E95-0632-4A28-B081-48273414E634}" type="pres">
      <dgm:prSet presAssocID="{0D843945-32DD-41D4-A5D3-FBDA919727A6}" presName="horz1" presStyleCnt="0"/>
      <dgm:spPr/>
    </dgm:pt>
    <dgm:pt modelId="{3B5CC24D-DA67-4553-B004-CD4197DBA201}" type="pres">
      <dgm:prSet presAssocID="{0D843945-32DD-41D4-A5D3-FBDA919727A6}" presName="tx1" presStyleLbl="revTx" presStyleIdx="7" presStyleCnt="9"/>
      <dgm:spPr/>
    </dgm:pt>
    <dgm:pt modelId="{20526BFE-B726-4D75-9C50-FADF85CD1B86}" type="pres">
      <dgm:prSet presAssocID="{0D843945-32DD-41D4-A5D3-FBDA919727A6}" presName="vert1" presStyleCnt="0"/>
      <dgm:spPr/>
    </dgm:pt>
    <dgm:pt modelId="{4EB988CD-7C25-4637-9F6F-F41A1B7657ED}" type="pres">
      <dgm:prSet presAssocID="{04A6B54B-D377-4FAE-B444-5A68A36B7176}" presName="thickLine" presStyleLbl="alignNode1" presStyleIdx="8" presStyleCnt="9"/>
      <dgm:spPr/>
    </dgm:pt>
    <dgm:pt modelId="{698DACC4-8CED-4FB1-921C-7A988A016EAE}" type="pres">
      <dgm:prSet presAssocID="{04A6B54B-D377-4FAE-B444-5A68A36B7176}" presName="horz1" presStyleCnt="0"/>
      <dgm:spPr/>
    </dgm:pt>
    <dgm:pt modelId="{7306B489-A1F1-4AD9-BF41-98D3A3C5C730}" type="pres">
      <dgm:prSet presAssocID="{04A6B54B-D377-4FAE-B444-5A68A36B7176}" presName="tx1" presStyleLbl="revTx" presStyleIdx="8" presStyleCnt="9"/>
      <dgm:spPr/>
    </dgm:pt>
    <dgm:pt modelId="{6009D573-903E-4E49-9959-4250B2542FF3}" type="pres">
      <dgm:prSet presAssocID="{04A6B54B-D377-4FAE-B444-5A68A36B7176}" presName="vert1" presStyleCnt="0"/>
      <dgm:spPr/>
    </dgm:pt>
  </dgm:ptLst>
  <dgm:cxnLst>
    <dgm:cxn modelId="{5ECE051F-C218-44F1-BFA2-EFDFB6048C04}" type="presOf" srcId="{18203B3C-CA8B-44B9-B644-E88439DD9210}" destId="{6A6E2596-2B86-4470-BFD9-6F76D5A04CCA}" srcOrd="0" destOrd="0" presId="urn:microsoft.com/office/officeart/2008/layout/LinedList"/>
    <dgm:cxn modelId="{09AD7F28-0103-4D64-9892-C9725A221742}" srcId="{18203B3C-CA8B-44B9-B644-E88439DD9210}" destId="{207CEA0D-809C-49CA-80F5-5753586E9325}" srcOrd="6" destOrd="0" parTransId="{8DF422AC-57D1-4AAF-B8DE-D88FFB237873}" sibTransId="{87CD2800-D619-48CA-9BB5-939FDA8DB376}"/>
    <dgm:cxn modelId="{D475BD2A-062B-43A3-824E-A76CB4CCC4B1}" srcId="{18203B3C-CA8B-44B9-B644-E88439DD9210}" destId="{C8469301-1618-4F62-8FFB-66C341C667E9}" srcOrd="2" destOrd="0" parTransId="{70370473-8A10-4F24-81EE-71A23317FD52}" sibTransId="{B2D85634-BE90-4510-9DDB-2D061912D342}"/>
    <dgm:cxn modelId="{7ABE7938-96C2-4B1B-A2B4-4986840845B5}" srcId="{18203B3C-CA8B-44B9-B644-E88439DD9210}" destId="{0D843945-32DD-41D4-A5D3-FBDA919727A6}" srcOrd="7" destOrd="0" parTransId="{0E6FFB9E-98B6-4B27-865A-EE60F1F8CF64}" sibTransId="{DCE95BB8-20C7-41E2-8A06-FAD0BDC872A6}"/>
    <dgm:cxn modelId="{E693EC3E-A7BA-4356-9333-97E3B16CF97E}" type="presOf" srcId="{E257DEDD-3315-436B-B3EB-0B2726F5DACF}" destId="{A53A88F6-F383-4AB1-A1C7-0283CC2480FA}" srcOrd="0" destOrd="0" presId="urn:microsoft.com/office/officeart/2008/layout/LinedList"/>
    <dgm:cxn modelId="{CC698A64-DA70-4150-9916-80BC47F814F2}" type="presOf" srcId="{0D843945-32DD-41D4-A5D3-FBDA919727A6}" destId="{3B5CC24D-DA67-4553-B004-CD4197DBA201}" srcOrd="0" destOrd="0" presId="urn:microsoft.com/office/officeart/2008/layout/LinedList"/>
    <dgm:cxn modelId="{C630F84F-E1C9-42A7-9A3C-810FA001A18B}" type="presOf" srcId="{C8469301-1618-4F62-8FFB-66C341C667E9}" destId="{3E94A9FA-5215-4293-A360-192668516DBD}" srcOrd="0" destOrd="0" presId="urn:microsoft.com/office/officeart/2008/layout/LinedList"/>
    <dgm:cxn modelId="{41902170-8F6B-45C0-94D3-DC856F315684}" type="presOf" srcId="{207CEA0D-809C-49CA-80F5-5753586E9325}" destId="{D1AAB94F-EC4F-48D0-A203-BE5249464D5B}" srcOrd="0" destOrd="0" presId="urn:microsoft.com/office/officeart/2008/layout/LinedList"/>
    <dgm:cxn modelId="{9F5FC281-F2BA-4878-BBCE-51DDE69797BE}" type="presOf" srcId="{89085896-0277-4659-90CB-5C13813A9058}" destId="{88AD3F49-FC4B-4035-93C6-E7B4D88C7930}" srcOrd="0" destOrd="0" presId="urn:microsoft.com/office/officeart/2008/layout/LinedList"/>
    <dgm:cxn modelId="{7B7FADA7-4388-4121-BB54-A2A763059180}" srcId="{18203B3C-CA8B-44B9-B644-E88439DD9210}" destId="{E257DEDD-3315-436B-B3EB-0B2726F5DACF}" srcOrd="1" destOrd="0" parTransId="{94B50F52-7F1F-4F2A-846C-789F6B46F14C}" sibTransId="{71AA9E7F-92D4-4AE8-8B5A-C404B1723CCF}"/>
    <dgm:cxn modelId="{D54276B2-771B-4E2B-B2BC-574DEB5A9823}" srcId="{18203B3C-CA8B-44B9-B644-E88439DD9210}" destId="{2635F67D-9EF9-400F-A4F5-CEC46054831A}" srcOrd="5" destOrd="0" parTransId="{C75671BA-5854-428E-B7AC-455C1329449C}" sibTransId="{6F741EA3-76FA-43F1-ADCA-5E7573E56E39}"/>
    <dgm:cxn modelId="{4641A5B3-BE61-4A21-BCC0-6B905069A1E2}" type="presOf" srcId="{04A6B54B-D377-4FAE-B444-5A68A36B7176}" destId="{7306B489-A1F1-4AD9-BF41-98D3A3C5C730}" srcOrd="0" destOrd="0" presId="urn:microsoft.com/office/officeart/2008/layout/LinedList"/>
    <dgm:cxn modelId="{991011BB-DF5C-4496-BD3B-206807FEE281}" type="presOf" srcId="{2635F67D-9EF9-400F-A4F5-CEC46054831A}" destId="{C5A54F96-F592-4C74-A048-1D1DDD0ED7E1}" srcOrd="0" destOrd="0" presId="urn:microsoft.com/office/officeart/2008/layout/LinedList"/>
    <dgm:cxn modelId="{2033DFC0-CFE5-4CF1-BD08-0D0E5B5B2008}" type="presOf" srcId="{8B436857-7E3C-401F-819D-4B2B2DB08AAE}" destId="{9513B799-7ADD-49F3-B39F-4D8DD10146D9}" srcOrd="0" destOrd="0" presId="urn:microsoft.com/office/officeart/2008/layout/LinedList"/>
    <dgm:cxn modelId="{4F5D2BD6-9AB8-4371-AF5C-2C655AF144F5}" type="presOf" srcId="{D1EB0EC3-2ABD-4199-A840-C01B60664B80}" destId="{C97C3961-7DA5-4ACB-8D06-83293F25DA98}" srcOrd="0" destOrd="0" presId="urn:microsoft.com/office/officeart/2008/layout/LinedList"/>
    <dgm:cxn modelId="{6244F6D6-39E5-4E41-B74D-95C47313B191}" srcId="{18203B3C-CA8B-44B9-B644-E88439DD9210}" destId="{D1EB0EC3-2ABD-4199-A840-C01B60664B80}" srcOrd="3" destOrd="0" parTransId="{C9D36073-5162-44C8-9B79-ED3A23AD6767}" sibTransId="{A52292B4-9D6F-47F2-B892-F446EE2C5AB8}"/>
    <dgm:cxn modelId="{0CFA89E6-85D2-4DCC-AA52-7497F3A58AE0}" srcId="{18203B3C-CA8B-44B9-B644-E88439DD9210}" destId="{89085896-0277-4659-90CB-5C13813A9058}" srcOrd="4" destOrd="0" parTransId="{8CC5DA08-A1D4-4617-966D-33A2403FB94D}" sibTransId="{B9C3D768-E92C-42AD-89F9-1FF47C9C7C70}"/>
    <dgm:cxn modelId="{657258ED-61A8-4E3B-9133-1E6B0F461E48}" srcId="{18203B3C-CA8B-44B9-B644-E88439DD9210}" destId="{04A6B54B-D377-4FAE-B444-5A68A36B7176}" srcOrd="8" destOrd="0" parTransId="{FFB38CE6-3DA9-4AFB-9AC1-825B3C801F02}" sibTransId="{04947F0F-83CE-4973-957E-848FA0452A35}"/>
    <dgm:cxn modelId="{961AA5F5-3CA5-4F3B-8521-C4056C508D12}" srcId="{18203B3C-CA8B-44B9-B644-E88439DD9210}" destId="{8B436857-7E3C-401F-819D-4B2B2DB08AAE}" srcOrd="0" destOrd="0" parTransId="{6C8768E5-3D1C-421B-80C3-B41519DC12C7}" sibTransId="{E38CA6B4-3A9D-4046-B8D8-8745E38EEAA9}"/>
    <dgm:cxn modelId="{20F44325-BA0E-44CD-82B5-77EB754F731A}" type="presParOf" srcId="{6A6E2596-2B86-4470-BFD9-6F76D5A04CCA}" destId="{FEB20783-91CA-4037-B584-66EFD1CD548F}" srcOrd="0" destOrd="0" presId="urn:microsoft.com/office/officeart/2008/layout/LinedList"/>
    <dgm:cxn modelId="{ECBA8DC2-5705-49D8-83C4-5D9AD4062DC3}" type="presParOf" srcId="{6A6E2596-2B86-4470-BFD9-6F76D5A04CCA}" destId="{A93A0E6B-DC33-44DD-8412-DDD3CB9DC331}" srcOrd="1" destOrd="0" presId="urn:microsoft.com/office/officeart/2008/layout/LinedList"/>
    <dgm:cxn modelId="{57959D1B-3D50-46F7-9AE1-4B9858A721A4}" type="presParOf" srcId="{A93A0E6B-DC33-44DD-8412-DDD3CB9DC331}" destId="{9513B799-7ADD-49F3-B39F-4D8DD10146D9}" srcOrd="0" destOrd="0" presId="urn:microsoft.com/office/officeart/2008/layout/LinedList"/>
    <dgm:cxn modelId="{A28783ED-33EC-489C-8F0B-E58D7B143EC9}" type="presParOf" srcId="{A93A0E6B-DC33-44DD-8412-DDD3CB9DC331}" destId="{4B0E97F2-491F-44B4-97C8-571EB62B23EF}" srcOrd="1" destOrd="0" presId="urn:microsoft.com/office/officeart/2008/layout/LinedList"/>
    <dgm:cxn modelId="{70B760B5-2747-40DB-B9BE-E6E808DA5D79}" type="presParOf" srcId="{6A6E2596-2B86-4470-BFD9-6F76D5A04CCA}" destId="{F150B52F-2274-4744-A1ED-13DBF4546C42}" srcOrd="2" destOrd="0" presId="urn:microsoft.com/office/officeart/2008/layout/LinedList"/>
    <dgm:cxn modelId="{237CCB75-7F34-47E9-BE34-A9F608DF552A}" type="presParOf" srcId="{6A6E2596-2B86-4470-BFD9-6F76D5A04CCA}" destId="{794E12F1-658F-45EE-87E1-4ADC5F952A51}" srcOrd="3" destOrd="0" presId="urn:microsoft.com/office/officeart/2008/layout/LinedList"/>
    <dgm:cxn modelId="{18515779-D732-49CA-9631-C2AD3C88ED23}" type="presParOf" srcId="{794E12F1-658F-45EE-87E1-4ADC5F952A51}" destId="{A53A88F6-F383-4AB1-A1C7-0283CC2480FA}" srcOrd="0" destOrd="0" presId="urn:microsoft.com/office/officeart/2008/layout/LinedList"/>
    <dgm:cxn modelId="{70593A63-CC3F-4310-8E6F-393B68E06A9C}" type="presParOf" srcId="{794E12F1-658F-45EE-87E1-4ADC5F952A51}" destId="{15E78900-62F6-4E13-B3EA-A9DD4F1D3CAF}" srcOrd="1" destOrd="0" presId="urn:microsoft.com/office/officeart/2008/layout/LinedList"/>
    <dgm:cxn modelId="{D0F2CFD9-114F-42B2-835E-AB81BD74B062}" type="presParOf" srcId="{6A6E2596-2B86-4470-BFD9-6F76D5A04CCA}" destId="{2B2D5B09-7B28-4097-B2CF-6E30FFDBCF8B}" srcOrd="4" destOrd="0" presId="urn:microsoft.com/office/officeart/2008/layout/LinedList"/>
    <dgm:cxn modelId="{8D65602E-DF00-4193-B666-6C738141946B}" type="presParOf" srcId="{6A6E2596-2B86-4470-BFD9-6F76D5A04CCA}" destId="{E2DEC9F9-74E2-432D-9458-5728B2568DA1}" srcOrd="5" destOrd="0" presId="urn:microsoft.com/office/officeart/2008/layout/LinedList"/>
    <dgm:cxn modelId="{B3FF5CC3-673D-484B-8A5C-C8EA6FBAE888}" type="presParOf" srcId="{E2DEC9F9-74E2-432D-9458-5728B2568DA1}" destId="{3E94A9FA-5215-4293-A360-192668516DBD}" srcOrd="0" destOrd="0" presId="urn:microsoft.com/office/officeart/2008/layout/LinedList"/>
    <dgm:cxn modelId="{B0F13819-48FB-4B08-B214-6F991A1ECF67}" type="presParOf" srcId="{E2DEC9F9-74E2-432D-9458-5728B2568DA1}" destId="{F0EB7486-EEAC-41C9-ACD6-3D6D2280F14B}" srcOrd="1" destOrd="0" presId="urn:microsoft.com/office/officeart/2008/layout/LinedList"/>
    <dgm:cxn modelId="{4C8836F3-F8FA-453D-B592-6881F18D0170}" type="presParOf" srcId="{6A6E2596-2B86-4470-BFD9-6F76D5A04CCA}" destId="{A37A1404-0D3C-4B96-8E72-32A1D8495942}" srcOrd="6" destOrd="0" presId="urn:microsoft.com/office/officeart/2008/layout/LinedList"/>
    <dgm:cxn modelId="{997574EF-DA6F-4782-A975-9FD8C8D6B621}" type="presParOf" srcId="{6A6E2596-2B86-4470-BFD9-6F76D5A04CCA}" destId="{8E25540F-18B7-4524-A611-8FE6719111B5}" srcOrd="7" destOrd="0" presId="urn:microsoft.com/office/officeart/2008/layout/LinedList"/>
    <dgm:cxn modelId="{015B7848-4DB7-48E6-9639-59B3C549C179}" type="presParOf" srcId="{8E25540F-18B7-4524-A611-8FE6719111B5}" destId="{C97C3961-7DA5-4ACB-8D06-83293F25DA98}" srcOrd="0" destOrd="0" presId="urn:microsoft.com/office/officeart/2008/layout/LinedList"/>
    <dgm:cxn modelId="{26AC43BB-C3D0-4247-9859-8BBB6B10360C}" type="presParOf" srcId="{8E25540F-18B7-4524-A611-8FE6719111B5}" destId="{322BAE19-2C9D-4C54-BBC2-1CEC064AD25D}" srcOrd="1" destOrd="0" presId="urn:microsoft.com/office/officeart/2008/layout/LinedList"/>
    <dgm:cxn modelId="{E0E286CB-3A96-4ADA-8EEA-19521EF15700}" type="presParOf" srcId="{6A6E2596-2B86-4470-BFD9-6F76D5A04CCA}" destId="{B7C342FC-A170-4906-A11C-A19E4EBDFE65}" srcOrd="8" destOrd="0" presId="urn:microsoft.com/office/officeart/2008/layout/LinedList"/>
    <dgm:cxn modelId="{94ED5DD0-AA74-4977-90E4-42D3060872F1}" type="presParOf" srcId="{6A6E2596-2B86-4470-BFD9-6F76D5A04CCA}" destId="{5C70F0DE-2CE8-46B1-B11E-B6262AB2DC3F}" srcOrd="9" destOrd="0" presId="urn:microsoft.com/office/officeart/2008/layout/LinedList"/>
    <dgm:cxn modelId="{F1BD2960-A7C8-4612-9732-F4CE6AF66756}" type="presParOf" srcId="{5C70F0DE-2CE8-46B1-B11E-B6262AB2DC3F}" destId="{88AD3F49-FC4B-4035-93C6-E7B4D88C7930}" srcOrd="0" destOrd="0" presId="urn:microsoft.com/office/officeart/2008/layout/LinedList"/>
    <dgm:cxn modelId="{F7F64542-85F6-48F3-B106-96C218D09BDE}" type="presParOf" srcId="{5C70F0DE-2CE8-46B1-B11E-B6262AB2DC3F}" destId="{3E6F4DB3-1332-4099-BB07-CB1E8B3891AA}" srcOrd="1" destOrd="0" presId="urn:microsoft.com/office/officeart/2008/layout/LinedList"/>
    <dgm:cxn modelId="{2B7E762E-59E9-4586-96CD-13B9444CED47}" type="presParOf" srcId="{6A6E2596-2B86-4470-BFD9-6F76D5A04CCA}" destId="{AD69574A-2078-4EA6-8D33-B5E41D8F6581}" srcOrd="10" destOrd="0" presId="urn:microsoft.com/office/officeart/2008/layout/LinedList"/>
    <dgm:cxn modelId="{04281594-2743-4377-9DDA-B306B6A76383}" type="presParOf" srcId="{6A6E2596-2B86-4470-BFD9-6F76D5A04CCA}" destId="{D6B541FE-0822-47A2-84D9-674DDC778B01}" srcOrd="11" destOrd="0" presId="urn:microsoft.com/office/officeart/2008/layout/LinedList"/>
    <dgm:cxn modelId="{889A375E-3553-4E34-9E91-904E118C1BA7}" type="presParOf" srcId="{D6B541FE-0822-47A2-84D9-674DDC778B01}" destId="{C5A54F96-F592-4C74-A048-1D1DDD0ED7E1}" srcOrd="0" destOrd="0" presId="urn:microsoft.com/office/officeart/2008/layout/LinedList"/>
    <dgm:cxn modelId="{BCF1A041-2A97-4294-B8B2-68A9746B116F}" type="presParOf" srcId="{D6B541FE-0822-47A2-84D9-674DDC778B01}" destId="{D656CBB6-10FA-4229-BEC0-4A03919D7A9D}" srcOrd="1" destOrd="0" presId="urn:microsoft.com/office/officeart/2008/layout/LinedList"/>
    <dgm:cxn modelId="{6DD41F8F-BD35-4B29-95EC-338A0279FD1F}" type="presParOf" srcId="{6A6E2596-2B86-4470-BFD9-6F76D5A04CCA}" destId="{125E8B96-F89D-4D73-817D-F9CA4C6C18ED}" srcOrd="12" destOrd="0" presId="urn:microsoft.com/office/officeart/2008/layout/LinedList"/>
    <dgm:cxn modelId="{53D6E196-AE22-4484-9370-0DF532AB5360}" type="presParOf" srcId="{6A6E2596-2B86-4470-BFD9-6F76D5A04CCA}" destId="{55053C9B-46C4-4365-A1E7-3AF313C6229F}" srcOrd="13" destOrd="0" presId="urn:microsoft.com/office/officeart/2008/layout/LinedList"/>
    <dgm:cxn modelId="{926482DF-76DC-49D6-9F48-136E18A41B23}" type="presParOf" srcId="{55053C9B-46C4-4365-A1E7-3AF313C6229F}" destId="{D1AAB94F-EC4F-48D0-A203-BE5249464D5B}" srcOrd="0" destOrd="0" presId="urn:microsoft.com/office/officeart/2008/layout/LinedList"/>
    <dgm:cxn modelId="{E9239552-BEDF-4DA5-A17A-41C0BBB76F66}" type="presParOf" srcId="{55053C9B-46C4-4365-A1E7-3AF313C6229F}" destId="{85009D22-C843-439E-9620-2AB87DD80495}" srcOrd="1" destOrd="0" presId="urn:microsoft.com/office/officeart/2008/layout/LinedList"/>
    <dgm:cxn modelId="{58502088-572A-4386-9509-232B1CC166E2}" type="presParOf" srcId="{6A6E2596-2B86-4470-BFD9-6F76D5A04CCA}" destId="{83174AD7-A978-47DA-BF7D-618ED06DB91E}" srcOrd="14" destOrd="0" presId="urn:microsoft.com/office/officeart/2008/layout/LinedList"/>
    <dgm:cxn modelId="{F65668D7-79C9-4946-B634-58B08DFC003E}" type="presParOf" srcId="{6A6E2596-2B86-4470-BFD9-6F76D5A04CCA}" destId="{99C08E95-0632-4A28-B081-48273414E634}" srcOrd="15" destOrd="0" presId="urn:microsoft.com/office/officeart/2008/layout/LinedList"/>
    <dgm:cxn modelId="{964CFFBB-2039-4575-99F9-1E82F8D3C5AF}" type="presParOf" srcId="{99C08E95-0632-4A28-B081-48273414E634}" destId="{3B5CC24D-DA67-4553-B004-CD4197DBA201}" srcOrd="0" destOrd="0" presId="urn:microsoft.com/office/officeart/2008/layout/LinedList"/>
    <dgm:cxn modelId="{D10D2AA3-30AF-46ED-BFF9-8D3D9938CD3E}" type="presParOf" srcId="{99C08E95-0632-4A28-B081-48273414E634}" destId="{20526BFE-B726-4D75-9C50-FADF85CD1B86}" srcOrd="1" destOrd="0" presId="urn:microsoft.com/office/officeart/2008/layout/LinedList"/>
    <dgm:cxn modelId="{B6AECA03-335D-4EE1-8916-9F6DF545687F}" type="presParOf" srcId="{6A6E2596-2B86-4470-BFD9-6F76D5A04CCA}" destId="{4EB988CD-7C25-4637-9F6F-F41A1B7657ED}" srcOrd="16" destOrd="0" presId="urn:microsoft.com/office/officeart/2008/layout/LinedList"/>
    <dgm:cxn modelId="{B0AB76DB-808C-4C15-BFEA-73D3272A0C19}" type="presParOf" srcId="{6A6E2596-2B86-4470-BFD9-6F76D5A04CCA}" destId="{698DACC4-8CED-4FB1-921C-7A988A016EAE}" srcOrd="17" destOrd="0" presId="urn:microsoft.com/office/officeart/2008/layout/LinedList"/>
    <dgm:cxn modelId="{29E9F7FC-7659-4C3D-AC49-C943D29D1BEF}" type="presParOf" srcId="{698DACC4-8CED-4FB1-921C-7A988A016EAE}" destId="{7306B489-A1F1-4AD9-BF41-98D3A3C5C730}" srcOrd="0" destOrd="0" presId="urn:microsoft.com/office/officeart/2008/layout/LinedList"/>
    <dgm:cxn modelId="{E1B8CD0C-7388-4529-9166-144C4EF57A27}" type="presParOf" srcId="{698DACC4-8CED-4FB1-921C-7A988A016EAE}" destId="{6009D573-903E-4E49-9959-4250B2542F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401AD-606A-45C0-8887-E4664DE4649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E9D98B-71F1-4B10-A798-4D88E68B6017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TO BOOST THE VOTING SPEED USING ONLINE SECURE WEBSITE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910A6D-ADB5-4525-AC01-B5E112EA4AF3}" type="parTrans" cxnId="{24929763-BF98-41A2-80D6-FCEF1CFA1164}">
      <dgm:prSet/>
      <dgm:spPr/>
      <dgm:t>
        <a:bodyPr/>
        <a:lstStyle/>
        <a:p>
          <a:endParaRPr lang="en-US"/>
        </a:p>
      </dgm:t>
    </dgm:pt>
    <dgm:pt modelId="{D94BE52D-5D7F-43F0-AADD-108F53C1B7D9}" type="sibTrans" cxnId="{24929763-BF98-41A2-80D6-FCEF1CFA1164}">
      <dgm:prSet/>
      <dgm:spPr/>
      <dgm:t>
        <a:bodyPr/>
        <a:lstStyle/>
        <a:p>
          <a:endParaRPr lang="en-US"/>
        </a:p>
      </dgm:t>
    </dgm:pt>
    <dgm:pt modelId="{035F23C7-93AF-4DE2-BAAC-737A9128A497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MINIMIZES VOTE  COUNTING MISTAKES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81A669-1782-4462-A2B8-D31D6D7233F8}" type="parTrans" cxnId="{B45E1654-9B71-43C4-9452-70C4757DFF09}">
      <dgm:prSet/>
      <dgm:spPr/>
      <dgm:t>
        <a:bodyPr/>
        <a:lstStyle/>
        <a:p>
          <a:endParaRPr lang="en-US"/>
        </a:p>
      </dgm:t>
    </dgm:pt>
    <dgm:pt modelId="{1303EFD4-9E26-4B14-9B3D-AD84CB284C03}" type="sibTrans" cxnId="{B45E1654-9B71-43C4-9452-70C4757DFF09}">
      <dgm:prSet/>
      <dgm:spPr/>
      <dgm:t>
        <a:bodyPr/>
        <a:lstStyle/>
        <a:p>
          <a:endParaRPr lang="en-US"/>
        </a:p>
      </dgm:t>
    </dgm:pt>
    <dgm:pt modelId="{E73D7370-D057-4442-8876-FB1D111EB971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TO REDUCES  FAKE VOTING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C2FCAA-F72C-4458-8115-F82B5AE84B13}" type="parTrans" cxnId="{CDF28C70-2E12-4CA5-A094-EBE6D7DA48C2}">
      <dgm:prSet/>
      <dgm:spPr/>
      <dgm:t>
        <a:bodyPr/>
        <a:lstStyle/>
        <a:p>
          <a:endParaRPr lang="en-US"/>
        </a:p>
      </dgm:t>
    </dgm:pt>
    <dgm:pt modelId="{7164E138-3B13-4631-B8A5-52B3E93DF378}" type="sibTrans" cxnId="{CDF28C70-2E12-4CA5-A094-EBE6D7DA48C2}">
      <dgm:prSet/>
      <dgm:spPr/>
      <dgm:t>
        <a:bodyPr/>
        <a:lstStyle/>
        <a:p>
          <a:endParaRPr lang="en-US"/>
        </a:p>
      </dgm:t>
    </dgm:pt>
    <dgm:pt modelId="{C60FB604-6163-4B4F-97C3-602CAF0B9FCF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MAXIMIZES PARTICIPATION FOR VOTING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CAC4BC-7B7C-4337-902F-0478D7AEE489}" type="parTrans" cxnId="{28F75B46-9B56-4561-A4AB-D243EAD2EE28}">
      <dgm:prSet/>
      <dgm:spPr/>
      <dgm:t>
        <a:bodyPr/>
        <a:lstStyle/>
        <a:p>
          <a:endParaRPr lang="en-US"/>
        </a:p>
      </dgm:t>
    </dgm:pt>
    <dgm:pt modelId="{017B5BC6-61C6-4BA0-8C90-D7E148B1F0F8}" type="sibTrans" cxnId="{28F75B46-9B56-4561-A4AB-D243EAD2EE28}">
      <dgm:prSet/>
      <dgm:spPr/>
      <dgm:t>
        <a:bodyPr/>
        <a:lstStyle/>
        <a:p>
          <a:endParaRPr lang="en-US"/>
        </a:p>
      </dgm:t>
    </dgm:pt>
    <dgm:pt modelId="{3852C8AF-9A83-454E-B787-F2DE99D96C02}" type="pres">
      <dgm:prSet presAssocID="{3B7401AD-606A-45C0-8887-E4664DE46496}" presName="outerComposite" presStyleCnt="0">
        <dgm:presLayoutVars>
          <dgm:chMax val="5"/>
          <dgm:dir/>
          <dgm:resizeHandles val="exact"/>
        </dgm:presLayoutVars>
      </dgm:prSet>
      <dgm:spPr/>
    </dgm:pt>
    <dgm:pt modelId="{986B117D-6C10-4D82-8E2D-2A049022F50C}" type="pres">
      <dgm:prSet presAssocID="{3B7401AD-606A-45C0-8887-E4664DE46496}" presName="dummyMaxCanvas" presStyleCnt="0">
        <dgm:presLayoutVars/>
      </dgm:prSet>
      <dgm:spPr/>
    </dgm:pt>
    <dgm:pt modelId="{B71D3FFA-896C-4901-8C04-8B0827C78F84}" type="pres">
      <dgm:prSet presAssocID="{3B7401AD-606A-45C0-8887-E4664DE46496}" presName="FourNodes_1" presStyleLbl="node1" presStyleIdx="0" presStyleCnt="4">
        <dgm:presLayoutVars>
          <dgm:bulletEnabled val="1"/>
        </dgm:presLayoutVars>
      </dgm:prSet>
      <dgm:spPr/>
    </dgm:pt>
    <dgm:pt modelId="{53BF79A8-359E-46A7-A4E4-7FE0DDEB9AFD}" type="pres">
      <dgm:prSet presAssocID="{3B7401AD-606A-45C0-8887-E4664DE46496}" presName="FourNodes_2" presStyleLbl="node1" presStyleIdx="1" presStyleCnt="4">
        <dgm:presLayoutVars>
          <dgm:bulletEnabled val="1"/>
        </dgm:presLayoutVars>
      </dgm:prSet>
      <dgm:spPr/>
    </dgm:pt>
    <dgm:pt modelId="{3EBEDDB2-F5D3-4645-80B9-1197F3B1A1FA}" type="pres">
      <dgm:prSet presAssocID="{3B7401AD-606A-45C0-8887-E4664DE46496}" presName="FourNodes_3" presStyleLbl="node1" presStyleIdx="2" presStyleCnt="4">
        <dgm:presLayoutVars>
          <dgm:bulletEnabled val="1"/>
        </dgm:presLayoutVars>
      </dgm:prSet>
      <dgm:spPr/>
    </dgm:pt>
    <dgm:pt modelId="{867337B5-2B7B-461F-B158-3F4DB8881DF2}" type="pres">
      <dgm:prSet presAssocID="{3B7401AD-606A-45C0-8887-E4664DE46496}" presName="FourNodes_4" presStyleLbl="node1" presStyleIdx="3" presStyleCnt="4">
        <dgm:presLayoutVars>
          <dgm:bulletEnabled val="1"/>
        </dgm:presLayoutVars>
      </dgm:prSet>
      <dgm:spPr/>
    </dgm:pt>
    <dgm:pt modelId="{D628A776-055C-4374-B6AF-C3C76DCADF7B}" type="pres">
      <dgm:prSet presAssocID="{3B7401AD-606A-45C0-8887-E4664DE46496}" presName="FourConn_1-2" presStyleLbl="fgAccFollowNode1" presStyleIdx="0" presStyleCnt="3">
        <dgm:presLayoutVars>
          <dgm:bulletEnabled val="1"/>
        </dgm:presLayoutVars>
      </dgm:prSet>
      <dgm:spPr/>
    </dgm:pt>
    <dgm:pt modelId="{CF9DFB80-9F9A-4765-A013-C523BA0248E8}" type="pres">
      <dgm:prSet presAssocID="{3B7401AD-606A-45C0-8887-E4664DE46496}" presName="FourConn_2-3" presStyleLbl="fgAccFollowNode1" presStyleIdx="1" presStyleCnt="3">
        <dgm:presLayoutVars>
          <dgm:bulletEnabled val="1"/>
        </dgm:presLayoutVars>
      </dgm:prSet>
      <dgm:spPr/>
    </dgm:pt>
    <dgm:pt modelId="{C2E799AA-0949-451A-A5D1-CEF3A988771C}" type="pres">
      <dgm:prSet presAssocID="{3B7401AD-606A-45C0-8887-E4664DE46496}" presName="FourConn_3-4" presStyleLbl="fgAccFollowNode1" presStyleIdx="2" presStyleCnt="3">
        <dgm:presLayoutVars>
          <dgm:bulletEnabled val="1"/>
        </dgm:presLayoutVars>
      </dgm:prSet>
      <dgm:spPr/>
    </dgm:pt>
    <dgm:pt modelId="{87F3E91D-DCAA-406E-A6B0-24723F588170}" type="pres">
      <dgm:prSet presAssocID="{3B7401AD-606A-45C0-8887-E4664DE46496}" presName="FourNodes_1_text" presStyleLbl="node1" presStyleIdx="3" presStyleCnt="4">
        <dgm:presLayoutVars>
          <dgm:bulletEnabled val="1"/>
        </dgm:presLayoutVars>
      </dgm:prSet>
      <dgm:spPr/>
    </dgm:pt>
    <dgm:pt modelId="{71283802-306A-47F0-93B0-2B1291034680}" type="pres">
      <dgm:prSet presAssocID="{3B7401AD-606A-45C0-8887-E4664DE46496}" presName="FourNodes_2_text" presStyleLbl="node1" presStyleIdx="3" presStyleCnt="4">
        <dgm:presLayoutVars>
          <dgm:bulletEnabled val="1"/>
        </dgm:presLayoutVars>
      </dgm:prSet>
      <dgm:spPr/>
    </dgm:pt>
    <dgm:pt modelId="{5A2E17A9-4263-4F19-B6A7-122263D1037C}" type="pres">
      <dgm:prSet presAssocID="{3B7401AD-606A-45C0-8887-E4664DE46496}" presName="FourNodes_3_text" presStyleLbl="node1" presStyleIdx="3" presStyleCnt="4">
        <dgm:presLayoutVars>
          <dgm:bulletEnabled val="1"/>
        </dgm:presLayoutVars>
      </dgm:prSet>
      <dgm:spPr/>
    </dgm:pt>
    <dgm:pt modelId="{45674A4F-97F6-4511-BF30-AE1CF48F4507}" type="pres">
      <dgm:prSet presAssocID="{3B7401AD-606A-45C0-8887-E4664DE4649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13DE50E-2634-4D8E-A793-5A6732A2542B}" type="presOf" srcId="{7164E138-3B13-4631-B8A5-52B3E93DF378}" destId="{C2E799AA-0949-451A-A5D1-CEF3A988771C}" srcOrd="0" destOrd="0" presId="urn:microsoft.com/office/officeart/2005/8/layout/vProcess5"/>
    <dgm:cxn modelId="{6208E31A-CBBA-4E6D-8EBE-73B429B0B499}" type="presOf" srcId="{035F23C7-93AF-4DE2-BAAC-737A9128A497}" destId="{71283802-306A-47F0-93B0-2B1291034680}" srcOrd="1" destOrd="0" presId="urn:microsoft.com/office/officeart/2005/8/layout/vProcess5"/>
    <dgm:cxn modelId="{D0CE691F-E7A8-4F73-99A3-732E40D9EE5F}" type="presOf" srcId="{035F23C7-93AF-4DE2-BAAC-737A9128A497}" destId="{53BF79A8-359E-46A7-A4E4-7FE0DDEB9AFD}" srcOrd="0" destOrd="0" presId="urn:microsoft.com/office/officeart/2005/8/layout/vProcess5"/>
    <dgm:cxn modelId="{07A41D28-CF4A-437E-A9E0-30D4C55DB4AE}" type="presOf" srcId="{E73D7370-D057-4442-8876-FB1D111EB971}" destId="{3EBEDDB2-F5D3-4645-80B9-1197F3B1A1FA}" srcOrd="0" destOrd="0" presId="urn:microsoft.com/office/officeart/2005/8/layout/vProcess5"/>
    <dgm:cxn modelId="{0190F42A-8DB1-4A2E-9245-D03AF2820336}" type="presOf" srcId="{D94BE52D-5D7F-43F0-AADD-108F53C1B7D9}" destId="{D628A776-055C-4374-B6AF-C3C76DCADF7B}" srcOrd="0" destOrd="0" presId="urn:microsoft.com/office/officeart/2005/8/layout/vProcess5"/>
    <dgm:cxn modelId="{24929763-BF98-41A2-80D6-FCEF1CFA1164}" srcId="{3B7401AD-606A-45C0-8887-E4664DE46496}" destId="{64E9D98B-71F1-4B10-A798-4D88E68B6017}" srcOrd="0" destOrd="0" parTransId="{D0910A6D-ADB5-4525-AC01-B5E112EA4AF3}" sibTransId="{D94BE52D-5D7F-43F0-AADD-108F53C1B7D9}"/>
    <dgm:cxn modelId="{0F080A66-39E0-4B22-88E0-1BE3DD7E2ECE}" type="presOf" srcId="{64E9D98B-71F1-4B10-A798-4D88E68B6017}" destId="{B71D3FFA-896C-4901-8C04-8B0827C78F84}" srcOrd="0" destOrd="0" presId="urn:microsoft.com/office/officeart/2005/8/layout/vProcess5"/>
    <dgm:cxn modelId="{28F75B46-9B56-4561-A4AB-D243EAD2EE28}" srcId="{3B7401AD-606A-45C0-8887-E4664DE46496}" destId="{C60FB604-6163-4B4F-97C3-602CAF0B9FCF}" srcOrd="3" destOrd="0" parTransId="{57CAC4BC-7B7C-4337-902F-0478D7AEE489}" sibTransId="{017B5BC6-61C6-4BA0-8C90-D7E148B1F0F8}"/>
    <dgm:cxn modelId="{3FD0214B-F3A2-46B4-8E5A-2233CD8F1008}" type="presOf" srcId="{E73D7370-D057-4442-8876-FB1D111EB971}" destId="{5A2E17A9-4263-4F19-B6A7-122263D1037C}" srcOrd="1" destOrd="0" presId="urn:microsoft.com/office/officeart/2005/8/layout/vProcess5"/>
    <dgm:cxn modelId="{A466FE4D-9B24-4754-8B7A-B467949285F8}" type="presOf" srcId="{C60FB604-6163-4B4F-97C3-602CAF0B9FCF}" destId="{45674A4F-97F6-4511-BF30-AE1CF48F4507}" srcOrd="1" destOrd="0" presId="urn:microsoft.com/office/officeart/2005/8/layout/vProcess5"/>
    <dgm:cxn modelId="{CDF28C70-2E12-4CA5-A094-EBE6D7DA48C2}" srcId="{3B7401AD-606A-45C0-8887-E4664DE46496}" destId="{E73D7370-D057-4442-8876-FB1D111EB971}" srcOrd="2" destOrd="0" parTransId="{93C2FCAA-F72C-4458-8115-F82B5AE84B13}" sibTransId="{7164E138-3B13-4631-B8A5-52B3E93DF378}"/>
    <dgm:cxn modelId="{B45E1654-9B71-43C4-9452-70C4757DFF09}" srcId="{3B7401AD-606A-45C0-8887-E4664DE46496}" destId="{035F23C7-93AF-4DE2-BAAC-737A9128A497}" srcOrd="1" destOrd="0" parTransId="{6B81A669-1782-4462-A2B8-D31D6D7233F8}" sibTransId="{1303EFD4-9E26-4B14-9B3D-AD84CB284C03}"/>
    <dgm:cxn modelId="{9EBCD290-82E3-4D55-ACB2-5754A2E4C102}" type="presOf" srcId="{C60FB604-6163-4B4F-97C3-602CAF0B9FCF}" destId="{867337B5-2B7B-461F-B158-3F4DB8881DF2}" srcOrd="0" destOrd="0" presId="urn:microsoft.com/office/officeart/2005/8/layout/vProcess5"/>
    <dgm:cxn modelId="{E8C479A4-F64F-4A4A-B1F4-CB17A6A5AD7A}" type="presOf" srcId="{3B7401AD-606A-45C0-8887-E4664DE46496}" destId="{3852C8AF-9A83-454E-B787-F2DE99D96C02}" srcOrd="0" destOrd="0" presId="urn:microsoft.com/office/officeart/2005/8/layout/vProcess5"/>
    <dgm:cxn modelId="{376976BA-C3CF-49A8-B9FE-B7B441164400}" type="presOf" srcId="{1303EFD4-9E26-4B14-9B3D-AD84CB284C03}" destId="{CF9DFB80-9F9A-4765-A013-C523BA0248E8}" srcOrd="0" destOrd="0" presId="urn:microsoft.com/office/officeart/2005/8/layout/vProcess5"/>
    <dgm:cxn modelId="{8B0F22D0-3F46-459A-AEB4-5CB9861F0C01}" type="presOf" srcId="{64E9D98B-71F1-4B10-A798-4D88E68B6017}" destId="{87F3E91D-DCAA-406E-A6B0-24723F588170}" srcOrd="1" destOrd="0" presId="urn:microsoft.com/office/officeart/2005/8/layout/vProcess5"/>
    <dgm:cxn modelId="{523E0CF6-E688-412F-8811-353825EA7EC9}" type="presParOf" srcId="{3852C8AF-9A83-454E-B787-F2DE99D96C02}" destId="{986B117D-6C10-4D82-8E2D-2A049022F50C}" srcOrd="0" destOrd="0" presId="urn:microsoft.com/office/officeart/2005/8/layout/vProcess5"/>
    <dgm:cxn modelId="{70732636-C26C-45E1-B36F-C5AF85944462}" type="presParOf" srcId="{3852C8AF-9A83-454E-B787-F2DE99D96C02}" destId="{B71D3FFA-896C-4901-8C04-8B0827C78F84}" srcOrd="1" destOrd="0" presId="urn:microsoft.com/office/officeart/2005/8/layout/vProcess5"/>
    <dgm:cxn modelId="{BBF8CEB2-62E0-4B74-8BE7-CCA16D4DA6AF}" type="presParOf" srcId="{3852C8AF-9A83-454E-B787-F2DE99D96C02}" destId="{53BF79A8-359E-46A7-A4E4-7FE0DDEB9AFD}" srcOrd="2" destOrd="0" presId="urn:microsoft.com/office/officeart/2005/8/layout/vProcess5"/>
    <dgm:cxn modelId="{4692580E-DE4E-482B-BE8F-CF05D6126D33}" type="presParOf" srcId="{3852C8AF-9A83-454E-B787-F2DE99D96C02}" destId="{3EBEDDB2-F5D3-4645-80B9-1197F3B1A1FA}" srcOrd="3" destOrd="0" presId="urn:microsoft.com/office/officeart/2005/8/layout/vProcess5"/>
    <dgm:cxn modelId="{C985BC1C-4333-4E47-A18A-45B9DB58DC7E}" type="presParOf" srcId="{3852C8AF-9A83-454E-B787-F2DE99D96C02}" destId="{867337B5-2B7B-461F-B158-3F4DB8881DF2}" srcOrd="4" destOrd="0" presId="urn:microsoft.com/office/officeart/2005/8/layout/vProcess5"/>
    <dgm:cxn modelId="{ABBD51D2-BB59-4E7B-8559-8B515A093F12}" type="presParOf" srcId="{3852C8AF-9A83-454E-B787-F2DE99D96C02}" destId="{D628A776-055C-4374-B6AF-C3C76DCADF7B}" srcOrd="5" destOrd="0" presId="urn:microsoft.com/office/officeart/2005/8/layout/vProcess5"/>
    <dgm:cxn modelId="{55E3C715-6787-4526-8DB0-D4F524F001CC}" type="presParOf" srcId="{3852C8AF-9A83-454E-B787-F2DE99D96C02}" destId="{CF9DFB80-9F9A-4765-A013-C523BA0248E8}" srcOrd="6" destOrd="0" presId="urn:microsoft.com/office/officeart/2005/8/layout/vProcess5"/>
    <dgm:cxn modelId="{BDDD88D5-BA6C-416A-A4D0-76615916D624}" type="presParOf" srcId="{3852C8AF-9A83-454E-B787-F2DE99D96C02}" destId="{C2E799AA-0949-451A-A5D1-CEF3A988771C}" srcOrd="7" destOrd="0" presId="urn:microsoft.com/office/officeart/2005/8/layout/vProcess5"/>
    <dgm:cxn modelId="{E0845BF5-A896-4923-A169-A4AFB732433A}" type="presParOf" srcId="{3852C8AF-9A83-454E-B787-F2DE99D96C02}" destId="{87F3E91D-DCAA-406E-A6B0-24723F588170}" srcOrd="8" destOrd="0" presId="urn:microsoft.com/office/officeart/2005/8/layout/vProcess5"/>
    <dgm:cxn modelId="{BB00EE52-1AE0-4B19-B048-46F53BCB6380}" type="presParOf" srcId="{3852C8AF-9A83-454E-B787-F2DE99D96C02}" destId="{71283802-306A-47F0-93B0-2B1291034680}" srcOrd="9" destOrd="0" presId="urn:microsoft.com/office/officeart/2005/8/layout/vProcess5"/>
    <dgm:cxn modelId="{4BCAB5D2-DB17-4225-B234-C73A885741BA}" type="presParOf" srcId="{3852C8AF-9A83-454E-B787-F2DE99D96C02}" destId="{5A2E17A9-4263-4F19-B6A7-122263D1037C}" srcOrd="10" destOrd="0" presId="urn:microsoft.com/office/officeart/2005/8/layout/vProcess5"/>
    <dgm:cxn modelId="{25A6B853-DE67-4A48-9EC0-354D60326C79}" type="presParOf" srcId="{3852C8AF-9A83-454E-B787-F2DE99D96C02}" destId="{45674A4F-97F6-4511-BF30-AE1CF48F450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3FAD47-174B-46D5-AD1D-6E1A8DFD5C30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BD2E3E0-6C00-45C5-86AA-ED4D7E625789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Online Voting System is an online voting technique.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EBB2A2-AF81-48E7-B45F-C04FC251785B}" type="parTrans" cxnId="{9D74629E-843E-49E1-9733-2B018C91E707}">
      <dgm:prSet/>
      <dgm:spPr/>
      <dgm:t>
        <a:bodyPr/>
        <a:lstStyle/>
        <a:p>
          <a:endParaRPr lang="en-US"/>
        </a:p>
      </dgm:t>
    </dgm:pt>
    <dgm:pt modelId="{74D14B94-441F-4515-A118-CE26C10F9787}" type="sibTrans" cxnId="{9D74629E-843E-49E1-9733-2B018C91E707}">
      <dgm:prSet/>
      <dgm:spPr/>
      <dgm:t>
        <a:bodyPr/>
        <a:lstStyle/>
        <a:p>
          <a:endParaRPr lang="en-US"/>
        </a:p>
      </dgm:t>
    </dgm:pt>
    <dgm:pt modelId="{C42CBF2C-EB43-4556-A439-F4F6DA28D0D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In this system people who have citizenship of a country and whose age is above 18 years of any sex can give his/her vote online without going to any polling booth.</a:t>
          </a:r>
        </a:p>
      </dgm:t>
    </dgm:pt>
    <dgm:pt modelId="{73B56350-C47A-4573-B936-011062469BF4}" type="parTrans" cxnId="{663D7B1A-F219-4172-8E47-8A9D0D5DA47D}">
      <dgm:prSet/>
      <dgm:spPr/>
      <dgm:t>
        <a:bodyPr/>
        <a:lstStyle/>
        <a:p>
          <a:endParaRPr lang="en-US"/>
        </a:p>
      </dgm:t>
    </dgm:pt>
    <dgm:pt modelId="{87B36DC6-5754-4C09-BB7E-63D486C2C0E4}" type="sibTrans" cxnId="{663D7B1A-F219-4172-8E47-8A9D0D5DA47D}">
      <dgm:prSet/>
      <dgm:spPr/>
      <dgm:t>
        <a:bodyPr/>
        <a:lstStyle/>
        <a:p>
          <a:endParaRPr lang="en-US"/>
        </a:p>
      </dgm:t>
    </dgm:pt>
    <dgm:pt modelId="{641BEADB-2CFE-4329-8F03-0635725D2E4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There is a database which is maintained by the Electoral Commission in which all the names of voter with complete information is stored.</a:t>
          </a:r>
        </a:p>
      </dgm:t>
    </dgm:pt>
    <dgm:pt modelId="{36AD943F-7EA8-4763-B44D-E10D9242A9DD}" type="parTrans" cxnId="{57F2E4BA-C953-400F-820B-5392756CA267}">
      <dgm:prSet/>
      <dgm:spPr/>
      <dgm:t>
        <a:bodyPr/>
        <a:lstStyle/>
        <a:p>
          <a:endParaRPr lang="en-US"/>
        </a:p>
      </dgm:t>
    </dgm:pt>
    <dgm:pt modelId="{9A279C4B-B1FD-4EDC-A816-AD1B2E8F9B8C}" type="sibTrans" cxnId="{57F2E4BA-C953-400F-820B-5392756CA267}">
      <dgm:prSet/>
      <dgm:spPr/>
      <dgm:t>
        <a:bodyPr/>
        <a:lstStyle/>
        <a:p>
          <a:endParaRPr lang="en-US"/>
        </a:p>
      </dgm:t>
    </dgm:pt>
    <dgm:pt modelId="{D3364DF1-2DF8-46B7-A879-5DAE2FF0B704}" type="pres">
      <dgm:prSet presAssocID="{EC3FAD47-174B-46D5-AD1D-6E1A8DFD5C30}" presName="vert0" presStyleCnt="0">
        <dgm:presLayoutVars>
          <dgm:dir/>
          <dgm:animOne val="branch"/>
          <dgm:animLvl val="lvl"/>
        </dgm:presLayoutVars>
      </dgm:prSet>
      <dgm:spPr/>
    </dgm:pt>
    <dgm:pt modelId="{7E57D4B7-79DE-40B7-AB99-18FE3E95A9A3}" type="pres">
      <dgm:prSet presAssocID="{4BD2E3E0-6C00-45C5-86AA-ED4D7E625789}" presName="thickLine" presStyleLbl="alignNode1" presStyleIdx="0" presStyleCnt="3"/>
      <dgm:spPr/>
    </dgm:pt>
    <dgm:pt modelId="{E273E560-0507-4025-96DF-6922433C6ABF}" type="pres">
      <dgm:prSet presAssocID="{4BD2E3E0-6C00-45C5-86AA-ED4D7E625789}" presName="horz1" presStyleCnt="0"/>
      <dgm:spPr/>
    </dgm:pt>
    <dgm:pt modelId="{7B675535-94B4-4E44-BCF2-C843CCCF45CC}" type="pres">
      <dgm:prSet presAssocID="{4BD2E3E0-6C00-45C5-86AA-ED4D7E625789}" presName="tx1" presStyleLbl="revTx" presStyleIdx="0" presStyleCnt="3"/>
      <dgm:spPr/>
    </dgm:pt>
    <dgm:pt modelId="{E97E9F08-6791-4A9D-A91E-3B00BB48DB22}" type="pres">
      <dgm:prSet presAssocID="{4BD2E3E0-6C00-45C5-86AA-ED4D7E625789}" presName="vert1" presStyleCnt="0"/>
      <dgm:spPr/>
    </dgm:pt>
    <dgm:pt modelId="{C16D55E0-71F8-4A21-95E2-35A71195DF78}" type="pres">
      <dgm:prSet presAssocID="{C42CBF2C-EB43-4556-A439-F4F6DA28D0D8}" presName="thickLine" presStyleLbl="alignNode1" presStyleIdx="1" presStyleCnt="3"/>
      <dgm:spPr/>
    </dgm:pt>
    <dgm:pt modelId="{362CAA21-E396-49A5-98DF-736F8447C1BE}" type="pres">
      <dgm:prSet presAssocID="{C42CBF2C-EB43-4556-A439-F4F6DA28D0D8}" presName="horz1" presStyleCnt="0"/>
      <dgm:spPr/>
    </dgm:pt>
    <dgm:pt modelId="{1883EF69-015B-45E3-8664-16015D2D25DE}" type="pres">
      <dgm:prSet presAssocID="{C42CBF2C-EB43-4556-A439-F4F6DA28D0D8}" presName="tx1" presStyleLbl="revTx" presStyleIdx="1" presStyleCnt="3"/>
      <dgm:spPr/>
    </dgm:pt>
    <dgm:pt modelId="{F7EA71B3-B4DF-4B85-A8BB-1D65DBC3EB34}" type="pres">
      <dgm:prSet presAssocID="{C42CBF2C-EB43-4556-A439-F4F6DA28D0D8}" presName="vert1" presStyleCnt="0"/>
      <dgm:spPr/>
    </dgm:pt>
    <dgm:pt modelId="{F4D97052-1CC6-41A8-A0EC-4B9077CCBA13}" type="pres">
      <dgm:prSet presAssocID="{641BEADB-2CFE-4329-8F03-0635725D2E4A}" presName="thickLine" presStyleLbl="alignNode1" presStyleIdx="2" presStyleCnt="3"/>
      <dgm:spPr/>
    </dgm:pt>
    <dgm:pt modelId="{E7A33A72-9108-4E39-A094-45E8A5EFD122}" type="pres">
      <dgm:prSet presAssocID="{641BEADB-2CFE-4329-8F03-0635725D2E4A}" presName="horz1" presStyleCnt="0"/>
      <dgm:spPr/>
    </dgm:pt>
    <dgm:pt modelId="{1F0E2E30-2A3A-44D6-A536-5EE01F8ACC61}" type="pres">
      <dgm:prSet presAssocID="{641BEADB-2CFE-4329-8F03-0635725D2E4A}" presName="tx1" presStyleLbl="revTx" presStyleIdx="2" presStyleCnt="3"/>
      <dgm:spPr/>
    </dgm:pt>
    <dgm:pt modelId="{19615167-7DBB-4216-84CD-B688CA8B1B24}" type="pres">
      <dgm:prSet presAssocID="{641BEADB-2CFE-4329-8F03-0635725D2E4A}" presName="vert1" presStyleCnt="0"/>
      <dgm:spPr/>
    </dgm:pt>
  </dgm:ptLst>
  <dgm:cxnLst>
    <dgm:cxn modelId="{663D7B1A-F219-4172-8E47-8A9D0D5DA47D}" srcId="{EC3FAD47-174B-46D5-AD1D-6E1A8DFD5C30}" destId="{C42CBF2C-EB43-4556-A439-F4F6DA28D0D8}" srcOrd="1" destOrd="0" parTransId="{73B56350-C47A-4573-B936-011062469BF4}" sibTransId="{87B36DC6-5754-4C09-BB7E-63D486C2C0E4}"/>
    <dgm:cxn modelId="{D48EAC54-34DB-4E28-95D3-8A7395FEB9BB}" type="presOf" srcId="{4BD2E3E0-6C00-45C5-86AA-ED4D7E625789}" destId="{7B675535-94B4-4E44-BCF2-C843CCCF45CC}" srcOrd="0" destOrd="0" presId="urn:microsoft.com/office/officeart/2008/layout/LinedList"/>
    <dgm:cxn modelId="{9D74629E-843E-49E1-9733-2B018C91E707}" srcId="{EC3FAD47-174B-46D5-AD1D-6E1A8DFD5C30}" destId="{4BD2E3E0-6C00-45C5-86AA-ED4D7E625789}" srcOrd="0" destOrd="0" parTransId="{CEEBB2A2-AF81-48E7-B45F-C04FC251785B}" sibTransId="{74D14B94-441F-4515-A118-CE26C10F9787}"/>
    <dgm:cxn modelId="{57F2E4BA-C953-400F-820B-5392756CA267}" srcId="{EC3FAD47-174B-46D5-AD1D-6E1A8DFD5C30}" destId="{641BEADB-2CFE-4329-8F03-0635725D2E4A}" srcOrd="2" destOrd="0" parTransId="{36AD943F-7EA8-4763-B44D-E10D9242A9DD}" sibTransId="{9A279C4B-B1FD-4EDC-A816-AD1B2E8F9B8C}"/>
    <dgm:cxn modelId="{B6A614BE-03A5-404B-A1AA-92963AF208EE}" type="presOf" srcId="{EC3FAD47-174B-46D5-AD1D-6E1A8DFD5C30}" destId="{D3364DF1-2DF8-46B7-A879-5DAE2FF0B704}" srcOrd="0" destOrd="0" presId="urn:microsoft.com/office/officeart/2008/layout/LinedList"/>
    <dgm:cxn modelId="{0A1C83E8-7DD4-4DDA-8F2E-EFFF85852EC2}" type="presOf" srcId="{641BEADB-2CFE-4329-8F03-0635725D2E4A}" destId="{1F0E2E30-2A3A-44D6-A536-5EE01F8ACC61}" srcOrd="0" destOrd="0" presId="urn:microsoft.com/office/officeart/2008/layout/LinedList"/>
    <dgm:cxn modelId="{394F5EF6-D18C-4E8F-8801-664E859140DE}" type="presOf" srcId="{C42CBF2C-EB43-4556-A439-F4F6DA28D0D8}" destId="{1883EF69-015B-45E3-8664-16015D2D25DE}" srcOrd="0" destOrd="0" presId="urn:microsoft.com/office/officeart/2008/layout/LinedList"/>
    <dgm:cxn modelId="{2A50FF0E-C8E4-4FA5-9E56-B6D65D7A22BB}" type="presParOf" srcId="{D3364DF1-2DF8-46B7-A879-5DAE2FF0B704}" destId="{7E57D4B7-79DE-40B7-AB99-18FE3E95A9A3}" srcOrd="0" destOrd="0" presId="urn:microsoft.com/office/officeart/2008/layout/LinedList"/>
    <dgm:cxn modelId="{1622C84B-0ACA-4868-A17A-F0629FDFB532}" type="presParOf" srcId="{D3364DF1-2DF8-46B7-A879-5DAE2FF0B704}" destId="{E273E560-0507-4025-96DF-6922433C6ABF}" srcOrd="1" destOrd="0" presId="urn:microsoft.com/office/officeart/2008/layout/LinedList"/>
    <dgm:cxn modelId="{B657D2A8-CF22-41D0-989B-93DB102CD49E}" type="presParOf" srcId="{E273E560-0507-4025-96DF-6922433C6ABF}" destId="{7B675535-94B4-4E44-BCF2-C843CCCF45CC}" srcOrd="0" destOrd="0" presId="urn:microsoft.com/office/officeart/2008/layout/LinedList"/>
    <dgm:cxn modelId="{9C1E2C23-426E-4FDB-8A6E-24E9E1481760}" type="presParOf" srcId="{E273E560-0507-4025-96DF-6922433C6ABF}" destId="{E97E9F08-6791-4A9D-A91E-3B00BB48DB22}" srcOrd="1" destOrd="0" presId="urn:microsoft.com/office/officeart/2008/layout/LinedList"/>
    <dgm:cxn modelId="{83F1384B-5D81-4EA4-B1EC-B43FE8390788}" type="presParOf" srcId="{D3364DF1-2DF8-46B7-A879-5DAE2FF0B704}" destId="{C16D55E0-71F8-4A21-95E2-35A71195DF78}" srcOrd="2" destOrd="0" presId="urn:microsoft.com/office/officeart/2008/layout/LinedList"/>
    <dgm:cxn modelId="{64517E99-E88F-4B9A-B21D-DF29B4E82DFF}" type="presParOf" srcId="{D3364DF1-2DF8-46B7-A879-5DAE2FF0B704}" destId="{362CAA21-E396-49A5-98DF-736F8447C1BE}" srcOrd="3" destOrd="0" presId="urn:microsoft.com/office/officeart/2008/layout/LinedList"/>
    <dgm:cxn modelId="{15E9D5E9-F73A-492E-923B-0173686FB481}" type="presParOf" srcId="{362CAA21-E396-49A5-98DF-736F8447C1BE}" destId="{1883EF69-015B-45E3-8664-16015D2D25DE}" srcOrd="0" destOrd="0" presId="urn:microsoft.com/office/officeart/2008/layout/LinedList"/>
    <dgm:cxn modelId="{D2962875-5DC3-40A8-9075-949479824E46}" type="presParOf" srcId="{362CAA21-E396-49A5-98DF-736F8447C1BE}" destId="{F7EA71B3-B4DF-4B85-A8BB-1D65DBC3EB34}" srcOrd="1" destOrd="0" presId="urn:microsoft.com/office/officeart/2008/layout/LinedList"/>
    <dgm:cxn modelId="{14C0A254-A410-45CA-9FCC-BDC9F5F42AE6}" type="presParOf" srcId="{D3364DF1-2DF8-46B7-A879-5DAE2FF0B704}" destId="{F4D97052-1CC6-41A8-A0EC-4B9077CCBA13}" srcOrd="4" destOrd="0" presId="urn:microsoft.com/office/officeart/2008/layout/LinedList"/>
    <dgm:cxn modelId="{26845E19-CDC1-495D-80D4-45C96BA540BD}" type="presParOf" srcId="{D3364DF1-2DF8-46B7-A879-5DAE2FF0B704}" destId="{E7A33A72-9108-4E39-A094-45E8A5EFD122}" srcOrd="5" destOrd="0" presId="urn:microsoft.com/office/officeart/2008/layout/LinedList"/>
    <dgm:cxn modelId="{83E646EF-8AEF-415B-BA61-02F7AC5C3603}" type="presParOf" srcId="{E7A33A72-9108-4E39-A094-45E8A5EFD122}" destId="{1F0E2E30-2A3A-44D6-A536-5EE01F8ACC61}" srcOrd="0" destOrd="0" presId="urn:microsoft.com/office/officeart/2008/layout/LinedList"/>
    <dgm:cxn modelId="{058BFF07-8CC5-4D12-97C4-387363BBE3C0}" type="presParOf" srcId="{E7A33A72-9108-4E39-A094-45E8A5EFD122}" destId="{19615167-7DBB-4216-84CD-B688CA8B1B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68145-E0BF-4678-8A57-EAE910F50FE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79966CF-099D-46F0-BE2A-0C7C851D19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Vote at any time from anywhere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90E946-77D7-4823-8E7E-20104D4351D0}" type="parTrans" cxnId="{BB827E41-4395-44FE-BAA2-4310741503D2}">
      <dgm:prSet/>
      <dgm:spPr/>
      <dgm:t>
        <a:bodyPr/>
        <a:lstStyle/>
        <a:p>
          <a:endParaRPr lang="en-US"/>
        </a:p>
      </dgm:t>
    </dgm:pt>
    <dgm:pt modelId="{20C61F33-C9DF-42AD-A379-DBE052552032}" type="sibTrans" cxnId="{BB827E41-4395-44FE-BAA2-4310741503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254D34-7E89-4383-895E-5D674345AB2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Boost participation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559854-D1A8-47E8-8BC8-3456A557419A}" type="parTrans" cxnId="{415E77A3-53DC-471D-AD21-6908E2CEE001}">
      <dgm:prSet/>
      <dgm:spPr/>
      <dgm:t>
        <a:bodyPr/>
        <a:lstStyle/>
        <a:p>
          <a:endParaRPr lang="en-US"/>
        </a:p>
      </dgm:t>
    </dgm:pt>
    <dgm:pt modelId="{AB576606-E46C-4552-9110-D8919DFE2FDC}" type="sibTrans" cxnId="{415E77A3-53DC-471D-AD21-6908E2CEE0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717BBB-51D3-4AB1-A92E-81A67124933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Less physical infrastructure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433430-FB0C-46B4-BAF8-3B8A2EA34AB3}" type="parTrans" cxnId="{04896CC1-CE4C-430E-9BDF-CC1256D6A839}">
      <dgm:prSet/>
      <dgm:spPr/>
      <dgm:t>
        <a:bodyPr/>
        <a:lstStyle/>
        <a:p>
          <a:endParaRPr lang="en-US"/>
        </a:p>
      </dgm:t>
    </dgm:pt>
    <dgm:pt modelId="{4459F550-26ED-4648-987A-E2920095BEE7}" type="sibTrans" cxnId="{04896CC1-CE4C-430E-9BDF-CC1256D6A8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E9DAE5-534C-4992-B367-C7C317E97DD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More rich ballots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9517C2-1CA8-41F4-8E5E-60E50B33B85F}" type="parTrans" cxnId="{E0F0FA72-52F9-443A-A588-08DD7DA5192E}">
      <dgm:prSet/>
      <dgm:spPr/>
      <dgm:t>
        <a:bodyPr/>
        <a:lstStyle/>
        <a:p>
          <a:endParaRPr lang="en-US"/>
        </a:p>
      </dgm:t>
    </dgm:pt>
    <dgm:pt modelId="{1FD8D84B-CA1C-464A-BB6B-8023630A75A4}" type="sibTrans" cxnId="{E0F0FA72-52F9-443A-A588-08DD7DA519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3B3564-3AFE-4FFE-8858-7577CF1B67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Fast and easy votes tally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4B0478-3E4D-4C22-9D59-6726B45B2019}" type="parTrans" cxnId="{9BE7585D-10F1-4D4F-A023-713EC17AFCF5}">
      <dgm:prSet/>
      <dgm:spPr/>
      <dgm:t>
        <a:bodyPr/>
        <a:lstStyle/>
        <a:p>
          <a:endParaRPr lang="en-US"/>
        </a:p>
      </dgm:t>
    </dgm:pt>
    <dgm:pt modelId="{D6BAB3E9-1DD5-4BAA-9A94-AD3957B52525}" type="sibTrans" cxnId="{9BE7585D-10F1-4D4F-A023-713EC17AFCF5}">
      <dgm:prSet/>
      <dgm:spPr/>
      <dgm:t>
        <a:bodyPr/>
        <a:lstStyle/>
        <a:p>
          <a:endParaRPr lang="en-US"/>
        </a:p>
      </dgm:t>
    </dgm:pt>
    <dgm:pt modelId="{EF8650FE-BDCF-479A-BF88-1B948BEC5A66}" type="pres">
      <dgm:prSet presAssocID="{47A68145-E0BF-4678-8A57-EAE910F50FE2}" presName="root" presStyleCnt="0">
        <dgm:presLayoutVars>
          <dgm:dir/>
          <dgm:resizeHandles val="exact"/>
        </dgm:presLayoutVars>
      </dgm:prSet>
      <dgm:spPr/>
    </dgm:pt>
    <dgm:pt modelId="{239B28D6-468F-404D-8D82-06D8A81D0D2D}" type="pres">
      <dgm:prSet presAssocID="{47A68145-E0BF-4678-8A57-EAE910F50FE2}" presName="container" presStyleCnt="0">
        <dgm:presLayoutVars>
          <dgm:dir/>
          <dgm:resizeHandles val="exact"/>
        </dgm:presLayoutVars>
      </dgm:prSet>
      <dgm:spPr/>
    </dgm:pt>
    <dgm:pt modelId="{74344A2B-9241-4391-AE2F-756367D0EBC1}" type="pres">
      <dgm:prSet presAssocID="{879966CF-099D-46F0-BE2A-0C7C851D190B}" presName="compNode" presStyleCnt="0"/>
      <dgm:spPr/>
    </dgm:pt>
    <dgm:pt modelId="{6266BF2B-7E01-4A47-AF63-568EBC38E910}" type="pres">
      <dgm:prSet presAssocID="{879966CF-099D-46F0-BE2A-0C7C851D190B}" presName="iconBgRect" presStyleLbl="bgShp" presStyleIdx="0" presStyleCnt="5"/>
      <dgm:spPr/>
    </dgm:pt>
    <dgm:pt modelId="{3427DA55-5E50-4AFF-B6CD-0B082DF45609}" type="pres">
      <dgm:prSet presAssocID="{879966CF-099D-46F0-BE2A-0C7C851D19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A8A215C-66B1-47DC-9937-234176EBBB1D}" type="pres">
      <dgm:prSet presAssocID="{879966CF-099D-46F0-BE2A-0C7C851D190B}" presName="spaceRect" presStyleCnt="0"/>
      <dgm:spPr/>
    </dgm:pt>
    <dgm:pt modelId="{47F18408-D9F3-4CA6-A8C9-9BCA2D635942}" type="pres">
      <dgm:prSet presAssocID="{879966CF-099D-46F0-BE2A-0C7C851D190B}" presName="textRect" presStyleLbl="revTx" presStyleIdx="0" presStyleCnt="5">
        <dgm:presLayoutVars>
          <dgm:chMax val="1"/>
          <dgm:chPref val="1"/>
        </dgm:presLayoutVars>
      </dgm:prSet>
      <dgm:spPr/>
    </dgm:pt>
    <dgm:pt modelId="{D1C9C9B9-C542-4211-98D5-CD47259F1E77}" type="pres">
      <dgm:prSet presAssocID="{20C61F33-C9DF-42AD-A379-DBE052552032}" presName="sibTrans" presStyleLbl="sibTrans2D1" presStyleIdx="0" presStyleCnt="0"/>
      <dgm:spPr/>
    </dgm:pt>
    <dgm:pt modelId="{678637E3-10A8-4A46-8C4B-83F8138CB178}" type="pres">
      <dgm:prSet presAssocID="{27254D34-7E89-4383-895E-5D674345AB23}" presName="compNode" presStyleCnt="0"/>
      <dgm:spPr/>
    </dgm:pt>
    <dgm:pt modelId="{0801F007-2D1D-4206-917B-FDCA27FD9167}" type="pres">
      <dgm:prSet presAssocID="{27254D34-7E89-4383-895E-5D674345AB23}" presName="iconBgRect" presStyleLbl="bgShp" presStyleIdx="1" presStyleCnt="5"/>
      <dgm:spPr/>
    </dgm:pt>
    <dgm:pt modelId="{A69B396D-750D-4DCC-BCDF-208DF80732D5}" type="pres">
      <dgm:prSet presAssocID="{27254D34-7E89-4383-895E-5D674345AB2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827AAE4-A301-4B03-BA82-007D8B9A3166}" type="pres">
      <dgm:prSet presAssocID="{27254D34-7E89-4383-895E-5D674345AB23}" presName="spaceRect" presStyleCnt="0"/>
      <dgm:spPr/>
    </dgm:pt>
    <dgm:pt modelId="{962DAAB6-C62B-4295-B870-92779DCCDAB8}" type="pres">
      <dgm:prSet presAssocID="{27254D34-7E89-4383-895E-5D674345AB23}" presName="textRect" presStyleLbl="revTx" presStyleIdx="1" presStyleCnt="5">
        <dgm:presLayoutVars>
          <dgm:chMax val="1"/>
          <dgm:chPref val="1"/>
        </dgm:presLayoutVars>
      </dgm:prSet>
      <dgm:spPr/>
    </dgm:pt>
    <dgm:pt modelId="{AD32B9EF-8939-4261-A832-0721C6984FF1}" type="pres">
      <dgm:prSet presAssocID="{AB576606-E46C-4552-9110-D8919DFE2FDC}" presName="sibTrans" presStyleLbl="sibTrans2D1" presStyleIdx="0" presStyleCnt="0"/>
      <dgm:spPr/>
    </dgm:pt>
    <dgm:pt modelId="{74C548E6-4003-4C75-9D74-CD4B036167BF}" type="pres">
      <dgm:prSet presAssocID="{97717BBB-51D3-4AB1-A92E-81A671249331}" presName="compNode" presStyleCnt="0"/>
      <dgm:spPr/>
    </dgm:pt>
    <dgm:pt modelId="{B37B8533-7F63-448C-A9C8-2CE97E412CCF}" type="pres">
      <dgm:prSet presAssocID="{97717BBB-51D3-4AB1-A92E-81A671249331}" presName="iconBgRect" presStyleLbl="bgShp" presStyleIdx="2" presStyleCnt="5"/>
      <dgm:spPr/>
    </dgm:pt>
    <dgm:pt modelId="{A95634CF-962B-496F-8597-2F4E2118364A}" type="pres">
      <dgm:prSet presAssocID="{97717BBB-51D3-4AB1-A92E-81A67124933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D5C36022-B62A-45F5-AD21-1D410610DDBE}" type="pres">
      <dgm:prSet presAssocID="{97717BBB-51D3-4AB1-A92E-81A671249331}" presName="spaceRect" presStyleCnt="0"/>
      <dgm:spPr/>
    </dgm:pt>
    <dgm:pt modelId="{5E60AE00-9313-4787-B500-1305D9D4D157}" type="pres">
      <dgm:prSet presAssocID="{97717BBB-51D3-4AB1-A92E-81A671249331}" presName="textRect" presStyleLbl="revTx" presStyleIdx="2" presStyleCnt="5">
        <dgm:presLayoutVars>
          <dgm:chMax val="1"/>
          <dgm:chPref val="1"/>
        </dgm:presLayoutVars>
      </dgm:prSet>
      <dgm:spPr/>
    </dgm:pt>
    <dgm:pt modelId="{06A20564-89EE-4CC3-B68B-7055F5320F59}" type="pres">
      <dgm:prSet presAssocID="{4459F550-26ED-4648-987A-E2920095BEE7}" presName="sibTrans" presStyleLbl="sibTrans2D1" presStyleIdx="0" presStyleCnt="0"/>
      <dgm:spPr/>
    </dgm:pt>
    <dgm:pt modelId="{3D87D0E4-A4EE-481D-B90C-AEFACE7C7D9C}" type="pres">
      <dgm:prSet presAssocID="{01E9DAE5-534C-4992-B367-C7C317E97DD0}" presName="compNode" presStyleCnt="0"/>
      <dgm:spPr/>
    </dgm:pt>
    <dgm:pt modelId="{55D0AFC5-23D4-4C73-B9F0-5D39974A8E6A}" type="pres">
      <dgm:prSet presAssocID="{01E9DAE5-534C-4992-B367-C7C317E97DD0}" presName="iconBgRect" presStyleLbl="bgShp" presStyleIdx="3" presStyleCnt="5"/>
      <dgm:spPr/>
    </dgm:pt>
    <dgm:pt modelId="{A024D378-0283-446F-B68E-F2B93EF238FA}" type="pres">
      <dgm:prSet presAssocID="{01E9DAE5-534C-4992-B367-C7C317E97DD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001A26-0B3E-44E5-9400-90856E293DC5}" type="pres">
      <dgm:prSet presAssocID="{01E9DAE5-534C-4992-B367-C7C317E97DD0}" presName="spaceRect" presStyleCnt="0"/>
      <dgm:spPr/>
    </dgm:pt>
    <dgm:pt modelId="{672FBD8C-5998-440E-938C-0A8BAA57C782}" type="pres">
      <dgm:prSet presAssocID="{01E9DAE5-534C-4992-B367-C7C317E97DD0}" presName="textRect" presStyleLbl="revTx" presStyleIdx="3" presStyleCnt="5">
        <dgm:presLayoutVars>
          <dgm:chMax val="1"/>
          <dgm:chPref val="1"/>
        </dgm:presLayoutVars>
      </dgm:prSet>
      <dgm:spPr/>
    </dgm:pt>
    <dgm:pt modelId="{C6A026EA-B346-45FC-B689-98344BB74BF3}" type="pres">
      <dgm:prSet presAssocID="{1FD8D84B-CA1C-464A-BB6B-8023630A75A4}" presName="sibTrans" presStyleLbl="sibTrans2D1" presStyleIdx="0" presStyleCnt="0"/>
      <dgm:spPr/>
    </dgm:pt>
    <dgm:pt modelId="{6814C3C7-6E0F-41C3-966B-AF8B07534565}" type="pres">
      <dgm:prSet presAssocID="{2C3B3564-3AFE-4FFE-8858-7577CF1B6733}" presName="compNode" presStyleCnt="0"/>
      <dgm:spPr/>
    </dgm:pt>
    <dgm:pt modelId="{913CE21C-256D-44AF-9257-2ACB58642796}" type="pres">
      <dgm:prSet presAssocID="{2C3B3564-3AFE-4FFE-8858-7577CF1B6733}" presName="iconBgRect" presStyleLbl="bgShp" presStyleIdx="4" presStyleCnt="5"/>
      <dgm:spPr/>
    </dgm:pt>
    <dgm:pt modelId="{E10C82C1-B01E-460F-8F1C-B65663EBA463}" type="pres">
      <dgm:prSet presAssocID="{2C3B3564-3AFE-4FFE-8858-7577CF1B673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78AFE5D-E625-422C-94A5-1DB8FCD32BF7}" type="pres">
      <dgm:prSet presAssocID="{2C3B3564-3AFE-4FFE-8858-7577CF1B6733}" presName="spaceRect" presStyleCnt="0"/>
      <dgm:spPr/>
    </dgm:pt>
    <dgm:pt modelId="{A815F3C3-6A44-4D33-BB20-BBF66B9B821D}" type="pres">
      <dgm:prSet presAssocID="{2C3B3564-3AFE-4FFE-8858-7577CF1B673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6D20624-39DC-4A80-A2D8-46942DE6116D}" type="presOf" srcId="{2C3B3564-3AFE-4FFE-8858-7577CF1B6733}" destId="{A815F3C3-6A44-4D33-BB20-BBF66B9B821D}" srcOrd="0" destOrd="0" presId="urn:microsoft.com/office/officeart/2018/2/layout/IconCircleList"/>
    <dgm:cxn modelId="{1540FE28-83DF-4FE8-A9B7-4EA4ACADCF2A}" type="presOf" srcId="{01E9DAE5-534C-4992-B367-C7C317E97DD0}" destId="{672FBD8C-5998-440E-938C-0A8BAA57C782}" srcOrd="0" destOrd="0" presId="urn:microsoft.com/office/officeart/2018/2/layout/IconCircleList"/>
    <dgm:cxn modelId="{9BE7585D-10F1-4D4F-A023-713EC17AFCF5}" srcId="{47A68145-E0BF-4678-8A57-EAE910F50FE2}" destId="{2C3B3564-3AFE-4FFE-8858-7577CF1B6733}" srcOrd="4" destOrd="0" parTransId="{194B0478-3E4D-4C22-9D59-6726B45B2019}" sibTransId="{D6BAB3E9-1DD5-4BAA-9A94-AD3957B52525}"/>
    <dgm:cxn modelId="{BB827E41-4395-44FE-BAA2-4310741503D2}" srcId="{47A68145-E0BF-4678-8A57-EAE910F50FE2}" destId="{879966CF-099D-46F0-BE2A-0C7C851D190B}" srcOrd="0" destOrd="0" parTransId="{7F90E946-77D7-4823-8E7E-20104D4351D0}" sibTransId="{20C61F33-C9DF-42AD-A379-DBE052552032}"/>
    <dgm:cxn modelId="{672B094E-7FC5-4BAF-AD65-467AB060914A}" type="presOf" srcId="{27254D34-7E89-4383-895E-5D674345AB23}" destId="{962DAAB6-C62B-4295-B870-92779DCCDAB8}" srcOrd="0" destOrd="0" presId="urn:microsoft.com/office/officeart/2018/2/layout/IconCircleList"/>
    <dgm:cxn modelId="{E0F0FA72-52F9-443A-A588-08DD7DA5192E}" srcId="{47A68145-E0BF-4678-8A57-EAE910F50FE2}" destId="{01E9DAE5-534C-4992-B367-C7C317E97DD0}" srcOrd="3" destOrd="0" parTransId="{369517C2-1CA8-41F4-8E5E-60E50B33B85F}" sibTransId="{1FD8D84B-CA1C-464A-BB6B-8023630A75A4}"/>
    <dgm:cxn modelId="{B189F59B-D084-47A1-B557-AD61698A8BF4}" type="presOf" srcId="{4459F550-26ED-4648-987A-E2920095BEE7}" destId="{06A20564-89EE-4CC3-B68B-7055F5320F59}" srcOrd="0" destOrd="0" presId="urn:microsoft.com/office/officeart/2018/2/layout/IconCircleList"/>
    <dgm:cxn modelId="{415E77A3-53DC-471D-AD21-6908E2CEE001}" srcId="{47A68145-E0BF-4678-8A57-EAE910F50FE2}" destId="{27254D34-7E89-4383-895E-5D674345AB23}" srcOrd="1" destOrd="0" parTransId="{17559854-D1A8-47E8-8BC8-3456A557419A}" sibTransId="{AB576606-E46C-4552-9110-D8919DFE2FDC}"/>
    <dgm:cxn modelId="{2C2399B2-7C8A-4F6F-B7B8-556F2031FD83}" type="presOf" srcId="{97717BBB-51D3-4AB1-A92E-81A671249331}" destId="{5E60AE00-9313-4787-B500-1305D9D4D157}" srcOrd="0" destOrd="0" presId="urn:microsoft.com/office/officeart/2018/2/layout/IconCircleList"/>
    <dgm:cxn modelId="{1A46A4BD-C14E-4098-AEC7-64768EB99DA4}" type="presOf" srcId="{47A68145-E0BF-4678-8A57-EAE910F50FE2}" destId="{EF8650FE-BDCF-479A-BF88-1B948BEC5A66}" srcOrd="0" destOrd="0" presId="urn:microsoft.com/office/officeart/2018/2/layout/IconCircleList"/>
    <dgm:cxn modelId="{988AACBE-E124-46D6-8D18-4060379C05B7}" type="presOf" srcId="{AB576606-E46C-4552-9110-D8919DFE2FDC}" destId="{AD32B9EF-8939-4261-A832-0721C6984FF1}" srcOrd="0" destOrd="0" presId="urn:microsoft.com/office/officeart/2018/2/layout/IconCircleList"/>
    <dgm:cxn modelId="{04896CC1-CE4C-430E-9BDF-CC1256D6A839}" srcId="{47A68145-E0BF-4678-8A57-EAE910F50FE2}" destId="{97717BBB-51D3-4AB1-A92E-81A671249331}" srcOrd="2" destOrd="0" parTransId="{2C433430-FB0C-46B4-BAF8-3B8A2EA34AB3}" sibTransId="{4459F550-26ED-4648-987A-E2920095BEE7}"/>
    <dgm:cxn modelId="{7D21B4D8-0126-4906-8389-FA86286FC85C}" type="presOf" srcId="{20C61F33-C9DF-42AD-A379-DBE052552032}" destId="{D1C9C9B9-C542-4211-98D5-CD47259F1E77}" srcOrd="0" destOrd="0" presId="urn:microsoft.com/office/officeart/2018/2/layout/IconCircleList"/>
    <dgm:cxn modelId="{7FD0F9E8-5BFD-4FC9-B600-EF5C660E3DD0}" type="presOf" srcId="{879966CF-099D-46F0-BE2A-0C7C851D190B}" destId="{47F18408-D9F3-4CA6-A8C9-9BCA2D635942}" srcOrd="0" destOrd="0" presId="urn:microsoft.com/office/officeart/2018/2/layout/IconCircleList"/>
    <dgm:cxn modelId="{C717D0EC-2A07-473A-B250-94AE61FE7F69}" type="presOf" srcId="{1FD8D84B-CA1C-464A-BB6B-8023630A75A4}" destId="{C6A026EA-B346-45FC-B689-98344BB74BF3}" srcOrd="0" destOrd="0" presId="urn:microsoft.com/office/officeart/2018/2/layout/IconCircleList"/>
    <dgm:cxn modelId="{CA77D56D-CF59-440D-8B01-66D4AB7B788E}" type="presParOf" srcId="{EF8650FE-BDCF-479A-BF88-1B948BEC5A66}" destId="{239B28D6-468F-404D-8D82-06D8A81D0D2D}" srcOrd="0" destOrd="0" presId="urn:microsoft.com/office/officeart/2018/2/layout/IconCircleList"/>
    <dgm:cxn modelId="{51545BFB-C2C8-4281-8DF1-4AA166D781D6}" type="presParOf" srcId="{239B28D6-468F-404D-8D82-06D8A81D0D2D}" destId="{74344A2B-9241-4391-AE2F-756367D0EBC1}" srcOrd="0" destOrd="0" presId="urn:microsoft.com/office/officeart/2018/2/layout/IconCircleList"/>
    <dgm:cxn modelId="{A081DC85-2DC3-45D3-9231-875E900C6117}" type="presParOf" srcId="{74344A2B-9241-4391-AE2F-756367D0EBC1}" destId="{6266BF2B-7E01-4A47-AF63-568EBC38E910}" srcOrd="0" destOrd="0" presId="urn:microsoft.com/office/officeart/2018/2/layout/IconCircleList"/>
    <dgm:cxn modelId="{D2C484CB-2ECA-42B3-B90C-F021E3930F0F}" type="presParOf" srcId="{74344A2B-9241-4391-AE2F-756367D0EBC1}" destId="{3427DA55-5E50-4AFF-B6CD-0B082DF45609}" srcOrd="1" destOrd="0" presId="urn:microsoft.com/office/officeart/2018/2/layout/IconCircleList"/>
    <dgm:cxn modelId="{D2009BF5-8E2F-440E-AC42-3978B6973C2B}" type="presParOf" srcId="{74344A2B-9241-4391-AE2F-756367D0EBC1}" destId="{AA8A215C-66B1-47DC-9937-234176EBBB1D}" srcOrd="2" destOrd="0" presId="urn:microsoft.com/office/officeart/2018/2/layout/IconCircleList"/>
    <dgm:cxn modelId="{E28EF46D-B8C5-4361-849F-377CBF3501F6}" type="presParOf" srcId="{74344A2B-9241-4391-AE2F-756367D0EBC1}" destId="{47F18408-D9F3-4CA6-A8C9-9BCA2D635942}" srcOrd="3" destOrd="0" presId="urn:microsoft.com/office/officeart/2018/2/layout/IconCircleList"/>
    <dgm:cxn modelId="{87ED8F61-AE0B-4D8A-AE5D-9FD22D2CE428}" type="presParOf" srcId="{239B28D6-468F-404D-8D82-06D8A81D0D2D}" destId="{D1C9C9B9-C542-4211-98D5-CD47259F1E77}" srcOrd="1" destOrd="0" presId="urn:microsoft.com/office/officeart/2018/2/layout/IconCircleList"/>
    <dgm:cxn modelId="{ED8E6919-CCB8-488C-953C-6AE0716AB0CD}" type="presParOf" srcId="{239B28D6-468F-404D-8D82-06D8A81D0D2D}" destId="{678637E3-10A8-4A46-8C4B-83F8138CB178}" srcOrd="2" destOrd="0" presId="urn:microsoft.com/office/officeart/2018/2/layout/IconCircleList"/>
    <dgm:cxn modelId="{2380487B-2539-47F0-B0D1-712649618F8D}" type="presParOf" srcId="{678637E3-10A8-4A46-8C4B-83F8138CB178}" destId="{0801F007-2D1D-4206-917B-FDCA27FD9167}" srcOrd="0" destOrd="0" presId="urn:microsoft.com/office/officeart/2018/2/layout/IconCircleList"/>
    <dgm:cxn modelId="{D2096372-494A-4DB9-82B5-DAE6E1318A28}" type="presParOf" srcId="{678637E3-10A8-4A46-8C4B-83F8138CB178}" destId="{A69B396D-750D-4DCC-BCDF-208DF80732D5}" srcOrd="1" destOrd="0" presId="urn:microsoft.com/office/officeart/2018/2/layout/IconCircleList"/>
    <dgm:cxn modelId="{13DCBB34-8BFB-451E-9581-DA712D9ADDB9}" type="presParOf" srcId="{678637E3-10A8-4A46-8C4B-83F8138CB178}" destId="{A827AAE4-A301-4B03-BA82-007D8B9A3166}" srcOrd="2" destOrd="0" presId="urn:microsoft.com/office/officeart/2018/2/layout/IconCircleList"/>
    <dgm:cxn modelId="{5029922D-5CFA-4E60-8E54-30204AF18D86}" type="presParOf" srcId="{678637E3-10A8-4A46-8C4B-83F8138CB178}" destId="{962DAAB6-C62B-4295-B870-92779DCCDAB8}" srcOrd="3" destOrd="0" presId="urn:microsoft.com/office/officeart/2018/2/layout/IconCircleList"/>
    <dgm:cxn modelId="{22DBEECA-22A1-406C-BA67-CB207D9FC391}" type="presParOf" srcId="{239B28D6-468F-404D-8D82-06D8A81D0D2D}" destId="{AD32B9EF-8939-4261-A832-0721C6984FF1}" srcOrd="3" destOrd="0" presId="urn:microsoft.com/office/officeart/2018/2/layout/IconCircleList"/>
    <dgm:cxn modelId="{3B9B839F-2279-4B4C-83A6-BDDEED1E2340}" type="presParOf" srcId="{239B28D6-468F-404D-8D82-06D8A81D0D2D}" destId="{74C548E6-4003-4C75-9D74-CD4B036167BF}" srcOrd="4" destOrd="0" presId="urn:microsoft.com/office/officeart/2018/2/layout/IconCircleList"/>
    <dgm:cxn modelId="{9951B05D-56CC-43B3-A5FC-921178B5AF8F}" type="presParOf" srcId="{74C548E6-4003-4C75-9D74-CD4B036167BF}" destId="{B37B8533-7F63-448C-A9C8-2CE97E412CCF}" srcOrd="0" destOrd="0" presId="urn:microsoft.com/office/officeart/2018/2/layout/IconCircleList"/>
    <dgm:cxn modelId="{6A2CE061-9913-48AC-A22D-5985A6E59C06}" type="presParOf" srcId="{74C548E6-4003-4C75-9D74-CD4B036167BF}" destId="{A95634CF-962B-496F-8597-2F4E2118364A}" srcOrd="1" destOrd="0" presId="urn:microsoft.com/office/officeart/2018/2/layout/IconCircleList"/>
    <dgm:cxn modelId="{77367F84-8C79-46E3-9BD8-2D89F4DBEE28}" type="presParOf" srcId="{74C548E6-4003-4C75-9D74-CD4B036167BF}" destId="{D5C36022-B62A-45F5-AD21-1D410610DDBE}" srcOrd="2" destOrd="0" presId="urn:microsoft.com/office/officeart/2018/2/layout/IconCircleList"/>
    <dgm:cxn modelId="{E6C6015D-065C-48A7-B8FA-7838AEA9E295}" type="presParOf" srcId="{74C548E6-4003-4C75-9D74-CD4B036167BF}" destId="{5E60AE00-9313-4787-B500-1305D9D4D157}" srcOrd="3" destOrd="0" presId="urn:microsoft.com/office/officeart/2018/2/layout/IconCircleList"/>
    <dgm:cxn modelId="{C546EE47-47DD-4145-AE40-EDE89ECFA894}" type="presParOf" srcId="{239B28D6-468F-404D-8D82-06D8A81D0D2D}" destId="{06A20564-89EE-4CC3-B68B-7055F5320F59}" srcOrd="5" destOrd="0" presId="urn:microsoft.com/office/officeart/2018/2/layout/IconCircleList"/>
    <dgm:cxn modelId="{8B8392A5-B50C-4A9E-8921-CBEBB40DA24F}" type="presParOf" srcId="{239B28D6-468F-404D-8D82-06D8A81D0D2D}" destId="{3D87D0E4-A4EE-481D-B90C-AEFACE7C7D9C}" srcOrd="6" destOrd="0" presId="urn:microsoft.com/office/officeart/2018/2/layout/IconCircleList"/>
    <dgm:cxn modelId="{44DEA4F2-2762-4D7C-9DFE-E0A7D3A3959C}" type="presParOf" srcId="{3D87D0E4-A4EE-481D-B90C-AEFACE7C7D9C}" destId="{55D0AFC5-23D4-4C73-B9F0-5D39974A8E6A}" srcOrd="0" destOrd="0" presId="urn:microsoft.com/office/officeart/2018/2/layout/IconCircleList"/>
    <dgm:cxn modelId="{87A7F5FD-64D6-4D0D-9FF0-6B6151FBB3CD}" type="presParOf" srcId="{3D87D0E4-A4EE-481D-B90C-AEFACE7C7D9C}" destId="{A024D378-0283-446F-B68E-F2B93EF238FA}" srcOrd="1" destOrd="0" presId="urn:microsoft.com/office/officeart/2018/2/layout/IconCircleList"/>
    <dgm:cxn modelId="{C423DDBE-3590-4E3F-8E21-061E1F8A384E}" type="presParOf" srcId="{3D87D0E4-A4EE-481D-B90C-AEFACE7C7D9C}" destId="{53001A26-0B3E-44E5-9400-90856E293DC5}" srcOrd="2" destOrd="0" presId="urn:microsoft.com/office/officeart/2018/2/layout/IconCircleList"/>
    <dgm:cxn modelId="{496D1251-77F7-4807-8D39-8C65CE5A3DD9}" type="presParOf" srcId="{3D87D0E4-A4EE-481D-B90C-AEFACE7C7D9C}" destId="{672FBD8C-5998-440E-938C-0A8BAA57C782}" srcOrd="3" destOrd="0" presId="urn:microsoft.com/office/officeart/2018/2/layout/IconCircleList"/>
    <dgm:cxn modelId="{EC657DA4-A03F-4851-9667-5458B9A2430D}" type="presParOf" srcId="{239B28D6-468F-404D-8D82-06D8A81D0D2D}" destId="{C6A026EA-B346-45FC-B689-98344BB74BF3}" srcOrd="7" destOrd="0" presId="urn:microsoft.com/office/officeart/2018/2/layout/IconCircleList"/>
    <dgm:cxn modelId="{F4A1D8E8-9568-4FEB-A89F-808977A519D3}" type="presParOf" srcId="{239B28D6-468F-404D-8D82-06D8A81D0D2D}" destId="{6814C3C7-6E0F-41C3-966B-AF8B07534565}" srcOrd="8" destOrd="0" presId="urn:microsoft.com/office/officeart/2018/2/layout/IconCircleList"/>
    <dgm:cxn modelId="{73965908-1E7D-45C7-912B-13DA2ABE6291}" type="presParOf" srcId="{6814C3C7-6E0F-41C3-966B-AF8B07534565}" destId="{913CE21C-256D-44AF-9257-2ACB58642796}" srcOrd="0" destOrd="0" presId="urn:microsoft.com/office/officeart/2018/2/layout/IconCircleList"/>
    <dgm:cxn modelId="{2EFDC053-C18D-4F1B-BCEC-E875608479F0}" type="presParOf" srcId="{6814C3C7-6E0F-41C3-966B-AF8B07534565}" destId="{E10C82C1-B01E-460F-8F1C-B65663EBA463}" srcOrd="1" destOrd="0" presId="urn:microsoft.com/office/officeart/2018/2/layout/IconCircleList"/>
    <dgm:cxn modelId="{987DAAB0-7532-4CD7-8D8A-69128CF2554F}" type="presParOf" srcId="{6814C3C7-6E0F-41C3-966B-AF8B07534565}" destId="{978AFE5D-E625-422C-94A5-1DB8FCD32BF7}" srcOrd="2" destOrd="0" presId="urn:microsoft.com/office/officeart/2018/2/layout/IconCircleList"/>
    <dgm:cxn modelId="{5BBD69FC-89A6-4042-A526-C0B5141F694C}" type="presParOf" srcId="{6814C3C7-6E0F-41C3-966B-AF8B07534565}" destId="{A815F3C3-6A44-4D33-BB20-BBF66B9B82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9C3268-2359-4146-A122-46D0EBCCC7E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69EE0C-D011-4F38-9771-38C64CB65D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the need for this system?</a:t>
          </a:r>
        </a:p>
      </dgm:t>
    </dgm:pt>
    <dgm:pt modelId="{B1E244DD-D1D7-4113-8E11-2F31681BB51B}" type="parTrans" cxnId="{AEECD16E-496A-42AF-9273-D1669443CA59}">
      <dgm:prSet/>
      <dgm:spPr/>
      <dgm:t>
        <a:bodyPr/>
        <a:lstStyle/>
        <a:p>
          <a:endParaRPr lang="en-US"/>
        </a:p>
      </dgm:t>
    </dgm:pt>
    <dgm:pt modelId="{A7383865-9DAE-4504-AAA6-93492D154AB7}" type="sibTrans" cxnId="{AEECD16E-496A-42AF-9273-D1669443CA59}">
      <dgm:prSet/>
      <dgm:spPr/>
      <dgm:t>
        <a:bodyPr/>
        <a:lstStyle/>
        <a:p>
          <a:endParaRPr lang="en-US"/>
        </a:p>
      </dgm:t>
    </dgm:pt>
    <dgm:pt modelId="{35064944-5395-4033-B921-5D8D16E21D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Does the software offer great customer support?</a:t>
          </a:r>
        </a:p>
      </dgm:t>
    </dgm:pt>
    <dgm:pt modelId="{F58C0DB1-E30F-4E88-B893-8681ADD88B7D}" type="parTrans" cxnId="{56A30201-B59C-48A3-8962-6CE3B41CFAAC}">
      <dgm:prSet/>
      <dgm:spPr/>
      <dgm:t>
        <a:bodyPr/>
        <a:lstStyle/>
        <a:p>
          <a:endParaRPr lang="en-US"/>
        </a:p>
      </dgm:t>
    </dgm:pt>
    <dgm:pt modelId="{E5E352ED-7892-4C37-8C05-D210820892BE}" type="sibTrans" cxnId="{56A30201-B59C-48A3-8962-6CE3B41CFAAC}">
      <dgm:prSet/>
      <dgm:spPr/>
      <dgm:t>
        <a:bodyPr/>
        <a:lstStyle/>
        <a:p>
          <a:endParaRPr lang="en-US"/>
        </a:p>
      </dgm:t>
    </dgm:pt>
    <dgm:pt modelId="{672B4472-F40C-4293-9138-6BEA39D834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many people will be using the system?</a:t>
          </a:r>
        </a:p>
      </dgm:t>
    </dgm:pt>
    <dgm:pt modelId="{8A0D2040-5668-4D5F-87F9-8270C0FBA22A}" type="parTrans" cxnId="{5A39A736-EE35-4612-886F-93F6AEB73D94}">
      <dgm:prSet/>
      <dgm:spPr/>
      <dgm:t>
        <a:bodyPr/>
        <a:lstStyle/>
        <a:p>
          <a:endParaRPr lang="en-US"/>
        </a:p>
      </dgm:t>
    </dgm:pt>
    <dgm:pt modelId="{82A052FC-8615-4475-A80D-27CA049A36AA}" type="sibTrans" cxnId="{5A39A736-EE35-4612-886F-93F6AEB73D94}">
      <dgm:prSet/>
      <dgm:spPr/>
      <dgm:t>
        <a:bodyPr/>
        <a:lstStyle/>
        <a:p>
          <a:endParaRPr lang="en-US"/>
        </a:p>
      </dgm:t>
    </dgm:pt>
    <dgm:pt modelId="{D2E9A6C0-9CD2-4B42-923B-8CE8F9B59F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did you </a:t>
          </a:r>
          <a:r>
            <a:rPr lang="en-US" dirty="0" err="1"/>
            <a:t>realise</a:t>
          </a:r>
          <a:r>
            <a:rPr lang="en-US" dirty="0"/>
            <a:t> the issue with existing system?</a:t>
          </a:r>
        </a:p>
      </dgm:t>
    </dgm:pt>
    <dgm:pt modelId="{D166C460-98EB-410E-8EBF-05526C48130E}" type="parTrans" cxnId="{7E36428B-AE5E-42C3-86FB-C8FA3F7AC433}">
      <dgm:prSet/>
      <dgm:spPr/>
      <dgm:t>
        <a:bodyPr/>
        <a:lstStyle/>
        <a:p>
          <a:endParaRPr lang="en-US"/>
        </a:p>
      </dgm:t>
    </dgm:pt>
    <dgm:pt modelId="{2C569DAB-CD8A-4799-8F04-1566AC1EEA2E}" type="sibTrans" cxnId="{7E36428B-AE5E-42C3-86FB-C8FA3F7AC433}">
      <dgm:prSet/>
      <dgm:spPr/>
      <dgm:t>
        <a:bodyPr/>
        <a:lstStyle/>
        <a:p>
          <a:endParaRPr lang="en-US"/>
        </a:p>
      </dgm:t>
    </dgm:pt>
    <dgm:pt modelId="{B2A54F13-5058-4423-9BFD-846A5B7036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 the software easy to use?</a:t>
          </a:r>
        </a:p>
      </dgm:t>
    </dgm:pt>
    <dgm:pt modelId="{8E36765E-28D6-4CC0-8B14-6539F4936852}" type="parTrans" cxnId="{5846F6D2-9423-4D78-A11D-246EA67E31C5}">
      <dgm:prSet/>
      <dgm:spPr/>
      <dgm:t>
        <a:bodyPr/>
        <a:lstStyle/>
        <a:p>
          <a:endParaRPr lang="en-US"/>
        </a:p>
      </dgm:t>
    </dgm:pt>
    <dgm:pt modelId="{ECEE7E10-2982-4292-9303-9CC4E6D1E2C2}" type="sibTrans" cxnId="{5846F6D2-9423-4D78-A11D-246EA67E31C5}">
      <dgm:prSet/>
      <dgm:spPr/>
      <dgm:t>
        <a:bodyPr/>
        <a:lstStyle/>
        <a:p>
          <a:endParaRPr lang="en-US"/>
        </a:p>
      </dgm:t>
    </dgm:pt>
    <dgm:pt modelId="{9617FC7F-0A88-42A4-9016-7C02B314A155}" type="pres">
      <dgm:prSet presAssocID="{0D9C3268-2359-4146-A122-46D0EBCCC7E1}" presName="root" presStyleCnt="0">
        <dgm:presLayoutVars>
          <dgm:dir/>
          <dgm:resizeHandles val="exact"/>
        </dgm:presLayoutVars>
      </dgm:prSet>
      <dgm:spPr/>
    </dgm:pt>
    <dgm:pt modelId="{827CAE3B-EA5D-4B9F-9157-9F8D9CAE2F50}" type="pres">
      <dgm:prSet presAssocID="{A569EE0C-D011-4F38-9771-38C64CB65D72}" presName="compNode" presStyleCnt="0"/>
      <dgm:spPr/>
    </dgm:pt>
    <dgm:pt modelId="{50613933-1FAA-4E03-AB48-6DC70143EAAB}" type="pres">
      <dgm:prSet presAssocID="{A569EE0C-D011-4F38-9771-38C64CB65D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013D5102-14B8-4719-AC10-E041D8AF911B}" type="pres">
      <dgm:prSet presAssocID="{A569EE0C-D011-4F38-9771-38C64CB65D72}" presName="spaceRect" presStyleCnt="0"/>
      <dgm:spPr/>
    </dgm:pt>
    <dgm:pt modelId="{36C9E2D8-A38B-4A8B-BA21-F510A0B651C8}" type="pres">
      <dgm:prSet presAssocID="{A569EE0C-D011-4F38-9771-38C64CB65D72}" presName="textRect" presStyleLbl="revTx" presStyleIdx="0" presStyleCnt="5">
        <dgm:presLayoutVars>
          <dgm:chMax val="1"/>
          <dgm:chPref val="1"/>
        </dgm:presLayoutVars>
      </dgm:prSet>
      <dgm:spPr/>
    </dgm:pt>
    <dgm:pt modelId="{7818CB26-F4AE-4D36-89AC-F7408CD43855}" type="pres">
      <dgm:prSet presAssocID="{A7383865-9DAE-4504-AAA6-93492D154AB7}" presName="sibTrans" presStyleCnt="0"/>
      <dgm:spPr/>
    </dgm:pt>
    <dgm:pt modelId="{19F045FE-1AC6-4F78-8B3F-018DC6FFF814}" type="pres">
      <dgm:prSet presAssocID="{35064944-5395-4033-B921-5D8D16E21DD8}" presName="compNode" presStyleCnt="0"/>
      <dgm:spPr/>
    </dgm:pt>
    <dgm:pt modelId="{E2683D7C-2F18-4354-8E10-CF4C4C3015EF}" type="pres">
      <dgm:prSet presAssocID="{35064944-5395-4033-B921-5D8D16E21DD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DFFB536-7B1E-43DE-92C6-483FF226B684}" type="pres">
      <dgm:prSet presAssocID="{35064944-5395-4033-B921-5D8D16E21DD8}" presName="spaceRect" presStyleCnt="0"/>
      <dgm:spPr/>
    </dgm:pt>
    <dgm:pt modelId="{6225BCD3-3FCF-4169-A98D-159FE78A0D5C}" type="pres">
      <dgm:prSet presAssocID="{35064944-5395-4033-B921-5D8D16E21DD8}" presName="textRect" presStyleLbl="revTx" presStyleIdx="1" presStyleCnt="5">
        <dgm:presLayoutVars>
          <dgm:chMax val="1"/>
          <dgm:chPref val="1"/>
        </dgm:presLayoutVars>
      </dgm:prSet>
      <dgm:spPr/>
    </dgm:pt>
    <dgm:pt modelId="{571471C3-024D-4848-BE17-5C5ED8FD5E39}" type="pres">
      <dgm:prSet presAssocID="{E5E352ED-7892-4C37-8C05-D210820892BE}" presName="sibTrans" presStyleCnt="0"/>
      <dgm:spPr/>
    </dgm:pt>
    <dgm:pt modelId="{A6896706-F372-49E3-97A4-3D7D7C7FA257}" type="pres">
      <dgm:prSet presAssocID="{672B4472-F40C-4293-9138-6BEA39D834AE}" presName="compNode" presStyleCnt="0"/>
      <dgm:spPr/>
    </dgm:pt>
    <dgm:pt modelId="{763228BE-6840-4AD3-9997-9E9EB629B76C}" type="pres">
      <dgm:prSet presAssocID="{672B4472-F40C-4293-9138-6BEA39D834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BB538747-F131-41B4-98AA-E216ADE3E3FE}" type="pres">
      <dgm:prSet presAssocID="{672B4472-F40C-4293-9138-6BEA39D834AE}" presName="spaceRect" presStyleCnt="0"/>
      <dgm:spPr/>
    </dgm:pt>
    <dgm:pt modelId="{6E4FAFC4-A53D-436C-A4AA-1120580DE4AF}" type="pres">
      <dgm:prSet presAssocID="{672B4472-F40C-4293-9138-6BEA39D834AE}" presName="textRect" presStyleLbl="revTx" presStyleIdx="2" presStyleCnt="5">
        <dgm:presLayoutVars>
          <dgm:chMax val="1"/>
          <dgm:chPref val="1"/>
        </dgm:presLayoutVars>
      </dgm:prSet>
      <dgm:spPr/>
    </dgm:pt>
    <dgm:pt modelId="{CBB5D30C-F687-423D-9143-DF1B536E0DE5}" type="pres">
      <dgm:prSet presAssocID="{82A052FC-8615-4475-A80D-27CA049A36AA}" presName="sibTrans" presStyleCnt="0"/>
      <dgm:spPr/>
    </dgm:pt>
    <dgm:pt modelId="{E8C5CB50-F8DD-4B8D-89AD-85BE08B8D645}" type="pres">
      <dgm:prSet presAssocID="{D2E9A6C0-9CD2-4B42-923B-8CE8F9B59F7C}" presName="compNode" presStyleCnt="0"/>
      <dgm:spPr/>
    </dgm:pt>
    <dgm:pt modelId="{AFB17D24-D7B7-4205-A8DF-FD2793E370FB}" type="pres">
      <dgm:prSet presAssocID="{D2E9A6C0-9CD2-4B42-923B-8CE8F9B59F7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89407DD-0D7C-4E79-BF45-A7C44690A8C9}" type="pres">
      <dgm:prSet presAssocID="{D2E9A6C0-9CD2-4B42-923B-8CE8F9B59F7C}" presName="spaceRect" presStyleCnt="0"/>
      <dgm:spPr/>
    </dgm:pt>
    <dgm:pt modelId="{398D6707-B36C-4AD2-B58F-635F54F7C3C3}" type="pres">
      <dgm:prSet presAssocID="{D2E9A6C0-9CD2-4B42-923B-8CE8F9B59F7C}" presName="textRect" presStyleLbl="revTx" presStyleIdx="3" presStyleCnt="5">
        <dgm:presLayoutVars>
          <dgm:chMax val="1"/>
          <dgm:chPref val="1"/>
        </dgm:presLayoutVars>
      </dgm:prSet>
      <dgm:spPr/>
    </dgm:pt>
    <dgm:pt modelId="{4A51F115-6638-4FD8-8C33-9669EE0CC477}" type="pres">
      <dgm:prSet presAssocID="{2C569DAB-CD8A-4799-8F04-1566AC1EEA2E}" presName="sibTrans" presStyleCnt="0"/>
      <dgm:spPr/>
    </dgm:pt>
    <dgm:pt modelId="{F25DE453-89EB-4C67-8E98-25ED9151DBE7}" type="pres">
      <dgm:prSet presAssocID="{B2A54F13-5058-4423-9BFD-846A5B703609}" presName="compNode" presStyleCnt="0"/>
      <dgm:spPr/>
    </dgm:pt>
    <dgm:pt modelId="{B8A6893E-EA72-4678-8CDD-83783AAD148A}" type="pres">
      <dgm:prSet presAssocID="{B2A54F13-5058-4423-9BFD-846A5B7036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13B957-FB44-4733-9C50-DE567DAF97FE}" type="pres">
      <dgm:prSet presAssocID="{B2A54F13-5058-4423-9BFD-846A5B703609}" presName="spaceRect" presStyleCnt="0"/>
      <dgm:spPr/>
    </dgm:pt>
    <dgm:pt modelId="{0908EBD3-858E-41E0-ABE6-E6DB98891406}" type="pres">
      <dgm:prSet presAssocID="{B2A54F13-5058-4423-9BFD-846A5B70360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6A30201-B59C-48A3-8962-6CE3B41CFAAC}" srcId="{0D9C3268-2359-4146-A122-46D0EBCCC7E1}" destId="{35064944-5395-4033-B921-5D8D16E21DD8}" srcOrd="1" destOrd="0" parTransId="{F58C0DB1-E30F-4E88-B893-8681ADD88B7D}" sibTransId="{E5E352ED-7892-4C37-8C05-D210820892BE}"/>
    <dgm:cxn modelId="{95C8D220-194A-4AC1-855F-B8A69867DE69}" type="presOf" srcId="{A569EE0C-D011-4F38-9771-38C64CB65D72}" destId="{36C9E2D8-A38B-4A8B-BA21-F510A0B651C8}" srcOrd="0" destOrd="0" presId="urn:microsoft.com/office/officeart/2018/2/layout/IconLabelList"/>
    <dgm:cxn modelId="{1C8F4E21-A332-4A93-9656-3FB5E5AF1149}" type="presOf" srcId="{0D9C3268-2359-4146-A122-46D0EBCCC7E1}" destId="{9617FC7F-0A88-42A4-9016-7C02B314A155}" srcOrd="0" destOrd="0" presId="urn:microsoft.com/office/officeart/2018/2/layout/IconLabelList"/>
    <dgm:cxn modelId="{5A39A736-EE35-4612-886F-93F6AEB73D94}" srcId="{0D9C3268-2359-4146-A122-46D0EBCCC7E1}" destId="{672B4472-F40C-4293-9138-6BEA39D834AE}" srcOrd="2" destOrd="0" parTransId="{8A0D2040-5668-4D5F-87F9-8270C0FBA22A}" sibTransId="{82A052FC-8615-4475-A80D-27CA049A36AA}"/>
    <dgm:cxn modelId="{AEECD16E-496A-42AF-9273-D1669443CA59}" srcId="{0D9C3268-2359-4146-A122-46D0EBCCC7E1}" destId="{A569EE0C-D011-4F38-9771-38C64CB65D72}" srcOrd="0" destOrd="0" parTransId="{B1E244DD-D1D7-4113-8E11-2F31681BB51B}" sibTransId="{A7383865-9DAE-4504-AAA6-93492D154AB7}"/>
    <dgm:cxn modelId="{7E36428B-AE5E-42C3-86FB-C8FA3F7AC433}" srcId="{0D9C3268-2359-4146-A122-46D0EBCCC7E1}" destId="{D2E9A6C0-9CD2-4B42-923B-8CE8F9B59F7C}" srcOrd="3" destOrd="0" parTransId="{D166C460-98EB-410E-8EBF-05526C48130E}" sibTransId="{2C569DAB-CD8A-4799-8F04-1566AC1EEA2E}"/>
    <dgm:cxn modelId="{82E5B28B-2FF8-4F7C-970B-4FF35C29D54B}" type="presOf" srcId="{672B4472-F40C-4293-9138-6BEA39D834AE}" destId="{6E4FAFC4-A53D-436C-A4AA-1120580DE4AF}" srcOrd="0" destOrd="0" presId="urn:microsoft.com/office/officeart/2018/2/layout/IconLabelList"/>
    <dgm:cxn modelId="{32E2CF9B-CDB2-4557-A320-EAA6821E6AF5}" type="presOf" srcId="{D2E9A6C0-9CD2-4B42-923B-8CE8F9B59F7C}" destId="{398D6707-B36C-4AD2-B58F-635F54F7C3C3}" srcOrd="0" destOrd="0" presId="urn:microsoft.com/office/officeart/2018/2/layout/IconLabelList"/>
    <dgm:cxn modelId="{C84CA7AD-A7E7-4BD2-9AA0-0A1FB0B65233}" type="presOf" srcId="{35064944-5395-4033-B921-5D8D16E21DD8}" destId="{6225BCD3-3FCF-4169-A98D-159FE78A0D5C}" srcOrd="0" destOrd="0" presId="urn:microsoft.com/office/officeart/2018/2/layout/IconLabelList"/>
    <dgm:cxn modelId="{49AB42BD-ADA7-451F-9029-704A852CED88}" type="presOf" srcId="{B2A54F13-5058-4423-9BFD-846A5B703609}" destId="{0908EBD3-858E-41E0-ABE6-E6DB98891406}" srcOrd="0" destOrd="0" presId="urn:microsoft.com/office/officeart/2018/2/layout/IconLabelList"/>
    <dgm:cxn modelId="{5846F6D2-9423-4D78-A11D-246EA67E31C5}" srcId="{0D9C3268-2359-4146-A122-46D0EBCCC7E1}" destId="{B2A54F13-5058-4423-9BFD-846A5B703609}" srcOrd="4" destOrd="0" parTransId="{8E36765E-28D6-4CC0-8B14-6539F4936852}" sibTransId="{ECEE7E10-2982-4292-9303-9CC4E6D1E2C2}"/>
    <dgm:cxn modelId="{77D93C3D-0096-4EF6-8527-270F66377814}" type="presParOf" srcId="{9617FC7F-0A88-42A4-9016-7C02B314A155}" destId="{827CAE3B-EA5D-4B9F-9157-9F8D9CAE2F50}" srcOrd="0" destOrd="0" presId="urn:microsoft.com/office/officeart/2018/2/layout/IconLabelList"/>
    <dgm:cxn modelId="{748A5C8A-5A23-41F0-823D-74C8E780C56F}" type="presParOf" srcId="{827CAE3B-EA5D-4B9F-9157-9F8D9CAE2F50}" destId="{50613933-1FAA-4E03-AB48-6DC70143EAAB}" srcOrd="0" destOrd="0" presId="urn:microsoft.com/office/officeart/2018/2/layout/IconLabelList"/>
    <dgm:cxn modelId="{E2385D9D-6329-4DAE-94EE-F3F2551F680A}" type="presParOf" srcId="{827CAE3B-EA5D-4B9F-9157-9F8D9CAE2F50}" destId="{013D5102-14B8-4719-AC10-E041D8AF911B}" srcOrd="1" destOrd="0" presId="urn:microsoft.com/office/officeart/2018/2/layout/IconLabelList"/>
    <dgm:cxn modelId="{DFBE74ED-DDA2-4D89-BB4A-063B4762461C}" type="presParOf" srcId="{827CAE3B-EA5D-4B9F-9157-9F8D9CAE2F50}" destId="{36C9E2D8-A38B-4A8B-BA21-F510A0B651C8}" srcOrd="2" destOrd="0" presId="urn:microsoft.com/office/officeart/2018/2/layout/IconLabelList"/>
    <dgm:cxn modelId="{715FD005-1391-4C4E-87A0-84840E60B7B9}" type="presParOf" srcId="{9617FC7F-0A88-42A4-9016-7C02B314A155}" destId="{7818CB26-F4AE-4D36-89AC-F7408CD43855}" srcOrd="1" destOrd="0" presId="urn:microsoft.com/office/officeart/2018/2/layout/IconLabelList"/>
    <dgm:cxn modelId="{5453A889-028E-448C-8E52-3D1582B7599F}" type="presParOf" srcId="{9617FC7F-0A88-42A4-9016-7C02B314A155}" destId="{19F045FE-1AC6-4F78-8B3F-018DC6FFF814}" srcOrd="2" destOrd="0" presId="urn:microsoft.com/office/officeart/2018/2/layout/IconLabelList"/>
    <dgm:cxn modelId="{FF599B43-CAAF-47E7-B510-DC5EFCBB5A59}" type="presParOf" srcId="{19F045FE-1AC6-4F78-8B3F-018DC6FFF814}" destId="{E2683D7C-2F18-4354-8E10-CF4C4C3015EF}" srcOrd="0" destOrd="0" presId="urn:microsoft.com/office/officeart/2018/2/layout/IconLabelList"/>
    <dgm:cxn modelId="{2DC5E884-FDE5-4CE9-BBC1-5A6E62BC15CD}" type="presParOf" srcId="{19F045FE-1AC6-4F78-8B3F-018DC6FFF814}" destId="{6DFFB536-7B1E-43DE-92C6-483FF226B684}" srcOrd="1" destOrd="0" presId="urn:microsoft.com/office/officeart/2018/2/layout/IconLabelList"/>
    <dgm:cxn modelId="{DC4AA22B-92FE-46BF-83DF-DE4D3DF6A1CB}" type="presParOf" srcId="{19F045FE-1AC6-4F78-8B3F-018DC6FFF814}" destId="{6225BCD3-3FCF-4169-A98D-159FE78A0D5C}" srcOrd="2" destOrd="0" presId="urn:microsoft.com/office/officeart/2018/2/layout/IconLabelList"/>
    <dgm:cxn modelId="{3E92ACB6-DFA9-4AD7-ADBA-BAA0456168E3}" type="presParOf" srcId="{9617FC7F-0A88-42A4-9016-7C02B314A155}" destId="{571471C3-024D-4848-BE17-5C5ED8FD5E39}" srcOrd="3" destOrd="0" presId="urn:microsoft.com/office/officeart/2018/2/layout/IconLabelList"/>
    <dgm:cxn modelId="{4D287392-7D1D-4595-8FC6-F8D27D587CFD}" type="presParOf" srcId="{9617FC7F-0A88-42A4-9016-7C02B314A155}" destId="{A6896706-F372-49E3-97A4-3D7D7C7FA257}" srcOrd="4" destOrd="0" presId="urn:microsoft.com/office/officeart/2018/2/layout/IconLabelList"/>
    <dgm:cxn modelId="{FFE12CD7-FFB0-4ACB-A302-48A3FB73AE92}" type="presParOf" srcId="{A6896706-F372-49E3-97A4-3D7D7C7FA257}" destId="{763228BE-6840-4AD3-9997-9E9EB629B76C}" srcOrd="0" destOrd="0" presId="urn:microsoft.com/office/officeart/2018/2/layout/IconLabelList"/>
    <dgm:cxn modelId="{D304A807-2C90-44B1-9409-1D6A9FD143E2}" type="presParOf" srcId="{A6896706-F372-49E3-97A4-3D7D7C7FA257}" destId="{BB538747-F131-41B4-98AA-E216ADE3E3FE}" srcOrd="1" destOrd="0" presId="urn:microsoft.com/office/officeart/2018/2/layout/IconLabelList"/>
    <dgm:cxn modelId="{AF8C0218-0B91-440D-9DF6-3A2BCB0589C7}" type="presParOf" srcId="{A6896706-F372-49E3-97A4-3D7D7C7FA257}" destId="{6E4FAFC4-A53D-436C-A4AA-1120580DE4AF}" srcOrd="2" destOrd="0" presId="urn:microsoft.com/office/officeart/2018/2/layout/IconLabelList"/>
    <dgm:cxn modelId="{108E1D28-468F-4909-8336-E9657C7DD800}" type="presParOf" srcId="{9617FC7F-0A88-42A4-9016-7C02B314A155}" destId="{CBB5D30C-F687-423D-9143-DF1B536E0DE5}" srcOrd="5" destOrd="0" presId="urn:microsoft.com/office/officeart/2018/2/layout/IconLabelList"/>
    <dgm:cxn modelId="{0DB15BFD-F8E0-4ED0-B970-AB3C9BA80EE7}" type="presParOf" srcId="{9617FC7F-0A88-42A4-9016-7C02B314A155}" destId="{E8C5CB50-F8DD-4B8D-89AD-85BE08B8D645}" srcOrd="6" destOrd="0" presId="urn:microsoft.com/office/officeart/2018/2/layout/IconLabelList"/>
    <dgm:cxn modelId="{835A0E31-D189-4B3A-BD00-2F76199977C0}" type="presParOf" srcId="{E8C5CB50-F8DD-4B8D-89AD-85BE08B8D645}" destId="{AFB17D24-D7B7-4205-A8DF-FD2793E370FB}" srcOrd="0" destOrd="0" presId="urn:microsoft.com/office/officeart/2018/2/layout/IconLabelList"/>
    <dgm:cxn modelId="{7BDE0431-E516-4031-A250-DCABFC145562}" type="presParOf" srcId="{E8C5CB50-F8DD-4B8D-89AD-85BE08B8D645}" destId="{C89407DD-0D7C-4E79-BF45-A7C44690A8C9}" srcOrd="1" destOrd="0" presId="urn:microsoft.com/office/officeart/2018/2/layout/IconLabelList"/>
    <dgm:cxn modelId="{04F71FAD-2BCD-4883-A8C9-40880CA16AC4}" type="presParOf" srcId="{E8C5CB50-F8DD-4B8D-89AD-85BE08B8D645}" destId="{398D6707-B36C-4AD2-B58F-635F54F7C3C3}" srcOrd="2" destOrd="0" presId="urn:microsoft.com/office/officeart/2018/2/layout/IconLabelList"/>
    <dgm:cxn modelId="{37D17D1C-5295-43FB-B596-C5C9836F10C9}" type="presParOf" srcId="{9617FC7F-0A88-42A4-9016-7C02B314A155}" destId="{4A51F115-6638-4FD8-8C33-9669EE0CC477}" srcOrd="7" destOrd="0" presId="urn:microsoft.com/office/officeart/2018/2/layout/IconLabelList"/>
    <dgm:cxn modelId="{669EBDA1-DA4D-4CDD-95B4-6F16663D4F1D}" type="presParOf" srcId="{9617FC7F-0A88-42A4-9016-7C02B314A155}" destId="{F25DE453-89EB-4C67-8E98-25ED9151DBE7}" srcOrd="8" destOrd="0" presId="urn:microsoft.com/office/officeart/2018/2/layout/IconLabelList"/>
    <dgm:cxn modelId="{BF67BC87-6F35-41BA-B193-51216B19043B}" type="presParOf" srcId="{F25DE453-89EB-4C67-8E98-25ED9151DBE7}" destId="{B8A6893E-EA72-4678-8CDD-83783AAD148A}" srcOrd="0" destOrd="0" presId="urn:microsoft.com/office/officeart/2018/2/layout/IconLabelList"/>
    <dgm:cxn modelId="{800079EE-C381-4423-A36F-2A8D9FB8796A}" type="presParOf" srcId="{F25DE453-89EB-4C67-8E98-25ED9151DBE7}" destId="{2A13B957-FB44-4733-9C50-DE567DAF97FE}" srcOrd="1" destOrd="0" presId="urn:microsoft.com/office/officeart/2018/2/layout/IconLabelList"/>
    <dgm:cxn modelId="{6DC3609B-1A3F-44E8-A4E2-AB1B765160DD}" type="presParOf" srcId="{F25DE453-89EB-4C67-8E98-25ED9151DBE7}" destId="{0908EBD3-858E-41E0-ABE6-E6DB988914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20783-91CA-4037-B584-66EFD1CD548F}">
      <dsp:nvSpPr>
        <dsp:cNvPr id="0" name=""/>
        <dsp:cNvSpPr/>
      </dsp:nvSpPr>
      <dsp:spPr>
        <a:xfrm>
          <a:off x="0" y="576"/>
          <a:ext cx="61923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13B799-7ADD-49F3-B39F-4D8DD10146D9}">
      <dsp:nvSpPr>
        <dsp:cNvPr id="0" name=""/>
        <dsp:cNvSpPr/>
      </dsp:nvSpPr>
      <dsp:spPr>
        <a:xfrm>
          <a:off x="0" y="576"/>
          <a:ext cx="6192319" cy="52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</dsp:txBody>
      <dsp:txXfrm>
        <a:off x="0" y="576"/>
        <a:ext cx="6192319" cy="525013"/>
      </dsp:txXfrm>
    </dsp:sp>
    <dsp:sp modelId="{F150B52F-2274-4744-A1ED-13DBF4546C42}">
      <dsp:nvSpPr>
        <dsp:cNvPr id="0" name=""/>
        <dsp:cNvSpPr/>
      </dsp:nvSpPr>
      <dsp:spPr>
        <a:xfrm>
          <a:off x="0" y="525590"/>
          <a:ext cx="61923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3A88F6-F383-4AB1-A1C7-0283CC2480FA}">
      <dsp:nvSpPr>
        <dsp:cNvPr id="0" name=""/>
        <dsp:cNvSpPr/>
      </dsp:nvSpPr>
      <dsp:spPr>
        <a:xfrm>
          <a:off x="0" y="525590"/>
          <a:ext cx="6192319" cy="52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sp:txBody>
      <dsp:txXfrm>
        <a:off x="0" y="525590"/>
        <a:ext cx="6192319" cy="525013"/>
      </dsp:txXfrm>
    </dsp:sp>
    <dsp:sp modelId="{2B2D5B09-7B28-4097-B2CF-6E30FFDBCF8B}">
      <dsp:nvSpPr>
        <dsp:cNvPr id="0" name=""/>
        <dsp:cNvSpPr/>
      </dsp:nvSpPr>
      <dsp:spPr>
        <a:xfrm>
          <a:off x="0" y="1050604"/>
          <a:ext cx="61923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94A9FA-5215-4293-A360-192668516DBD}">
      <dsp:nvSpPr>
        <dsp:cNvPr id="0" name=""/>
        <dsp:cNvSpPr/>
      </dsp:nvSpPr>
      <dsp:spPr>
        <a:xfrm>
          <a:off x="0" y="1050604"/>
          <a:ext cx="6192319" cy="52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0" y="1050604"/>
        <a:ext cx="6192319" cy="525013"/>
      </dsp:txXfrm>
    </dsp:sp>
    <dsp:sp modelId="{A37A1404-0D3C-4B96-8E72-32A1D8495942}">
      <dsp:nvSpPr>
        <dsp:cNvPr id="0" name=""/>
        <dsp:cNvSpPr/>
      </dsp:nvSpPr>
      <dsp:spPr>
        <a:xfrm>
          <a:off x="0" y="1575617"/>
          <a:ext cx="61923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7C3961-7DA5-4ACB-8D06-83293F25DA98}">
      <dsp:nvSpPr>
        <dsp:cNvPr id="0" name=""/>
        <dsp:cNvSpPr/>
      </dsp:nvSpPr>
      <dsp:spPr>
        <a:xfrm>
          <a:off x="0" y="1575617"/>
          <a:ext cx="6192319" cy="52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Need of Project</a:t>
          </a:r>
        </a:p>
      </dsp:txBody>
      <dsp:txXfrm>
        <a:off x="0" y="1575617"/>
        <a:ext cx="6192319" cy="525013"/>
      </dsp:txXfrm>
    </dsp:sp>
    <dsp:sp modelId="{B7C342FC-A170-4906-A11C-A19E4EBDFE65}">
      <dsp:nvSpPr>
        <dsp:cNvPr id="0" name=""/>
        <dsp:cNvSpPr/>
      </dsp:nvSpPr>
      <dsp:spPr>
        <a:xfrm>
          <a:off x="0" y="2100631"/>
          <a:ext cx="61923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AD3F49-FC4B-4035-93C6-E7B4D88C7930}">
      <dsp:nvSpPr>
        <dsp:cNvPr id="0" name=""/>
        <dsp:cNvSpPr/>
      </dsp:nvSpPr>
      <dsp:spPr>
        <a:xfrm>
          <a:off x="0" y="2100631"/>
          <a:ext cx="6192319" cy="52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Steep Analysis</a:t>
          </a:r>
        </a:p>
      </dsp:txBody>
      <dsp:txXfrm>
        <a:off x="0" y="2100631"/>
        <a:ext cx="6192319" cy="525013"/>
      </dsp:txXfrm>
    </dsp:sp>
    <dsp:sp modelId="{AD69574A-2078-4EA6-8D33-B5E41D8F6581}">
      <dsp:nvSpPr>
        <dsp:cNvPr id="0" name=""/>
        <dsp:cNvSpPr/>
      </dsp:nvSpPr>
      <dsp:spPr>
        <a:xfrm>
          <a:off x="0" y="2625644"/>
          <a:ext cx="61923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A54F96-F592-4C74-A048-1D1DDD0ED7E1}">
      <dsp:nvSpPr>
        <dsp:cNvPr id="0" name=""/>
        <dsp:cNvSpPr/>
      </dsp:nvSpPr>
      <dsp:spPr>
        <a:xfrm>
          <a:off x="0" y="2625644"/>
          <a:ext cx="6192319" cy="52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Empathy Map</a:t>
          </a:r>
        </a:p>
      </dsp:txBody>
      <dsp:txXfrm>
        <a:off x="0" y="2625644"/>
        <a:ext cx="6192319" cy="525013"/>
      </dsp:txXfrm>
    </dsp:sp>
    <dsp:sp modelId="{125E8B96-F89D-4D73-817D-F9CA4C6C18ED}">
      <dsp:nvSpPr>
        <dsp:cNvPr id="0" name=""/>
        <dsp:cNvSpPr/>
      </dsp:nvSpPr>
      <dsp:spPr>
        <a:xfrm>
          <a:off x="0" y="3150658"/>
          <a:ext cx="61923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AAB94F-EC4F-48D0-A203-BE5249464D5B}">
      <dsp:nvSpPr>
        <dsp:cNvPr id="0" name=""/>
        <dsp:cNvSpPr/>
      </dsp:nvSpPr>
      <dsp:spPr>
        <a:xfrm>
          <a:off x="0" y="3150658"/>
          <a:ext cx="6192319" cy="52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 Journey Map</a:t>
          </a:r>
        </a:p>
      </dsp:txBody>
      <dsp:txXfrm>
        <a:off x="0" y="3150658"/>
        <a:ext cx="6192319" cy="525013"/>
      </dsp:txXfrm>
    </dsp:sp>
    <dsp:sp modelId="{83174AD7-A978-47DA-BF7D-618ED06DB91E}">
      <dsp:nvSpPr>
        <dsp:cNvPr id="0" name=""/>
        <dsp:cNvSpPr/>
      </dsp:nvSpPr>
      <dsp:spPr>
        <a:xfrm>
          <a:off x="0" y="3675671"/>
          <a:ext cx="61923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5CC24D-DA67-4553-B004-CD4197DBA201}">
      <dsp:nvSpPr>
        <dsp:cNvPr id="0" name=""/>
        <dsp:cNvSpPr/>
      </dsp:nvSpPr>
      <dsp:spPr>
        <a:xfrm>
          <a:off x="0" y="3675671"/>
          <a:ext cx="6192319" cy="52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WH Questions</a:t>
          </a:r>
        </a:p>
      </dsp:txBody>
      <dsp:txXfrm>
        <a:off x="0" y="3675671"/>
        <a:ext cx="6192319" cy="525013"/>
      </dsp:txXfrm>
    </dsp:sp>
    <dsp:sp modelId="{4EB988CD-7C25-4637-9F6F-F41A1B7657ED}">
      <dsp:nvSpPr>
        <dsp:cNvPr id="0" name=""/>
        <dsp:cNvSpPr/>
      </dsp:nvSpPr>
      <dsp:spPr>
        <a:xfrm>
          <a:off x="0" y="4200685"/>
          <a:ext cx="61923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06B489-A1F1-4AD9-BF41-98D3A3C5C730}">
      <dsp:nvSpPr>
        <dsp:cNvPr id="0" name=""/>
        <dsp:cNvSpPr/>
      </dsp:nvSpPr>
      <dsp:spPr>
        <a:xfrm>
          <a:off x="0" y="4200685"/>
          <a:ext cx="6192319" cy="52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sp:txBody>
      <dsp:txXfrm>
        <a:off x="0" y="4200685"/>
        <a:ext cx="6192319" cy="525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D3FFA-896C-4901-8C04-8B0827C78F84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BOOST THE VOTING SPEED USING ONLINE SECURE WEBSITE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038" y="28038"/>
        <a:ext cx="7298593" cy="901218"/>
      </dsp:txXfrm>
    </dsp:sp>
    <dsp:sp modelId="{53BF79A8-359E-46A7-A4E4-7FE0DDEB9AFD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MINIMIZES VOTE  COUNTING MISTAKES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2583" y="1159385"/>
        <a:ext cx="7029617" cy="901218"/>
      </dsp:txXfrm>
    </dsp:sp>
    <dsp:sp modelId="{3EBEDDB2-F5D3-4645-80B9-1197F3B1A1FA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REDUCES  FAKE VOTING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26612" y="2290733"/>
        <a:ext cx="7040133" cy="901218"/>
      </dsp:txXfrm>
    </dsp:sp>
    <dsp:sp modelId="{867337B5-2B7B-461F-B158-3F4DB8881DF2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MAXIMIZES PARTICIPATION FOR VOTING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1157" y="3422081"/>
        <a:ext cx="7029617" cy="901218"/>
      </dsp:txXfrm>
    </dsp:sp>
    <dsp:sp modelId="{D628A776-055C-4374-B6AF-C3C76DCADF7B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CF9DFB80-9F9A-4765-A013-C523BA0248E8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C2E799AA-0949-451A-A5D1-CEF3A988771C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7D4B7-79DE-40B7-AB99-18FE3E95A9A3}">
      <dsp:nvSpPr>
        <dsp:cNvPr id="0" name=""/>
        <dsp:cNvSpPr/>
      </dsp:nvSpPr>
      <dsp:spPr>
        <a:xfrm>
          <a:off x="0" y="1739"/>
          <a:ext cx="54715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675535-94B4-4E44-BCF2-C843CCCF45CC}">
      <dsp:nvSpPr>
        <dsp:cNvPr id="0" name=""/>
        <dsp:cNvSpPr/>
      </dsp:nvSpPr>
      <dsp:spPr>
        <a:xfrm>
          <a:off x="0" y="1739"/>
          <a:ext cx="5471529" cy="1186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Online Voting System is an online voting technique.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39"/>
        <a:ext cx="5471529" cy="1186559"/>
      </dsp:txXfrm>
    </dsp:sp>
    <dsp:sp modelId="{C16D55E0-71F8-4A21-95E2-35A71195DF78}">
      <dsp:nvSpPr>
        <dsp:cNvPr id="0" name=""/>
        <dsp:cNvSpPr/>
      </dsp:nvSpPr>
      <dsp:spPr>
        <a:xfrm>
          <a:off x="0" y="1188299"/>
          <a:ext cx="54715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83EF69-015B-45E3-8664-16015D2D25DE}">
      <dsp:nvSpPr>
        <dsp:cNvPr id="0" name=""/>
        <dsp:cNvSpPr/>
      </dsp:nvSpPr>
      <dsp:spPr>
        <a:xfrm>
          <a:off x="0" y="1188299"/>
          <a:ext cx="5471529" cy="1186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 this system people who have citizenship of a country and whose age is above 18 years of any sex can give his/her vote online without going to any polling booth.</a:t>
          </a:r>
        </a:p>
      </dsp:txBody>
      <dsp:txXfrm>
        <a:off x="0" y="1188299"/>
        <a:ext cx="5471529" cy="1186559"/>
      </dsp:txXfrm>
    </dsp:sp>
    <dsp:sp modelId="{F4D97052-1CC6-41A8-A0EC-4B9077CCBA13}">
      <dsp:nvSpPr>
        <dsp:cNvPr id="0" name=""/>
        <dsp:cNvSpPr/>
      </dsp:nvSpPr>
      <dsp:spPr>
        <a:xfrm>
          <a:off x="0" y="2374859"/>
          <a:ext cx="54715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0E2E30-2A3A-44D6-A536-5EE01F8ACC61}">
      <dsp:nvSpPr>
        <dsp:cNvPr id="0" name=""/>
        <dsp:cNvSpPr/>
      </dsp:nvSpPr>
      <dsp:spPr>
        <a:xfrm>
          <a:off x="0" y="2374859"/>
          <a:ext cx="5471529" cy="1186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There is a database which is maintained by the Electoral Commission in which all the names of voter with complete information is stored.</a:t>
          </a:r>
        </a:p>
      </dsp:txBody>
      <dsp:txXfrm>
        <a:off x="0" y="2374859"/>
        <a:ext cx="5471529" cy="1186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6BF2B-7E01-4A47-AF63-568EBC38E910}">
      <dsp:nvSpPr>
        <dsp:cNvPr id="0" name=""/>
        <dsp:cNvSpPr/>
      </dsp:nvSpPr>
      <dsp:spPr>
        <a:xfrm>
          <a:off x="1764832" y="99317"/>
          <a:ext cx="887324" cy="887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7DA55-5E50-4AFF-B6CD-0B082DF45609}">
      <dsp:nvSpPr>
        <dsp:cNvPr id="0" name=""/>
        <dsp:cNvSpPr/>
      </dsp:nvSpPr>
      <dsp:spPr>
        <a:xfrm>
          <a:off x="1951170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18408-D9F3-4CA6-A8C9-9BCA2D635942}">
      <dsp:nvSpPr>
        <dsp:cNvPr id="0" name=""/>
        <dsp:cNvSpPr/>
      </dsp:nvSpPr>
      <dsp:spPr>
        <a:xfrm>
          <a:off x="2842298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Vote at any time from anywhere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42298" y="99317"/>
        <a:ext cx="2091551" cy="887324"/>
      </dsp:txXfrm>
    </dsp:sp>
    <dsp:sp modelId="{0801F007-2D1D-4206-917B-FDCA27FD9167}">
      <dsp:nvSpPr>
        <dsp:cNvPr id="0" name=""/>
        <dsp:cNvSpPr/>
      </dsp:nvSpPr>
      <dsp:spPr>
        <a:xfrm>
          <a:off x="5298286" y="99317"/>
          <a:ext cx="887324" cy="887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B396D-750D-4DCC-BCDF-208DF80732D5}">
      <dsp:nvSpPr>
        <dsp:cNvPr id="0" name=""/>
        <dsp:cNvSpPr/>
      </dsp:nvSpPr>
      <dsp:spPr>
        <a:xfrm>
          <a:off x="5484624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DAAB6-C62B-4295-B870-92779DCCDAB8}">
      <dsp:nvSpPr>
        <dsp:cNvPr id="0" name=""/>
        <dsp:cNvSpPr/>
      </dsp:nvSpPr>
      <dsp:spPr>
        <a:xfrm>
          <a:off x="6375752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Boost participation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75752" y="99317"/>
        <a:ext cx="2091551" cy="887324"/>
      </dsp:txXfrm>
    </dsp:sp>
    <dsp:sp modelId="{B37B8533-7F63-448C-A9C8-2CE97E412CCF}">
      <dsp:nvSpPr>
        <dsp:cNvPr id="0" name=""/>
        <dsp:cNvSpPr/>
      </dsp:nvSpPr>
      <dsp:spPr>
        <a:xfrm>
          <a:off x="1764832" y="1723465"/>
          <a:ext cx="887324" cy="887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634CF-962B-496F-8597-2F4E2118364A}">
      <dsp:nvSpPr>
        <dsp:cNvPr id="0" name=""/>
        <dsp:cNvSpPr/>
      </dsp:nvSpPr>
      <dsp:spPr>
        <a:xfrm>
          <a:off x="1951170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0AE00-9313-4787-B500-1305D9D4D157}">
      <dsp:nvSpPr>
        <dsp:cNvPr id="0" name=""/>
        <dsp:cNvSpPr/>
      </dsp:nvSpPr>
      <dsp:spPr>
        <a:xfrm>
          <a:off x="2842298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Less physical infrastructure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42298" y="1723465"/>
        <a:ext cx="2091551" cy="887324"/>
      </dsp:txXfrm>
    </dsp:sp>
    <dsp:sp modelId="{55D0AFC5-23D4-4C73-B9F0-5D39974A8E6A}">
      <dsp:nvSpPr>
        <dsp:cNvPr id="0" name=""/>
        <dsp:cNvSpPr/>
      </dsp:nvSpPr>
      <dsp:spPr>
        <a:xfrm>
          <a:off x="5298286" y="1723465"/>
          <a:ext cx="887324" cy="8873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4D378-0283-446F-B68E-F2B93EF238FA}">
      <dsp:nvSpPr>
        <dsp:cNvPr id="0" name=""/>
        <dsp:cNvSpPr/>
      </dsp:nvSpPr>
      <dsp:spPr>
        <a:xfrm>
          <a:off x="5484624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FBD8C-5998-440E-938C-0A8BAA57C782}">
      <dsp:nvSpPr>
        <dsp:cNvPr id="0" name=""/>
        <dsp:cNvSpPr/>
      </dsp:nvSpPr>
      <dsp:spPr>
        <a:xfrm>
          <a:off x="6375752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More rich ballots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75752" y="1723465"/>
        <a:ext cx="2091551" cy="887324"/>
      </dsp:txXfrm>
    </dsp:sp>
    <dsp:sp modelId="{913CE21C-256D-44AF-9257-2ACB58642796}">
      <dsp:nvSpPr>
        <dsp:cNvPr id="0" name=""/>
        <dsp:cNvSpPr/>
      </dsp:nvSpPr>
      <dsp:spPr>
        <a:xfrm>
          <a:off x="1764832" y="3347613"/>
          <a:ext cx="887324" cy="887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C82C1-B01E-460F-8F1C-B65663EBA463}">
      <dsp:nvSpPr>
        <dsp:cNvPr id="0" name=""/>
        <dsp:cNvSpPr/>
      </dsp:nvSpPr>
      <dsp:spPr>
        <a:xfrm>
          <a:off x="1951170" y="3533952"/>
          <a:ext cx="514648" cy="5146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5F3C3-6A44-4D33-BB20-BBF66B9B821D}">
      <dsp:nvSpPr>
        <dsp:cNvPr id="0" name=""/>
        <dsp:cNvSpPr/>
      </dsp:nvSpPr>
      <dsp:spPr>
        <a:xfrm>
          <a:off x="2842298" y="3347613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Fast and easy votes tally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42298" y="3347613"/>
        <a:ext cx="2091551" cy="887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13933-1FAA-4E03-AB48-6DC70143EAAB}">
      <dsp:nvSpPr>
        <dsp:cNvPr id="0" name=""/>
        <dsp:cNvSpPr/>
      </dsp:nvSpPr>
      <dsp:spPr>
        <a:xfrm>
          <a:off x="82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9E2D8-A38B-4A8B-BA21-F510A0B651C8}">
      <dsp:nvSpPr>
        <dsp:cNvPr id="0" name=""/>
        <dsp:cNvSpPr/>
      </dsp:nvSpPr>
      <dsp:spPr>
        <a:xfrm>
          <a:off x="33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What is the need for this system?</a:t>
          </a:r>
        </a:p>
      </dsp:txBody>
      <dsp:txXfrm>
        <a:off x="333914" y="2024704"/>
        <a:ext cx="1800000" cy="720000"/>
      </dsp:txXfrm>
    </dsp:sp>
    <dsp:sp modelId="{E2683D7C-2F18-4354-8E10-CF4C4C3015EF}">
      <dsp:nvSpPr>
        <dsp:cNvPr id="0" name=""/>
        <dsp:cNvSpPr/>
      </dsp:nvSpPr>
      <dsp:spPr>
        <a:xfrm>
          <a:off x="2943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5BCD3-3FCF-4169-A98D-159FE78A0D5C}">
      <dsp:nvSpPr>
        <dsp:cNvPr id="0" name=""/>
        <dsp:cNvSpPr/>
      </dsp:nvSpPr>
      <dsp:spPr>
        <a:xfrm>
          <a:off x="2448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Does the software offer great customer support?</a:t>
          </a:r>
        </a:p>
      </dsp:txBody>
      <dsp:txXfrm>
        <a:off x="2448914" y="2024704"/>
        <a:ext cx="1800000" cy="720000"/>
      </dsp:txXfrm>
    </dsp:sp>
    <dsp:sp modelId="{763228BE-6840-4AD3-9997-9E9EB629B76C}">
      <dsp:nvSpPr>
        <dsp:cNvPr id="0" name=""/>
        <dsp:cNvSpPr/>
      </dsp:nvSpPr>
      <dsp:spPr>
        <a:xfrm>
          <a:off x="505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FAFC4-A53D-436C-A4AA-1120580DE4AF}">
      <dsp:nvSpPr>
        <dsp:cNvPr id="0" name=""/>
        <dsp:cNvSpPr/>
      </dsp:nvSpPr>
      <dsp:spPr>
        <a:xfrm>
          <a:off x="456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many people will be using the system?</a:t>
          </a:r>
        </a:p>
      </dsp:txBody>
      <dsp:txXfrm>
        <a:off x="4563914" y="2024704"/>
        <a:ext cx="1800000" cy="720000"/>
      </dsp:txXfrm>
    </dsp:sp>
    <dsp:sp modelId="{AFB17D24-D7B7-4205-A8DF-FD2793E370FB}">
      <dsp:nvSpPr>
        <dsp:cNvPr id="0" name=""/>
        <dsp:cNvSpPr/>
      </dsp:nvSpPr>
      <dsp:spPr>
        <a:xfrm>
          <a:off x="7173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D6707-B36C-4AD2-B58F-635F54F7C3C3}">
      <dsp:nvSpPr>
        <dsp:cNvPr id="0" name=""/>
        <dsp:cNvSpPr/>
      </dsp:nvSpPr>
      <dsp:spPr>
        <a:xfrm>
          <a:off x="6678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When did you </a:t>
          </a:r>
          <a:r>
            <a:rPr lang="en-US" sz="1500" kern="1200" dirty="0" err="1"/>
            <a:t>realise</a:t>
          </a:r>
          <a:r>
            <a:rPr lang="en-US" sz="1500" kern="1200" dirty="0"/>
            <a:t> the issue with existing system?</a:t>
          </a:r>
        </a:p>
      </dsp:txBody>
      <dsp:txXfrm>
        <a:off x="6678914" y="2024704"/>
        <a:ext cx="1800000" cy="720000"/>
      </dsp:txXfrm>
    </dsp:sp>
    <dsp:sp modelId="{B8A6893E-EA72-4678-8CDD-83783AAD148A}">
      <dsp:nvSpPr>
        <dsp:cNvPr id="0" name=""/>
        <dsp:cNvSpPr/>
      </dsp:nvSpPr>
      <dsp:spPr>
        <a:xfrm>
          <a:off x="928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8EBD3-858E-41E0-ABE6-E6DB98891406}">
      <dsp:nvSpPr>
        <dsp:cNvPr id="0" name=""/>
        <dsp:cNvSpPr/>
      </dsp:nvSpPr>
      <dsp:spPr>
        <a:xfrm>
          <a:off x="879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Is the software easy to use?</a:t>
          </a:r>
        </a:p>
      </dsp:txBody>
      <dsp:txXfrm>
        <a:off x="8793914" y="202470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0" descr="Hand holding a pen shading number on a sheet">
            <a:extLst>
              <a:ext uri="{FF2B5EF4-FFF2-40B4-BE49-F238E27FC236}">
                <a16:creationId xmlns:a16="http://schemas.microsoft.com/office/drawing/2014/main" id="{DB610841-27C6-B157-D229-547D00C48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9" name="Rectangle 34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889" y="365758"/>
            <a:ext cx="6784259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889" y="2324100"/>
            <a:ext cx="6784259" cy="387508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				 Guidance By: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Utkarsh Khandare	       DR. Arvind Jagtap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Rohit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Dhotre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Vaibhav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Barawkar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Yashraj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Devrat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Shreyas Kulkarni</a:t>
            </a:r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24F3D-C19E-2B44-8B0B-5C10A2FB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5 WH QUESTIONS:</a:t>
            </a:r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86CBFB-7749-1578-72F3-EAFFCCE0C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65106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78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1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3CE95-5A74-98D0-8CC5-7ECFB420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CONCLUSION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41E4-E6C5-616E-6071-57C39600C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Online Voting system will manage the Voter's information by which voter can login and use his voting rights.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The system will incorporate all features of Voting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It’s provide the tools for maintaining voter's vote to every party and it count total number of votes of every party.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There is a DATABASE which is maintained by the electoral commission in which all the names of voter with complete information is stored.</a:t>
            </a:r>
          </a:p>
        </p:txBody>
      </p:sp>
    </p:spTree>
    <p:extLst>
      <p:ext uri="{BB962C8B-B14F-4D97-AF65-F5344CB8AC3E}">
        <p14:creationId xmlns:p14="http://schemas.microsoft.com/office/powerpoint/2010/main" val="340305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3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4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87C1B-9E2C-19E2-7ACF-E269D1D1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1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0">
            <a:extLst>
              <a:ext uri="{FF2B5EF4-FFF2-40B4-BE49-F238E27FC236}">
                <a16:creationId xmlns:a16="http://schemas.microsoft.com/office/drawing/2014/main" id="{2E7E3E23-3020-B9A5-057F-B4BD06398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1192" b="145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22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300C2-F543-9F98-B1E0-FC511BF1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CONTENTS:</a:t>
            </a:r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42EA6E-2BCD-ECFA-92FB-57A30D948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754716"/>
              </p:ext>
            </p:extLst>
          </p:nvPr>
        </p:nvGraphicFramePr>
        <p:xfrm>
          <a:off x="5155379" y="1065862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8528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FCBFA-3F43-D908-D375-64CF10A5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			     OBJECTIVES</a:t>
            </a:r>
            <a:endParaRPr lang="en-US" sz="5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51A16C-BD24-214E-2588-A2DA40A43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2626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6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3" name="Rectangle 39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9" name="Picture 388" descr="Colourful carved figures of humans">
            <a:extLst>
              <a:ext uri="{FF2B5EF4-FFF2-40B4-BE49-F238E27FC236}">
                <a16:creationId xmlns:a16="http://schemas.microsoft.com/office/drawing/2014/main" id="{725C1E79-D423-3BB0-2508-FC3B11F28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"/>
          <a:stretch/>
        </p:blipFill>
        <p:spPr>
          <a:xfrm>
            <a:off x="-29183" y="10"/>
            <a:ext cx="8278237" cy="6857990"/>
          </a:xfrm>
          <a:prstGeom prst="rect">
            <a:avLst/>
          </a:prstGeom>
        </p:spPr>
      </p:pic>
      <p:sp>
        <p:nvSpPr>
          <p:cNvPr id="395" name="Rectangle 39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7AECE-7821-4339-C3B7-C8F6947C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903" y="365125"/>
            <a:ext cx="3754876" cy="18999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6224-C3E2-2475-2C91-676658D27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889" y="2434200"/>
            <a:ext cx="5486400" cy="432652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problems are faced by the people in voting manually :-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Much time is required.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it has been observed that in some cases booth capturing has been reported.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the chances of conflicts.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time for ballot counting and many others.</a:t>
            </a:r>
          </a:p>
        </p:txBody>
      </p:sp>
    </p:spTree>
    <p:extLst>
      <p:ext uri="{BB962C8B-B14F-4D97-AF65-F5344CB8AC3E}">
        <p14:creationId xmlns:p14="http://schemas.microsoft.com/office/powerpoint/2010/main" val="233419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46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8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7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3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0278A2-257A-9EF2-698E-CAF70DC0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INTRODUCTION:</a:t>
            </a:r>
            <a:endParaRPr lang="en-US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3C0B534-7323-CAEC-815D-EA8CDFFAB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119722"/>
              </p:ext>
            </p:extLst>
          </p:nvPr>
        </p:nvGraphicFramePr>
        <p:xfrm>
          <a:off x="5295569" y="2494450"/>
          <a:ext cx="5471529" cy="3563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1DB3FD8-573C-4E95-77CC-90A99CD0F2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45" y="2361910"/>
            <a:ext cx="3869858" cy="3695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231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9E4B4-426E-6D38-11A6-738B66E2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NEED OF PROJECT 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248B51-63F6-3E14-DE17-33AE5E65D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583993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818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5" name="Freeform: Shape 40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E7CED-BEBB-B3E1-1404-E8E50FC1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23" y="736919"/>
            <a:ext cx="4028787" cy="33048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STEEP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B1A103-CE7E-CAC0-6016-9B837947B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4" y="4778734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3AE45-AC85-D3BC-2AF9-F92793AC8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66" y="175097"/>
            <a:ext cx="7354111" cy="64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6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9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9E24B-6EFE-BEB0-9743-0E938CB5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EMPATHY MAP: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EF59CC-8E76-B01E-C782-D0F635876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4303" r="2261" b="4567"/>
          <a:stretch/>
        </p:blipFill>
        <p:spPr>
          <a:xfrm>
            <a:off x="3638145" y="778213"/>
            <a:ext cx="8250281" cy="555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9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B8CF9-1A18-AAC5-E570-D92A67F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948"/>
            <a:ext cx="10515599" cy="932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 u="sng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JOURNEY MAP</a:t>
            </a:r>
            <a:endParaRPr lang="en-US" sz="38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8EDEFED-7226-C276-B55F-8206E1FBE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1D402-D9E8-4F78-B82B-D94C0514C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"/>
          <a:stretch/>
        </p:blipFill>
        <p:spPr>
          <a:xfrm>
            <a:off x="1219199" y="1335727"/>
            <a:ext cx="9934833" cy="55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5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363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Schoolbook</vt:lpstr>
      <vt:lpstr>Times New Roman</vt:lpstr>
      <vt:lpstr>Wingdings</vt:lpstr>
      <vt:lpstr>office theme</vt:lpstr>
      <vt:lpstr>Smart Voting System</vt:lpstr>
      <vt:lpstr>CONTENTS:</vt:lpstr>
      <vt:lpstr>        OBJECTIVES</vt:lpstr>
      <vt:lpstr>PROBLEM STATEMENT</vt:lpstr>
      <vt:lpstr>INTRODUCTION:</vt:lpstr>
      <vt:lpstr>NEED OF PROJECT :</vt:lpstr>
      <vt:lpstr>STEEP ANALYSIS</vt:lpstr>
      <vt:lpstr>EMPATHY MAP:</vt:lpstr>
      <vt:lpstr>CUSTOMER JOURNEY MAP</vt:lpstr>
      <vt:lpstr> 5 WH QUESTIONS: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khandare</cp:lastModifiedBy>
  <cp:revision>122</cp:revision>
  <dcterms:created xsi:type="dcterms:W3CDTF">2022-11-05T14:43:03Z</dcterms:created>
  <dcterms:modified xsi:type="dcterms:W3CDTF">2022-11-09T12:16:38Z</dcterms:modified>
</cp:coreProperties>
</file>