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89B6D-01D7-4A0E-9332-AF2D07548701}" v="188" dt="2022-11-05T15:00:46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03B3C-CA8B-44B9-B644-E88439DD92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436857-7E3C-401F-819D-4B2B2DB08AA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</a:p>
      </dgm:t>
    </dgm:pt>
    <dgm:pt modelId="{6C8768E5-3D1C-421B-80C3-B41519DC12C7}" type="parTrans" cxnId="{961AA5F5-3CA5-4F3B-8521-C4056C508D12}">
      <dgm:prSet/>
      <dgm:spPr/>
      <dgm:t>
        <a:bodyPr/>
        <a:lstStyle/>
        <a:p>
          <a:endParaRPr lang="en-US"/>
        </a:p>
      </dgm:t>
    </dgm:pt>
    <dgm:pt modelId="{E38CA6B4-3A9D-4046-B8D8-8745E38EEAA9}" type="sibTrans" cxnId="{961AA5F5-3CA5-4F3B-8521-C4056C508D12}">
      <dgm:prSet/>
      <dgm:spPr/>
      <dgm:t>
        <a:bodyPr/>
        <a:lstStyle/>
        <a:p>
          <a:endParaRPr lang="en-US"/>
        </a:p>
      </dgm:t>
    </dgm:pt>
    <dgm:pt modelId="{E257DEDD-3315-436B-B3EB-0B2726F5DACF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gm:t>
    </dgm:pt>
    <dgm:pt modelId="{94B50F52-7F1F-4F2A-846C-789F6B46F14C}" type="parTrans" cxnId="{7B7FADA7-4388-4121-BB54-A2A763059180}">
      <dgm:prSet/>
      <dgm:spPr/>
      <dgm:t>
        <a:bodyPr/>
        <a:lstStyle/>
        <a:p>
          <a:endParaRPr lang="en-US"/>
        </a:p>
      </dgm:t>
    </dgm:pt>
    <dgm:pt modelId="{71AA9E7F-92D4-4AE8-8B5A-C404B1723CCF}" type="sibTrans" cxnId="{7B7FADA7-4388-4121-BB54-A2A763059180}">
      <dgm:prSet/>
      <dgm:spPr/>
      <dgm:t>
        <a:bodyPr/>
        <a:lstStyle/>
        <a:p>
          <a:endParaRPr lang="en-US"/>
        </a:p>
      </dgm:t>
    </dgm:pt>
    <dgm:pt modelId="{C8469301-1618-4F62-8FFB-66C341C667E9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70370473-8A10-4F24-81EE-71A23317FD52}" type="parTrans" cxnId="{D475BD2A-062B-43A3-824E-A76CB4CCC4B1}">
      <dgm:prSet/>
      <dgm:spPr/>
      <dgm:t>
        <a:bodyPr/>
        <a:lstStyle/>
        <a:p>
          <a:endParaRPr lang="en-US"/>
        </a:p>
      </dgm:t>
    </dgm:pt>
    <dgm:pt modelId="{B2D85634-BE90-4510-9DDB-2D061912D342}" type="sibTrans" cxnId="{D475BD2A-062B-43A3-824E-A76CB4CCC4B1}">
      <dgm:prSet/>
      <dgm:spPr/>
      <dgm:t>
        <a:bodyPr/>
        <a:lstStyle/>
        <a:p>
          <a:endParaRPr lang="en-US"/>
        </a:p>
      </dgm:t>
    </dgm:pt>
    <dgm:pt modelId="{D1EB0EC3-2ABD-4199-A840-C01B60664B8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Need of Project</a:t>
          </a:r>
        </a:p>
      </dgm:t>
    </dgm:pt>
    <dgm:pt modelId="{C9D36073-5162-44C8-9B79-ED3A23AD6767}" type="parTrans" cxnId="{6244F6D6-39E5-4E41-B74D-95C47313B191}">
      <dgm:prSet/>
      <dgm:spPr/>
      <dgm:t>
        <a:bodyPr/>
        <a:lstStyle/>
        <a:p>
          <a:endParaRPr lang="en-US"/>
        </a:p>
      </dgm:t>
    </dgm:pt>
    <dgm:pt modelId="{A52292B4-9D6F-47F2-B892-F446EE2C5AB8}" type="sibTrans" cxnId="{6244F6D6-39E5-4E41-B74D-95C47313B191}">
      <dgm:prSet/>
      <dgm:spPr/>
      <dgm:t>
        <a:bodyPr/>
        <a:lstStyle/>
        <a:p>
          <a:endParaRPr lang="en-US"/>
        </a:p>
      </dgm:t>
    </dgm:pt>
    <dgm:pt modelId="{89085896-0277-4659-90CB-5C13813A905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Pestel Analysis</a:t>
          </a:r>
        </a:p>
      </dgm:t>
    </dgm:pt>
    <dgm:pt modelId="{8CC5DA08-A1D4-4617-966D-33A2403FB94D}" type="parTrans" cxnId="{0CFA89E6-85D2-4DCC-AA52-7497F3A58AE0}">
      <dgm:prSet/>
      <dgm:spPr/>
      <dgm:t>
        <a:bodyPr/>
        <a:lstStyle/>
        <a:p>
          <a:endParaRPr lang="en-US"/>
        </a:p>
      </dgm:t>
    </dgm:pt>
    <dgm:pt modelId="{B9C3D768-E92C-42AD-89F9-1FF47C9C7C70}" type="sibTrans" cxnId="{0CFA89E6-85D2-4DCC-AA52-7497F3A58AE0}">
      <dgm:prSet/>
      <dgm:spPr/>
      <dgm:t>
        <a:bodyPr/>
        <a:lstStyle/>
        <a:p>
          <a:endParaRPr lang="en-US"/>
        </a:p>
      </dgm:t>
    </dgm:pt>
    <dgm:pt modelId="{2635F67D-9EF9-400F-A4F5-CEC46054831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Empathy Map</a:t>
          </a:r>
        </a:p>
      </dgm:t>
    </dgm:pt>
    <dgm:pt modelId="{C75671BA-5854-428E-B7AC-455C1329449C}" type="parTrans" cxnId="{D54276B2-771B-4E2B-B2BC-574DEB5A9823}">
      <dgm:prSet/>
      <dgm:spPr/>
      <dgm:t>
        <a:bodyPr/>
        <a:lstStyle/>
        <a:p>
          <a:endParaRPr lang="en-US"/>
        </a:p>
      </dgm:t>
    </dgm:pt>
    <dgm:pt modelId="{6F741EA3-76FA-43F1-ADCA-5E7573E56E39}" type="sibTrans" cxnId="{D54276B2-771B-4E2B-B2BC-574DEB5A9823}">
      <dgm:prSet/>
      <dgm:spPr/>
      <dgm:t>
        <a:bodyPr/>
        <a:lstStyle/>
        <a:p>
          <a:endParaRPr lang="en-US"/>
        </a:p>
      </dgm:t>
    </dgm:pt>
    <dgm:pt modelId="{207CEA0D-809C-49CA-80F5-5753586E9325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Customer Journey Map</a:t>
          </a:r>
        </a:p>
      </dgm:t>
    </dgm:pt>
    <dgm:pt modelId="{8DF422AC-57D1-4AAF-B8DE-D88FFB237873}" type="parTrans" cxnId="{09AD7F28-0103-4D64-9892-C9725A221742}">
      <dgm:prSet/>
      <dgm:spPr/>
      <dgm:t>
        <a:bodyPr/>
        <a:lstStyle/>
        <a:p>
          <a:endParaRPr lang="en-US"/>
        </a:p>
      </dgm:t>
    </dgm:pt>
    <dgm:pt modelId="{87CD2800-D619-48CA-9BB5-939FDA8DB376}" type="sibTrans" cxnId="{09AD7F28-0103-4D64-9892-C9725A221742}">
      <dgm:prSet/>
      <dgm:spPr/>
      <dgm:t>
        <a:bodyPr/>
        <a:lstStyle/>
        <a:p>
          <a:endParaRPr lang="en-US"/>
        </a:p>
      </dgm:t>
    </dgm:pt>
    <dgm:pt modelId="{0D843945-32DD-41D4-A5D3-FBDA919727A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WH Questions</a:t>
          </a:r>
        </a:p>
      </dgm:t>
    </dgm:pt>
    <dgm:pt modelId="{0E6FFB9E-98B6-4B27-865A-EE60F1F8CF64}" type="parTrans" cxnId="{7ABE7938-96C2-4B1B-A2B4-4986840845B5}">
      <dgm:prSet/>
      <dgm:spPr/>
      <dgm:t>
        <a:bodyPr/>
        <a:lstStyle/>
        <a:p>
          <a:endParaRPr lang="en-US"/>
        </a:p>
      </dgm:t>
    </dgm:pt>
    <dgm:pt modelId="{DCE95BB8-20C7-41E2-8A06-FAD0BDC872A6}" type="sibTrans" cxnId="{7ABE7938-96C2-4B1B-A2B4-4986840845B5}">
      <dgm:prSet/>
      <dgm:spPr/>
      <dgm:t>
        <a:bodyPr/>
        <a:lstStyle/>
        <a:p>
          <a:endParaRPr lang="en-US"/>
        </a:p>
      </dgm:t>
    </dgm:pt>
    <dgm:pt modelId="{04A6B54B-D377-4FAE-B444-5A68A36B717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gm:t>
    </dgm:pt>
    <dgm:pt modelId="{FFB38CE6-3DA9-4AFB-9AC1-825B3C801F02}" type="parTrans" cxnId="{657258ED-61A8-4E3B-9133-1E6B0F461E48}">
      <dgm:prSet/>
      <dgm:spPr/>
      <dgm:t>
        <a:bodyPr/>
        <a:lstStyle/>
        <a:p>
          <a:endParaRPr lang="en-US"/>
        </a:p>
      </dgm:t>
    </dgm:pt>
    <dgm:pt modelId="{04947F0F-83CE-4973-957E-848FA0452A35}" type="sibTrans" cxnId="{657258ED-61A8-4E3B-9133-1E6B0F461E48}">
      <dgm:prSet/>
      <dgm:spPr/>
      <dgm:t>
        <a:bodyPr/>
        <a:lstStyle/>
        <a:p>
          <a:endParaRPr lang="en-US"/>
        </a:p>
      </dgm:t>
    </dgm:pt>
    <dgm:pt modelId="{D08A2AFE-ADA0-4F12-BD53-A75A95CDD106}" type="pres">
      <dgm:prSet presAssocID="{18203B3C-CA8B-44B9-B644-E88439DD9210}" presName="Name0" presStyleCnt="0">
        <dgm:presLayoutVars>
          <dgm:dir/>
          <dgm:resizeHandles val="exact"/>
        </dgm:presLayoutVars>
      </dgm:prSet>
      <dgm:spPr/>
    </dgm:pt>
    <dgm:pt modelId="{AB68174B-CAA3-438C-A203-944B5EFA2063}" type="pres">
      <dgm:prSet presAssocID="{8B436857-7E3C-401F-819D-4B2B2DB08AAE}" presName="node" presStyleLbl="node1" presStyleIdx="0" presStyleCnt="9">
        <dgm:presLayoutVars>
          <dgm:bulletEnabled val="1"/>
        </dgm:presLayoutVars>
      </dgm:prSet>
      <dgm:spPr/>
    </dgm:pt>
    <dgm:pt modelId="{1D0CF741-3FFA-4373-A2FC-BCC7D48984DC}" type="pres">
      <dgm:prSet presAssocID="{E38CA6B4-3A9D-4046-B8D8-8745E38EEAA9}" presName="sibTrans" presStyleLbl="sibTrans1D1" presStyleIdx="0" presStyleCnt="8"/>
      <dgm:spPr/>
    </dgm:pt>
    <dgm:pt modelId="{64A34A86-B5FC-438F-8EB4-B19D0E676944}" type="pres">
      <dgm:prSet presAssocID="{E38CA6B4-3A9D-4046-B8D8-8745E38EEAA9}" presName="connectorText" presStyleLbl="sibTrans1D1" presStyleIdx="0" presStyleCnt="8"/>
      <dgm:spPr/>
    </dgm:pt>
    <dgm:pt modelId="{13A2DA20-2C0C-455F-AF05-7B9D982AC65B}" type="pres">
      <dgm:prSet presAssocID="{E257DEDD-3315-436B-B3EB-0B2726F5DACF}" presName="node" presStyleLbl="node1" presStyleIdx="1" presStyleCnt="9">
        <dgm:presLayoutVars>
          <dgm:bulletEnabled val="1"/>
        </dgm:presLayoutVars>
      </dgm:prSet>
      <dgm:spPr/>
    </dgm:pt>
    <dgm:pt modelId="{52960510-90AA-4753-BA5E-E6BAB9B41DD4}" type="pres">
      <dgm:prSet presAssocID="{71AA9E7F-92D4-4AE8-8B5A-C404B1723CCF}" presName="sibTrans" presStyleLbl="sibTrans1D1" presStyleIdx="1" presStyleCnt="8"/>
      <dgm:spPr/>
    </dgm:pt>
    <dgm:pt modelId="{D8E72E2C-6E25-438C-8856-26FFE51D06FA}" type="pres">
      <dgm:prSet presAssocID="{71AA9E7F-92D4-4AE8-8B5A-C404B1723CCF}" presName="connectorText" presStyleLbl="sibTrans1D1" presStyleIdx="1" presStyleCnt="8"/>
      <dgm:spPr/>
    </dgm:pt>
    <dgm:pt modelId="{A5F04D43-E32F-4770-9F8A-C29E42095FDA}" type="pres">
      <dgm:prSet presAssocID="{C8469301-1618-4F62-8FFB-66C341C667E9}" presName="node" presStyleLbl="node1" presStyleIdx="2" presStyleCnt="9">
        <dgm:presLayoutVars>
          <dgm:bulletEnabled val="1"/>
        </dgm:presLayoutVars>
      </dgm:prSet>
      <dgm:spPr/>
    </dgm:pt>
    <dgm:pt modelId="{A923D54A-C1B4-4E05-A9AF-11A2A97F4A37}" type="pres">
      <dgm:prSet presAssocID="{B2D85634-BE90-4510-9DDB-2D061912D342}" presName="sibTrans" presStyleLbl="sibTrans1D1" presStyleIdx="2" presStyleCnt="8"/>
      <dgm:spPr/>
    </dgm:pt>
    <dgm:pt modelId="{E40EE2DB-529F-4751-A0C3-DFB0E8A8CF42}" type="pres">
      <dgm:prSet presAssocID="{B2D85634-BE90-4510-9DDB-2D061912D342}" presName="connectorText" presStyleLbl="sibTrans1D1" presStyleIdx="2" presStyleCnt="8"/>
      <dgm:spPr/>
    </dgm:pt>
    <dgm:pt modelId="{AC7A2B7C-9687-4DE0-A6CD-472ABCA474E9}" type="pres">
      <dgm:prSet presAssocID="{D1EB0EC3-2ABD-4199-A840-C01B60664B80}" presName="node" presStyleLbl="node1" presStyleIdx="3" presStyleCnt="9">
        <dgm:presLayoutVars>
          <dgm:bulletEnabled val="1"/>
        </dgm:presLayoutVars>
      </dgm:prSet>
      <dgm:spPr/>
    </dgm:pt>
    <dgm:pt modelId="{0FB58659-E8FE-4050-8998-1E82DCAAB345}" type="pres">
      <dgm:prSet presAssocID="{A52292B4-9D6F-47F2-B892-F446EE2C5AB8}" presName="sibTrans" presStyleLbl="sibTrans1D1" presStyleIdx="3" presStyleCnt="8"/>
      <dgm:spPr/>
    </dgm:pt>
    <dgm:pt modelId="{C89D356F-899A-406B-AA10-753F9BB10B22}" type="pres">
      <dgm:prSet presAssocID="{A52292B4-9D6F-47F2-B892-F446EE2C5AB8}" presName="connectorText" presStyleLbl="sibTrans1D1" presStyleIdx="3" presStyleCnt="8"/>
      <dgm:spPr/>
    </dgm:pt>
    <dgm:pt modelId="{00541A34-73FF-4F89-BEBB-20CA6CEF3C22}" type="pres">
      <dgm:prSet presAssocID="{89085896-0277-4659-90CB-5C13813A9058}" presName="node" presStyleLbl="node1" presStyleIdx="4" presStyleCnt="9">
        <dgm:presLayoutVars>
          <dgm:bulletEnabled val="1"/>
        </dgm:presLayoutVars>
      </dgm:prSet>
      <dgm:spPr/>
    </dgm:pt>
    <dgm:pt modelId="{E9FFA22B-838B-49A1-9F56-C06C92AEB349}" type="pres">
      <dgm:prSet presAssocID="{B9C3D768-E92C-42AD-89F9-1FF47C9C7C70}" presName="sibTrans" presStyleLbl="sibTrans1D1" presStyleIdx="4" presStyleCnt="8"/>
      <dgm:spPr/>
    </dgm:pt>
    <dgm:pt modelId="{5C31FCD9-8FEC-41E7-94F4-39A54ECB9613}" type="pres">
      <dgm:prSet presAssocID="{B9C3D768-E92C-42AD-89F9-1FF47C9C7C70}" presName="connectorText" presStyleLbl="sibTrans1D1" presStyleIdx="4" presStyleCnt="8"/>
      <dgm:spPr/>
    </dgm:pt>
    <dgm:pt modelId="{A5933E62-4FAE-4C55-B7FF-64A5F0CC5792}" type="pres">
      <dgm:prSet presAssocID="{2635F67D-9EF9-400F-A4F5-CEC46054831A}" presName="node" presStyleLbl="node1" presStyleIdx="5" presStyleCnt="9">
        <dgm:presLayoutVars>
          <dgm:bulletEnabled val="1"/>
        </dgm:presLayoutVars>
      </dgm:prSet>
      <dgm:spPr/>
    </dgm:pt>
    <dgm:pt modelId="{56CEEF65-7253-4375-A1C6-F917DC01D7C7}" type="pres">
      <dgm:prSet presAssocID="{6F741EA3-76FA-43F1-ADCA-5E7573E56E39}" presName="sibTrans" presStyleLbl="sibTrans1D1" presStyleIdx="5" presStyleCnt="8"/>
      <dgm:spPr/>
    </dgm:pt>
    <dgm:pt modelId="{08CC65AC-096E-414D-9F9D-ED67EC67BDB0}" type="pres">
      <dgm:prSet presAssocID="{6F741EA3-76FA-43F1-ADCA-5E7573E56E39}" presName="connectorText" presStyleLbl="sibTrans1D1" presStyleIdx="5" presStyleCnt="8"/>
      <dgm:spPr/>
    </dgm:pt>
    <dgm:pt modelId="{D8633059-FD4E-4407-8B44-C536D6025AA6}" type="pres">
      <dgm:prSet presAssocID="{207CEA0D-809C-49CA-80F5-5753586E9325}" presName="node" presStyleLbl="node1" presStyleIdx="6" presStyleCnt="9">
        <dgm:presLayoutVars>
          <dgm:bulletEnabled val="1"/>
        </dgm:presLayoutVars>
      </dgm:prSet>
      <dgm:spPr/>
    </dgm:pt>
    <dgm:pt modelId="{211A5E71-8DA7-4371-A9DF-C18E7F2D0692}" type="pres">
      <dgm:prSet presAssocID="{87CD2800-D619-48CA-9BB5-939FDA8DB376}" presName="sibTrans" presStyleLbl="sibTrans1D1" presStyleIdx="6" presStyleCnt="8"/>
      <dgm:spPr/>
    </dgm:pt>
    <dgm:pt modelId="{57C2CF80-D1AB-4521-A9FC-1720EDA0C786}" type="pres">
      <dgm:prSet presAssocID="{87CD2800-D619-48CA-9BB5-939FDA8DB376}" presName="connectorText" presStyleLbl="sibTrans1D1" presStyleIdx="6" presStyleCnt="8"/>
      <dgm:spPr/>
    </dgm:pt>
    <dgm:pt modelId="{61C1C5B1-5233-4599-99DD-38F6DD5E1DA8}" type="pres">
      <dgm:prSet presAssocID="{0D843945-32DD-41D4-A5D3-FBDA919727A6}" presName="node" presStyleLbl="node1" presStyleIdx="7" presStyleCnt="9">
        <dgm:presLayoutVars>
          <dgm:bulletEnabled val="1"/>
        </dgm:presLayoutVars>
      </dgm:prSet>
      <dgm:spPr/>
    </dgm:pt>
    <dgm:pt modelId="{5012044A-28ED-4A4A-8D0A-EE88E284ECEF}" type="pres">
      <dgm:prSet presAssocID="{DCE95BB8-20C7-41E2-8A06-FAD0BDC872A6}" presName="sibTrans" presStyleLbl="sibTrans1D1" presStyleIdx="7" presStyleCnt="8"/>
      <dgm:spPr/>
    </dgm:pt>
    <dgm:pt modelId="{862D8A7A-6AFA-4F93-AE7B-757E2D32F3A1}" type="pres">
      <dgm:prSet presAssocID="{DCE95BB8-20C7-41E2-8A06-FAD0BDC872A6}" presName="connectorText" presStyleLbl="sibTrans1D1" presStyleIdx="7" presStyleCnt="8"/>
      <dgm:spPr/>
    </dgm:pt>
    <dgm:pt modelId="{F6E61889-6378-41DE-AE06-64181619879D}" type="pres">
      <dgm:prSet presAssocID="{04A6B54B-D377-4FAE-B444-5A68A36B7176}" presName="node" presStyleLbl="node1" presStyleIdx="8" presStyleCnt="9">
        <dgm:presLayoutVars>
          <dgm:bulletEnabled val="1"/>
        </dgm:presLayoutVars>
      </dgm:prSet>
      <dgm:spPr/>
    </dgm:pt>
  </dgm:ptLst>
  <dgm:cxnLst>
    <dgm:cxn modelId="{E3CDA806-976D-4159-A8B2-0801BA5A46EC}" type="presOf" srcId="{A52292B4-9D6F-47F2-B892-F446EE2C5AB8}" destId="{C89D356F-899A-406B-AA10-753F9BB10B22}" srcOrd="1" destOrd="0" presId="urn:microsoft.com/office/officeart/2016/7/layout/RepeatingBendingProcessNew"/>
    <dgm:cxn modelId="{6F1AEA13-E9E9-401D-B35C-9731FD475178}" type="presOf" srcId="{DCE95BB8-20C7-41E2-8A06-FAD0BDC872A6}" destId="{862D8A7A-6AFA-4F93-AE7B-757E2D32F3A1}" srcOrd="1" destOrd="0" presId="urn:microsoft.com/office/officeart/2016/7/layout/RepeatingBendingProcessNew"/>
    <dgm:cxn modelId="{D697761E-24DC-42F7-9F57-82BD55DFC7A7}" type="presOf" srcId="{6F741EA3-76FA-43F1-ADCA-5E7573E56E39}" destId="{08CC65AC-096E-414D-9F9D-ED67EC67BDB0}" srcOrd="1" destOrd="0" presId="urn:microsoft.com/office/officeart/2016/7/layout/RepeatingBendingProcessNew"/>
    <dgm:cxn modelId="{09AD7F28-0103-4D64-9892-C9725A221742}" srcId="{18203B3C-CA8B-44B9-B644-E88439DD9210}" destId="{207CEA0D-809C-49CA-80F5-5753586E9325}" srcOrd="6" destOrd="0" parTransId="{8DF422AC-57D1-4AAF-B8DE-D88FFB237873}" sibTransId="{87CD2800-D619-48CA-9BB5-939FDA8DB376}"/>
    <dgm:cxn modelId="{68B7BA2A-CFB7-4C0A-879D-A6384FD90BF4}" type="presOf" srcId="{C8469301-1618-4F62-8FFB-66C341C667E9}" destId="{A5F04D43-E32F-4770-9F8A-C29E42095FDA}" srcOrd="0" destOrd="0" presId="urn:microsoft.com/office/officeart/2016/7/layout/RepeatingBendingProcessNew"/>
    <dgm:cxn modelId="{D475BD2A-062B-43A3-824E-A76CB4CCC4B1}" srcId="{18203B3C-CA8B-44B9-B644-E88439DD9210}" destId="{C8469301-1618-4F62-8FFB-66C341C667E9}" srcOrd="2" destOrd="0" parTransId="{70370473-8A10-4F24-81EE-71A23317FD52}" sibTransId="{B2D85634-BE90-4510-9DDB-2D061912D342}"/>
    <dgm:cxn modelId="{40158C2C-6E96-4DC3-AA55-FAE62D36121B}" type="presOf" srcId="{207CEA0D-809C-49CA-80F5-5753586E9325}" destId="{D8633059-FD4E-4407-8B44-C536D6025AA6}" srcOrd="0" destOrd="0" presId="urn:microsoft.com/office/officeart/2016/7/layout/RepeatingBendingProcessNew"/>
    <dgm:cxn modelId="{7ABE7938-96C2-4B1B-A2B4-4986840845B5}" srcId="{18203B3C-CA8B-44B9-B644-E88439DD9210}" destId="{0D843945-32DD-41D4-A5D3-FBDA919727A6}" srcOrd="7" destOrd="0" parTransId="{0E6FFB9E-98B6-4B27-865A-EE60F1F8CF64}" sibTransId="{DCE95BB8-20C7-41E2-8A06-FAD0BDC872A6}"/>
    <dgm:cxn modelId="{FE0A8E3B-640A-4CAF-8CBC-CD401B6F0876}" type="presOf" srcId="{04A6B54B-D377-4FAE-B444-5A68A36B7176}" destId="{F6E61889-6378-41DE-AE06-64181619879D}" srcOrd="0" destOrd="0" presId="urn:microsoft.com/office/officeart/2016/7/layout/RepeatingBendingProcessNew"/>
    <dgm:cxn modelId="{845D0B5D-EADA-4D0D-8CE5-29D9D475B350}" type="presOf" srcId="{6F741EA3-76FA-43F1-ADCA-5E7573E56E39}" destId="{56CEEF65-7253-4375-A1C6-F917DC01D7C7}" srcOrd="0" destOrd="0" presId="urn:microsoft.com/office/officeart/2016/7/layout/RepeatingBendingProcessNew"/>
    <dgm:cxn modelId="{A258645F-249E-42C9-88F0-26FF5D0EB57F}" type="presOf" srcId="{71AA9E7F-92D4-4AE8-8B5A-C404B1723CCF}" destId="{52960510-90AA-4753-BA5E-E6BAB9B41DD4}" srcOrd="0" destOrd="0" presId="urn:microsoft.com/office/officeart/2016/7/layout/RepeatingBendingProcessNew"/>
    <dgm:cxn modelId="{5CD3B663-557C-4D0B-8022-7F968517ACED}" type="presOf" srcId="{87CD2800-D619-48CA-9BB5-939FDA8DB376}" destId="{57C2CF80-D1AB-4521-A9FC-1720EDA0C786}" srcOrd="1" destOrd="0" presId="urn:microsoft.com/office/officeart/2016/7/layout/RepeatingBendingProcessNew"/>
    <dgm:cxn modelId="{CB758064-0918-4707-8525-38DB31722E84}" type="presOf" srcId="{87CD2800-D619-48CA-9BB5-939FDA8DB376}" destId="{211A5E71-8DA7-4371-A9DF-C18E7F2D0692}" srcOrd="0" destOrd="0" presId="urn:microsoft.com/office/officeart/2016/7/layout/RepeatingBendingProcessNew"/>
    <dgm:cxn modelId="{176E2B70-FCF1-44F8-BEA7-AF9C8CBF3D2F}" type="presOf" srcId="{89085896-0277-4659-90CB-5C13813A9058}" destId="{00541A34-73FF-4F89-BEBB-20CA6CEF3C22}" srcOrd="0" destOrd="0" presId="urn:microsoft.com/office/officeart/2016/7/layout/RepeatingBendingProcessNew"/>
    <dgm:cxn modelId="{B1B17C71-7246-4BE4-96E5-4FB136D37778}" type="presOf" srcId="{E257DEDD-3315-436B-B3EB-0B2726F5DACF}" destId="{13A2DA20-2C0C-455F-AF05-7B9D982AC65B}" srcOrd="0" destOrd="0" presId="urn:microsoft.com/office/officeart/2016/7/layout/RepeatingBendingProcessNew"/>
    <dgm:cxn modelId="{3563F08E-BBFA-4666-842B-B234D6366976}" type="presOf" srcId="{A52292B4-9D6F-47F2-B892-F446EE2C5AB8}" destId="{0FB58659-E8FE-4050-8998-1E82DCAAB345}" srcOrd="0" destOrd="0" presId="urn:microsoft.com/office/officeart/2016/7/layout/RepeatingBendingProcessNew"/>
    <dgm:cxn modelId="{78DD7E8F-D12D-4ACA-BE1B-E422998E724A}" type="presOf" srcId="{B2D85634-BE90-4510-9DDB-2D061912D342}" destId="{A923D54A-C1B4-4E05-A9AF-11A2A97F4A37}" srcOrd="0" destOrd="0" presId="urn:microsoft.com/office/officeart/2016/7/layout/RepeatingBendingProcessNew"/>
    <dgm:cxn modelId="{44421C9D-C186-4A88-B26A-5C2A4A23319C}" type="presOf" srcId="{B9C3D768-E92C-42AD-89F9-1FF47C9C7C70}" destId="{5C31FCD9-8FEC-41E7-94F4-39A54ECB9613}" srcOrd="1" destOrd="0" presId="urn:microsoft.com/office/officeart/2016/7/layout/RepeatingBendingProcessNew"/>
    <dgm:cxn modelId="{8CA8B99F-FE84-407B-8DB6-A8F97562DDD7}" type="presOf" srcId="{18203B3C-CA8B-44B9-B644-E88439DD9210}" destId="{D08A2AFE-ADA0-4F12-BD53-A75A95CDD106}" srcOrd="0" destOrd="0" presId="urn:microsoft.com/office/officeart/2016/7/layout/RepeatingBendingProcessNew"/>
    <dgm:cxn modelId="{7B7FADA7-4388-4121-BB54-A2A763059180}" srcId="{18203B3C-CA8B-44B9-B644-E88439DD9210}" destId="{E257DEDD-3315-436B-B3EB-0B2726F5DACF}" srcOrd="1" destOrd="0" parTransId="{94B50F52-7F1F-4F2A-846C-789F6B46F14C}" sibTransId="{71AA9E7F-92D4-4AE8-8B5A-C404B1723CCF}"/>
    <dgm:cxn modelId="{B90DEBA7-961B-4A07-8C47-DCAB3CEAC67C}" type="presOf" srcId="{DCE95BB8-20C7-41E2-8A06-FAD0BDC872A6}" destId="{5012044A-28ED-4A4A-8D0A-EE88E284ECEF}" srcOrd="0" destOrd="0" presId="urn:microsoft.com/office/officeart/2016/7/layout/RepeatingBendingProcessNew"/>
    <dgm:cxn modelId="{5D1486AA-2135-4BE8-8073-00D3A6A73825}" type="presOf" srcId="{B9C3D768-E92C-42AD-89F9-1FF47C9C7C70}" destId="{E9FFA22B-838B-49A1-9F56-C06C92AEB349}" srcOrd="0" destOrd="0" presId="urn:microsoft.com/office/officeart/2016/7/layout/RepeatingBendingProcessNew"/>
    <dgm:cxn modelId="{8C4773AE-F6A9-44BD-982C-3FCFF877FE89}" type="presOf" srcId="{8B436857-7E3C-401F-819D-4B2B2DB08AAE}" destId="{AB68174B-CAA3-438C-A203-944B5EFA2063}" srcOrd="0" destOrd="0" presId="urn:microsoft.com/office/officeart/2016/7/layout/RepeatingBendingProcessNew"/>
    <dgm:cxn modelId="{D54276B2-771B-4E2B-B2BC-574DEB5A9823}" srcId="{18203B3C-CA8B-44B9-B644-E88439DD9210}" destId="{2635F67D-9EF9-400F-A4F5-CEC46054831A}" srcOrd="5" destOrd="0" parTransId="{C75671BA-5854-428E-B7AC-455C1329449C}" sibTransId="{6F741EA3-76FA-43F1-ADCA-5E7573E56E39}"/>
    <dgm:cxn modelId="{B68E14C2-32F6-4CFA-8ABB-7C908FCACAA1}" type="presOf" srcId="{E38CA6B4-3A9D-4046-B8D8-8745E38EEAA9}" destId="{1D0CF741-3FFA-4373-A2FC-BCC7D48984DC}" srcOrd="0" destOrd="0" presId="urn:microsoft.com/office/officeart/2016/7/layout/RepeatingBendingProcessNew"/>
    <dgm:cxn modelId="{DF12F2CA-1238-4EA1-99E3-7D1DECBD1C6C}" type="presOf" srcId="{D1EB0EC3-2ABD-4199-A840-C01B60664B80}" destId="{AC7A2B7C-9687-4DE0-A6CD-472ABCA474E9}" srcOrd="0" destOrd="0" presId="urn:microsoft.com/office/officeart/2016/7/layout/RepeatingBendingProcessNew"/>
    <dgm:cxn modelId="{32159BD3-8AF9-4E6D-B4B9-C9A0244BE7C0}" type="presOf" srcId="{71AA9E7F-92D4-4AE8-8B5A-C404B1723CCF}" destId="{D8E72E2C-6E25-438C-8856-26FFE51D06FA}" srcOrd="1" destOrd="0" presId="urn:microsoft.com/office/officeart/2016/7/layout/RepeatingBendingProcessNew"/>
    <dgm:cxn modelId="{6244F6D6-39E5-4E41-B74D-95C47313B191}" srcId="{18203B3C-CA8B-44B9-B644-E88439DD9210}" destId="{D1EB0EC3-2ABD-4199-A840-C01B60664B80}" srcOrd="3" destOrd="0" parTransId="{C9D36073-5162-44C8-9B79-ED3A23AD6767}" sibTransId="{A52292B4-9D6F-47F2-B892-F446EE2C5AB8}"/>
    <dgm:cxn modelId="{3523DBD7-7BC7-462B-B6C8-F3B92AA6C2A3}" type="presOf" srcId="{0D843945-32DD-41D4-A5D3-FBDA919727A6}" destId="{61C1C5B1-5233-4599-99DD-38F6DD5E1DA8}" srcOrd="0" destOrd="0" presId="urn:microsoft.com/office/officeart/2016/7/layout/RepeatingBendingProcessNew"/>
    <dgm:cxn modelId="{C7E1DDE2-077E-4749-89E7-2FDDC99F169F}" type="presOf" srcId="{B2D85634-BE90-4510-9DDB-2D061912D342}" destId="{E40EE2DB-529F-4751-A0C3-DFB0E8A8CF42}" srcOrd="1" destOrd="0" presId="urn:microsoft.com/office/officeart/2016/7/layout/RepeatingBendingProcessNew"/>
    <dgm:cxn modelId="{0CFA89E6-85D2-4DCC-AA52-7497F3A58AE0}" srcId="{18203B3C-CA8B-44B9-B644-E88439DD9210}" destId="{89085896-0277-4659-90CB-5C13813A9058}" srcOrd="4" destOrd="0" parTransId="{8CC5DA08-A1D4-4617-966D-33A2403FB94D}" sibTransId="{B9C3D768-E92C-42AD-89F9-1FF47C9C7C70}"/>
    <dgm:cxn modelId="{657258ED-61A8-4E3B-9133-1E6B0F461E48}" srcId="{18203B3C-CA8B-44B9-B644-E88439DD9210}" destId="{04A6B54B-D377-4FAE-B444-5A68A36B7176}" srcOrd="8" destOrd="0" parTransId="{FFB38CE6-3DA9-4AFB-9AC1-825B3C801F02}" sibTransId="{04947F0F-83CE-4973-957E-848FA0452A35}"/>
    <dgm:cxn modelId="{ABB0B8F2-A239-48D2-BECE-5F936B9B7B88}" type="presOf" srcId="{E38CA6B4-3A9D-4046-B8D8-8745E38EEAA9}" destId="{64A34A86-B5FC-438F-8EB4-B19D0E676944}" srcOrd="1" destOrd="0" presId="urn:microsoft.com/office/officeart/2016/7/layout/RepeatingBendingProcessNew"/>
    <dgm:cxn modelId="{41EDEFF2-5BBB-4B57-BA7D-7F4B52F0A742}" type="presOf" srcId="{2635F67D-9EF9-400F-A4F5-CEC46054831A}" destId="{A5933E62-4FAE-4C55-B7FF-64A5F0CC5792}" srcOrd="0" destOrd="0" presId="urn:microsoft.com/office/officeart/2016/7/layout/RepeatingBendingProcessNew"/>
    <dgm:cxn modelId="{961AA5F5-3CA5-4F3B-8521-C4056C508D12}" srcId="{18203B3C-CA8B-44B9-B644-E88439DD9210}" destId="{8B436857-7E3C-401F-819D-4B2B2DB08AAE}" srcOrd="0" destOrd="0" parTransId="{6C8768E5-3D1C-421B-80C3-B41519DC12C7}" sibTransId="{E38CA6B4-3A9D-4046-B8D8-8745E38EEAA9}"/>
    <dgm:cxn modelId="{B74363FA-98EA-4ADB-B0D3-22BAA71F7AB4}" type="presParOf" srcId="{D08A2AFE-ADA0-4F12-BD53-A75A95CDD106}" destId="{AB68174B-CAA3-438C-A203-944B5EFA2063}" srcOrd="0" destOrd="0" presId="urn:microsoft.com/office/officeart/2016/7/layout/RepeatingBendingProcessNew"/>
    <dgm:cxn modelId="{C56FC015-1020-46CD-914B-024AF862F88C}" type="presParOf" srcId="{D08A2AFE-ADA0-4F12-BD53-A75A95CDD106}" destId="{1D0CF741-3FFA-4373-A2FC-BCC7D48984DC}" srcOrd="1" destOrd="0" presId="urn:microsoft.com/office/officeart/2016/7/layout/RepeatingBendingProcessNew"/>
    <dgm:cxn modelId="{631D52A7-7295-4D12-A372-09AB972E837C}" type="presParOf" srcId="{1D0CF741-3FFA-4373-A2FC-BCC7D48984DC}" destId="{64A34A86-B5FC-438F-8EB4-B19D0E676944}" srcOrd="0" destOrd="0" presId="urn:microsoft.com/office/officeart/2016/7/layout/RepeatingBendingProcessNew"/>
    <dgm:cxn modelId="{F864A43A-0EF5-40CF-A300-ACCA36D26CED}" type="presParOf" srcId="{D08A2AFE-ADA0-4F12-BD53-A75A95CDD106}" destId="{13A2DA20-2C0C-455F-AF05-7B9D982AC65B}" srcOrd="2" destOrd="0" presId="urn:microsoft.com/office/officeart/2016/7/layout/RepeatingBendingProcessNew"/>
    <dgm:cxn modelId="{487E8723-88EF-441D-BF91-FA03059475B5}" type="presParOf" srcId="{D08A2AFE-ADA0-4F12-BD53-A75A95CDD106}" destId="{52960510-90AA-4753-BA5E-E6BAB9B41DD4}" srcOrd="3" destOrd="0" presId="urn:microsoft.com/office/officeart/2016/7/layout/RepeatingBendingProcessNew"/>
    <dgm:cxn modelId="{B7A74790-0A51-4E13-A865-3C83B34166EF}" type="presParOf" srcId="{52960510-90AA-4753-BA5E-E6BAB9B41DD4}" destId="{D8E72E2C-6E25-438C-8856-26FFE51D06FA}" srcOrd="0" destOrd="0" presId="urn:microsoft.com/office/officeart/2016/7/layout/RepeatingBendingProcessNew"/>
    <dgm:cxn modelId="{7FDC42B0-8078-4C61-ABED-D2B2BD2D8B74}" type="presParOf" srcId="{D08A2AFE-ADA0-4F12-BD53-A75A95CDD106}" destId="{A5F04D43-E32F-4770-9F8A-C29E42095FDA}" srcOrd="4" destOrd="0" presId="urn:microsoft.com/office/officeart/2016/7/layout/RepeatingBendingProcessNew"/>
    <dgm:cxn modelId="{01E56389-1BE2-41E6-9F38-A07D43DE5EB7}" type="presParOf" srcId="{D08A2AFE-ADA0-4F12-BD53-A75A95CDD106}" destId="{A923D54A-C1B4-4E05-A9AF-11A2A97F4A37}" srcOrd="5" destOrd="0" presId="urn:microsoft.com/office/officeart/2016/7/layout/RepeatingBendingProcessNew"/>
    <dgm:cxn modelId="{EF3A911B-71DF-4FF2-A6F9-743693C8CC45}" type="presParOf" srcId="{A923D54A-C1B4-4E05-A9AF-11A2A97F4A37}" destId="{E40EE2DB-529F-4751-A0C3-DFB0E8A8CF42}" srcOrd="0" destOrd="0" presId="urn:microsoft.com/office/officeart/2016/7/layout/RepeatingBendingProcessNew"/>
    <dgm:cxn modelId="{A8DAA5FF-5D24-4AA3-BB1F-E4FD04ED1D35}" type="presParOf" srcId="{D08A2AFE-ADA0-4F12-BD53-A75A95CDD106}" destId="{AC7A2B7C-9687-4DE0-A6CD-472ABCA474E9}" srcOrd="6" destOrd="0" presId="urn:microsoft.com/office/officeart/2016/7/layout/RepeatingBendingProcessNew"/>
    <dgm:cxn modelId="{37656115-530F-4880-AC15-0EC0685839D3}" type="presParOf" srcId="{D08A2AFE-ADA0-4F12-BD53-A75A95CDD106}" destId="{0FB58659-E8FE-4050-8998-1E82DCAAB345}" srcOrd="7" destOrd="0" presId="urn:microsoft.com/office/officeart/2016/7/layout/RepeatingBendingProcessNew"/>
    <dgm:cxn modelId="{5EC8EF9C-2351-4863-A3C1-420FD535E855}" type="presParOf" srcId="{0FB58659-E8FE-4050-8998-1E82DCAAB345}" destId="{C89D356F-899A-406B-AA10-753F9BB10B22}" srcOrd="0" destOrd="0" presId="urn:microsoft.com/office/officeart/2016/7/layout/RepeatingBendingProcessNew"/>
    <dgm:cxn modelId="{4A3F1B37-C177-4500-B25B-8A37137C7984}" type="presParOf" srcId="{D08A2AFE-ADA0-4F12-BD53-A75A95CDD106}" destId="{00541A34-73FF-4F89-BEBB-20CA6CEF3C22}" srcOrd="8" destOrd="0" presId="urn:microsoft.com/office/officeart/2016/7/layout/RepeatingBendingProcessNew"/>
    <dgm:cxn modelId="{ECB770BA-84D8-4146-B2FF-5434F7776C15}" type="presParOf" srcId="{D08A2AFE-ADA0-4F12-BD53-A75A95CDD106}" destId="{E9FFA22B-838B-49A1-9F56-C06C92AEB349}" srcOrd="9" destOrd="0" presId="urn:microsoft.com/office/officeart/2016/7/layout/RepeatingBendingProcessNew"/>
    <dgm:cxn modelId="{22F605DB-EABD-47E4-9187-5CE00BFF1C7B}" type="presParOf" srcId="{E9FFA22B-838B-49A1-9F56-C06C92AEB349}" destId="{5C31FCD9-8FEC-41E7-94F4-39A54ECB9613}" srcOrd="0" destOrd="0" presId="urn:microsoft.com/office/officeart/2016/7/layout/RepeatingBendingProcessNew"/>
    <dgm:cxn modelId="{C39C7BC2-2ED5-483F-9ED3-11B4080082F4}" type="presParOf" srcId="{D08A2AFE-ADA0-4F12-BD53-A75A95CDD106}" destId="{A5933E62-4FAE-4C55-B7FF-64A5F0CC5792}" srcOrd="10" destOrd="0" presId="urn:microsoft.com/office/officeart/2016/7/layout/RepeatingBendingProcessNew"/>
    <dgm:cxn modelId="{C50A101C-CF65-4339-90A0-BF825AACB3C4}" type="presParOf" srcId="{D08A2AFE-ADA0-4F12-BD53-A75A95CDD106}" destId="{56CEEF65-7253-4375-A1C6-F917DC01D7C7}" srcOrd="11" destOrd="0" presId="urn:microsoft.com/office/officeart/2016/7/layout/RepeatingBendingProcessNew"/>
    <dgm:cxn modelId="{8424CC65-5E70-4097-B8AD-1A1A515AEB9B}" type="presParOf" srcId="{56CEEF65-7253-4375-A1C6-F917DC01D7C7}" destId="{08CC65AC-096E-414D-9F9D-ED67EC67BDB0}" srcOrd="0" destOrd="0" presId="urn:microsoft.com/office/officeart/2016/7/layout/RepeatingBendingProcessNew"/>
    <dgm:cxn modelId="{41A5E22A-1512-43BE-B7ED-3C76E0157B25}" type="presParOf" srcId="{D08A2AFE-ADA0-4F12-BD53-A75A95CDD106}" destId="{D8633059-FD4E-4407-8B44-C536D6025AA6}" srcOrd="12" destOrd="0" presId="urn:microsoft.com/office/officeart/2016/7/layout/RepeatingBendingProcessNew"/>
    <dgm:cxn modelId="{A0A2713E-5CCB-4D41-8AEC-7993F753072D}" type="presParOf" srcId="{D08A2AFE-ADA0-4F12-BD53-A75A95CDD106}" destId="{211A5E71-8DA7-4371-A9DF-C18E7F2D0692}" srcOrd="13" destOrd="0" presId="urn:microsoft.com/office/officeart/2016/7/layout/RepeatingBendingProcessNew"/>
    <dgm:cxn modelId="{ED1CA27E-B695-41B7-99A7-4E9845774AA6}" type="presParOf" srcId="{211A5E71-8DA7-4371-A9DF-C18E7F2D0692}" destId="{57C2CF80-D1AB-4521-A9FC-1720EDA0C786}" srcOrd="0" destOrd="0" presId="urn:microsoft.com/office/officeart/2016/7/layout/RepeatingBendingProcessNew"/>
    <dgm:cxn modelId="{2C94AD03-3B60-4021-AF79-706F8FF0F331}" type="presParOf" srcId="{D08A2AFE-ADA0-4F12-BD53-A75A95CDD106}" destId="{61C1C5B1-5233-4599-99DD-38F6DD5E1DA8}" srcOrd="14" destOrd="0" presId="urn:microsoft.com/office/officeart/2016/7/layout/RepeatingBendingProcessNew"/>
    <dgm:cxn modelId="{C2873EB5-B8C5-4BAE-8632-EA65DBAB91CA}" type="presParOf" srcId="{D08A2AFE-ADA0-4F12-BD53-A75A95CDD106}" destId="{5012044A-28ED-4A4A-8D0A-EE88E284ECEF}" srcOrd="15" destOrd="0" presId="urn:microsoft.com/office/officeart/2016/7/layout/RepeatingBendingProcessNew"/>
    <dgm:cxn modelId="{065A0F03-081B-4C65-AAA9-826E5D431945}" type="presParOf" srcId="{5012044A-28ED-4A4A-8D0A-EE88E284ECEF}" destId="{862D8A7A-6AFA-4F93-AE7B-757E2D32F3A1}" srcOrd="0" destOrd="0" presId="urn:microsoft.com/office/officeart/2016/7/layout/RepeatingBendingProcessNew"/>
    <dgm:cxn modelId="{F9683B3D-05F3-444E-A742-32F7FC34409D}" type="presParOf" srcId="{D08A2AFE-ADA0-4F12-BD53-A75A95CDD106}" destId="{F6E61889-6378-41DE-AE06-64181619879D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7401AD-606A-45C0-8887-E4664DE4649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64E9D98B-71F1-4B10-A798-4D88E68B60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ObjectivesUber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Eats has both short term and long-term goals for our future marketing strategies,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wehope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to achieve our short-term goals within the next 12 months.</a:t>
          </a:r>
        </a:p>
      </dgm:t>
    </dgm:pt>
    <dgm:pt modelId="{D0910A6D-ADB5-4525-AC01-B5E112EA4AF3}" type="parTrans" cxnId="{24929763-BF98-41A2-80D6-FCEF1CFA1164}">
      <dgm:prSet/>
      <dgm:spPr/>
      <dgm:t>
        <a:bodyPr/>
        <a:lstStyle/>
        <a:p>
          <a:endParaRPr lang="en-US"/>
        </a:p>
      </dgm:t>
    </dgm:pt>
    <dgm:pt modelId="{D94BE52D-5D7F-43F0-AADD-108F53C1B7D9}" type="sibTrans" cxnId="{24929763-BF98-41A2-80D6-FCEF1CFA11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5F23C7-93AF-4DE2-BAAC-737A9128A4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Our overall objective is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topredominately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increase both or customer and supplier satisfaction and over time we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expectthis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to change the public image and reputation of Uber Eats.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81A669-1782-4462-A2B8-D31D6D7233F8}" type="parTrans" cxnId="{B45E1654-9B71-43C4-9452-70C4757DFF09}">
      <dgm:prSet/>
      <dgm:spPr/>
      <dgm:t>
        <a:bodyPr/>
        <a:lstStyle/>
        <a:p>
          <a:endParaRPr lang="en-US"/>
        </a:p>
      </dgm:t>
    </dgm:pt>
    <dgm:pt modelId="{1303EFD4-9E26-4B14-9B3D-AD84CB284C03}" type="sibTrans" cxnId="{B45E1654-9B71-43C4-9452-70C4757DFF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3D7370-D057-4442-8876-FB1D111EB9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.Supplier satisfaction is our first priority. If the restaurant is invested they will be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morepositive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towards the drivers and therefore customers will be happier with how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localbusinesses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are being treated.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C2FCAA-F72C-4458-8115-F82B5AE84B13}" type="parTrans" cxnId="{CDF28C70-2E12-4CA5-A094-EBE6D7DA48C2}">
      <dgm:prSet/>
      <dgm:spPr/>
      <dgm:t>
        <a:bodyPr/>
        <a:lstStyle/>
        <a:p>
          <a:endParaRPr lang="en-US"/>
        </a:p>
      </dgm:t>
    </dgm:pt>
    <dgm:pt modelId="{7164E138-3B13-4631-B8A5-52B3E93DF378}" type="sibTrans" cxnId="{CDF28C70-2E12-4CA5-A094-EBE6D7DA48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0FB604-6163-4B4F-97C3-602CAF0B9F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Restaurant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managersmust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ensure their staff are providing high quality food to be delivered and therefore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Uberdrivers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need to deliver the food with care.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CAC4BC-7B7C-4337-902F-0478D7AEE489}" type="parTrans" cxnId="{28F75B46-9B56-4561-A4AB-D243EAD2EE28}">
      <dgm:prSet/>
      <dgm:spPr/>
      <dgm:t>
        <a:bodyPr/>
        <a:lstStyle/>
        <a:p>
          <a:endParaRPr lang="en-US"/>
        </a:p>
      </dgm:t>
    </dgm:pt>
    <dgm:pt modelId="{017B5BC6-61C6-4BA0-8C90-D7E148B1F0F8}" type="sibTrans" cxnId="{28F75B46-9B56-4561-A4AB-D243EAD2EE28}">
      <dgm:prSet/>
      <dgm:spPr/>
      <dgm:t>
        <a:bodyPr/>
        <a:lstStyle/>
        <a:p>
          <a:endParaRPr lang="en-US"/>
        </a:p>
      </dgm:t>
    </dgm:pt>
    <dgm:pt modelId="{C55D1E9A-4E5B-414E-952C-071098DADD93}" type="pres">
      <dgm:prSet presAssocID="{3B7401AD-606A-45C0-8887-E4664DE46496}" presName="root" presStyleCnt="0">
        <dgm:presLayoutVars>
          <dgm:dir/>
          <dgm:resizeHandles val="exact"/>
        </dgm:presLayoutVars>
      </dgm:prSet>
      <dgm:spPr/>
    </dgm:pt>
    <dgm:pt modelId="{7D7E33E5-CD46-4705-A113-7BEDB6A01142}" type="pres">
      <dgm:prSet presAssocID="{3B7401AD-606A-45C0-8887-E4664DE46496}" presName="container" presStyleCnt="0">
        <dgm:presLayoutVars>
          <dgm:dir/>
          <dgm:resizeHandles val="exact"/>
        </dgm:presLayoutVars>
      </dgm:prSet>
      <dgm:spPr/>
    </dgm:pt>
    <dgm:pt modelId="{A1C4A9A3-40DF-49B5-B2B4-D162B067B92C}" type="pres">
      <dgm:prSet presAssocID="{64E9D98B-71F1-4B10-A798-4D88E68B6017}" presName="compNode" presStyleCnt="0"/>
      <dgm:spPr/>
    </dgm:pt>
    <dgm:pt modelId="{1C661583-1CDB-4B1D-BFC3-B4CE084F45E7}" type="pres">
      <dgm:prSet presAssocID="{64E9D98B-71F1-4B10-A798-4D88E68B6017}" presName="iconBgRect" presStyleLbl="bgShp" presStyleIdx="0" presStyleCnt="4"/>
      <dgm:spPr/>
    </dgm:pt>
    <dgm:pt modelId="{28611E23-57D5-4936-8677-4D371588A427}" type="pres">
      <dgm:prSet presAssocID="{64E9D98B-71F1-4B10-A798-4D88E68B60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C16B97B-6ED0-4EAF-8B8D-7F15D51D11CB}" type="pres">
      <dgm:prSet presAssocID="{64E9D98B-71F1-4B10-A798-4D88E68B6017}" presName="spaceRect" presStyleCnt="0"/>
      <dgm:spPr/>
    </dgm:pt>
    <dgm:pt modelId="{D23BBF30-39B6-47A1-891D-83C8CAA55C3E}" type="pres">
      <dgm:prSet presAssocID="{64E9D98B-71F1-4B10-A798-4D88E68B6017}" presName="textRect" presStyleLbl="revTx" presStyleIdx="0" presStyleCnt="4">
        <dgm:presLayoutVars>
          <dgm:chMax val="1"/>
          <dgm:chPref val="1"/>
        </dgm:presLayoutVars>
      </dgm:prSet>
      <dgm:spPr/>
    </dgm:pt>
    <dgm:pt modelId="{43838BD3-E794-45E1-AD09-F9A963052C6F}" type="pres">
      <dgm:prSet presAssocID="{D94BE52D-5D7F-43F0-AADD-108F53C1B7D9}" presName="sibTrans" presStyleLbl="sibTrans2D1" presStyleIdx="0" presStyleCnt="0"/>
      <dgm:spPr/>
    </dgm:pt>
    <dgm:pt modelId="{253D6A5D-EB1B-4E11-810A-F86B7DE4DFD3}" type="pres">
      <dgm:prSet presAssocID="{035F23C7-93AF-4DE2-BAAC-737A9128A497}" presName="compNode" presStyleCnt="0"/>
      <dgm:spPr/>
    </dgm:pt>
    <dgm:pt modelId="{CDB47E51-DD75-4E7E-BE34-560E78DD8D67}" type="pres">
      <dgm:prSet presAssocID="{035F23C7-93AF-4DE2-BAAC-737A9128A497}" presName="iconBgRect" presStyleLbl="bgShp" presStyleIdx="1" presStyleCnt="4"/>
      <dgm:spPr/>
    </dgm:pt>
    <dgm:pt modelId="{5D60FE4F-6A38-41BE-AD1F-54E83EABC8F0}" type="pres">
      <dgm:prSet presAssocID="{035F23C7-93AF-4DE2-BAAC-737A9128A4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500B0059-07CE-410E-8A05-B1BFF6B3A56F}" type="pres">
      <dgm:prSet presAssocID="{035F23C7-93AF-4DE2-BAAC-737A9128A497}" presName="spaceRect" presStyleCnt="0"/>
      <dgm:spPr/>
    </dgm:pt>
    <dgm:pt modelId="{A76DDBA4-6CDA-4424-87F6-A1E3CFAEAF1B}" type="pres">
      <dgm:prSet presAssocID="{035F23C7-93AF-4DE2-BAAC-737A9128A497}" presName="textRect" presStyleLbl="revTx" presStyleIdx="1" presStyleCnt="4">
        <dgm:presLayoutVars>
          <dgm:chMax val="1"/>
          <dgm:chPref val="1"/>
        </dgm:presLayoutVars>
      </dgm:prSet>
      <dgm:spPr/>
    </dgm:pt>
    <dgm:pt modelId="{4949BA05-20B8-4D2E-ADD8-DBC6F1199E5F}" type="pres">
      <dgm:prSet presAssocID="{1303EFD4-9E26-4B14-9B3D-AD84CB284C03}" presName="sibTrans" presStyleLbl="sibTrans2D1" presStyleIdx="0" presStyleCnt="0"/>
      <dgm:spPr/>
    </dgm:pt>
    <dgm:pt modelId="{DA1DF2F5-04F3-4EBA-B62C-C6CF7A9B5E97}" type="pres">
      <dgm:prSet presAssocID="{E73D7370-D057-4442-8876-FB1D111EB971}" presName="compNode" presStyleCnt="0"/>
      <dgm:spPr/>
    </dgm:pt>
    <dgm:pt modelId="{C4B49FAE-84C1-4F44-AAE7-B6C79AFDDA24}" type="pres">
      <dgm:prSet presAssocID="{E73D7370-D057-4442-8876-FB1D111EB971}" presName="iconBgRect" presStyleLbl="bgShp" presStyleIdx="2" presStyleCnt="4"/>
      <dgm:spPr/>
    </dgm:pt>
    <dgm:pt modelId="{41FC3320-26BE-4510-A60F-C681C9ABC1AD}" type="pres">
      <dgm:prSet presAssocID="{E73D7370-D057-4442-8876-FB1D111EB9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2FA3C4C9-CF4F-46D0-B03A-3E1A851FFBE8}" type="pres">
      <dgm:prSet presAssocID="{E73D7370-D057-4442-8876-FB1D111EB971}" presName="spaceRect" presStyleCnt="0"/>
      <dgm:spPr/>
    </dgm:pt>
    <dgm:pt modelId="{9B10AD2F-6056-4EF5-918A-EF103CE1C1DC}" type="pres">
      <dgm:prSet presAssocID="{E73D7370-D057-4442-8876-FB1D111EB971}" presName="textRect" presStyleLbl="revTx" presStyleIdx="2" presStyleCnt="4">
        <dgm:presLayoutVars>
          <dgm:chMax val="1"/>
          <dgm:chPref val="1"/>
        </dgm:presLayoutVars>
      </dgm:prSet>
      <dgm:spPr/>
    </dgm:pt>
    <dgm:pt modelId="{C83AF2E8-1CD7-4941-80AF-EB0C2FB8E31C}" type="pres">
      <dgm:prSet presAssocID="{7164E138-3B13-4631-B8A5-52B3E93DF378}" presName="sibTrans" presStyleLbl="sibTrans2D1" presStyleIdx="0" presStyleCnt="0"/>
      <dgm:spPr/>
    </dgm:pt>
    <dgm:pt modelId="{A0A22939-80AB-4F70-BBFD-7145122644DA}" type="pres">
      <dgm:prSet presAssocID="{C60FB604-6163-4B4F-97C3-602CAF0B9FCF}" presName="compNode" presStyleCnt="0"/>
      <dgm:spPr/>
    </dgm:pt>
    <dgm:pt modelId="{F48B7DBD-AF71-48F9-BF7A-19EEA911FA8F}" type="pres">
      <dgm:prSet presAssocID="{C60FB604-6163-4B4F-97C3-602CAF0B9FCF}" presName="iconBgRect" presStyleLbl="bgShp" presStyleIdx="3" presStyleCnt="4"/>
      <dgm:spPr/>
    </dgm:pt>
    <dgm:pt modelId="{BF9040DF-A7FE-4830-98C2-B3A6F6B83744}" type="pres">
      <dgm:prSet presAssocID="{C60FB604-6163-4B4F-97C3-602CAF0B9F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A879334A-7C4C-4BED-A198-F4F40437067A}" type="pres">
      <dgm:prSet presAssocID="{C60FB604-6163-4B4F-97C3-602CAF0B9FCF}" presName="spaceRect" presStyleCnt="0"/>
      <dgm:spPr/>
    </dgm:pt>
    <dgm:pt modelId="{276CED9F-2ADF-488B-B07D-CB9A95258C64}" type="pres">
      <dgm:prSet presAssocID="{C60FB604-6163-4B4F-97C3-602CAF0B9FC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47C8918-5945-46D0-A400-88CFFE36B1EB}" type="presOf" srcId="{64E9D98B-71F1-4B10-A798-4D88E68B6017}" destId="{D23BBF30-39B6-47A1-891D-83C8CAA55C3E}" srcOrd="0" destOrd="0" presId="urn:microsoft.com/office/officeart/2018/2/layout/IconCircleList"/>
    <dgm:cxn modelId="{930AE73B-CF68-471D-AD4F-4E5814B99166}" type="presOf" srcId="{C60FB604-6163-4B4F-97C3-602CAF0B9FCF}" destId="{276CED9F-2ADF-488B-B07D-CB9A95258C64}" srcOrd="0" destOrd="0" presId="urn:microsoft.com/office/officeart/2018/2/layout/IconCircleList"/>
    <dgm:cxn modelId="{24929763-BF98-41A2-80D6-FCEF1CFA1164}" srcId="{3B7401AD-606A-45C0-8887-E4664DE46496}" destId="{64E9D98B-71F1-4B10-A798-4D88E68B6017}" srcOrd="0" destOrd="0" parTransId="{D0910A6D-ADB5-4525-AC01-B5E112EA4AF3}" sibTransId="{D94BE52D-5D7F-43F0-AADD-108F53C1B7D9}"/>
    <dgm:cxn modelId="{28F75B46-9B56-4561-A4AB-D243EAD2EE28}" srcId="{3B7401AD-606A-45C0-8887-E4664DE46496}" destId="{C60FB604-6163-4B4F-97C3-602CAF0B9FCF}" srcOrd="3" destOrd="0" parTransId="{57CAC4BC-7B7C-4337-902F-0478D7AEE489}" sibTransId="{017B5BC6-61C6-4BA0-8C90-D7E148B1F0F8}"/>
    <dgm:cxn modelId="{CDF28C70-2E12-4CA5-A094-EBE6D7DA48C2}" srcId="{3B7401AD-606A-45C0-8887-E4664DE46496}" destId="{E73D7370-D057-4442-8876-FB1D111EB971}" srcOrd="2" destOrd="0" parTransId="{93C2FCAA-F72C-4458-8115-F82B5AE84B13}" sibTransId="{7164E138-3B13-4631-B8A5-52B3E93DF378}"/>
    <dgm:cxn modelId="{B45E1654-9B71-43C4-9452-70C4757DFF09}" srcId="{3B7401AD-606A-45C0-8887-E4664DE46496}" destId="{035F23C7-93AF-4DE2-BAAC-737A9128A497}" srcOrd="1" destOrd="0" parTransId="{6B81A669-1782-4462-A2B8-D31D6D7233F8}" sibTransId="{1303EFD4-9E26-4B14-9B3D-AD84CB284C03}"/>
    <dgm:cxn modelId="{A9078055-7444-4088-A93F-C628715E7CCB}" type="presOf" srcId="{3B7401AD-606A-45C0-8887-E4664DE46496}" destId="{C55D1E9A-4E5B-414E-952C-071098DADD93}" srcOrd="0" destOrd="0" presId="urn:microsoft.com/office/officeart/2018/2/layout/IconCircleList"/>
    <dgm:cxn modelId="{8FFE9B80-A6F8-4EE4-8BF3-16BA70AC3D93}" type="presOf" srcId="{035F23C7-93AF-4DE2-BAAC-737A9128A497}" destId="{A76DDBA4-6CDA-4424-87F6-A1E3CFAEAF1B}" srcOrd="0" destOrd="0" presId="urn:microsoft.com/office/officeart/2018/2/layout/IconCircleList"/>
    <dgm:cxn modelId="{CB739889-1DA9-4D70-9733-6C4AD8896AA4}" type="presOf" srcId="{E73D7370-D057-4442-8876-FB1D111EB971}" destId="{9B10AD2F-6056-4EF5-918A-EF103CE1C1DC}" srcOrd="0" destOrd="0" presId="urn:microsoft.com/office/officeart/2018/2/layout/IconCircleList"/>
    <dgm:cxn modelId="{CE328997-8156-4FE1-B165-3827261A7AAB}" type="presOf" srcId="{D94BE52D-5D7F-43F0-AADD-108F53C1B7D9}" destId="{43838BD3-E794-45E1-AD09-F9A963052C6F}" srcOrd="0" destOrd="0" presId="urn:microsoft.com/office/officeart/2018/2/layout/IconCircleList"/>
    <dgm:cxn modelId="{A7A9E0A7-C62C-4F7B-8692-7B07C1E98DD3}" type="presOf" srcId="{7164E138-3B13-4631-B8A5-52B3E93DF378}" destId="{C83AF2E8-1CD7-4941-80AF-EB0C2FB8E31C}" srcOrd="0" destOrd="0" presId="urn:microsoft.com/office/officeart/2018/2/layout/IconCircleList"/>
    <dgm:cxn modelId="{F8D334DA-38CF-45A1-BE5A-807AA89F56AC}" type="presOf" srcId="{1303EFD4-9E26-4B14-9B3D-AD84CB284C03}" destId="{4949BA05-20B8-4D2E-ADD8-DBC6F1199E5F}" srcOrd="0" destOrd="0" presId="urn:microsoft.com/office/officeart/2018/2/layout/IconCircleList"/>
    <dgm:cxn modelId="{DD201C40-6DF4-4171-B68E-10CD44379417}" type="presParOf" srcId="{C55D1E9A-4E5B-414E-952C-071098DADD93}" destId="{7D7E33E5-CD46-4705-A113-7BEDB6A01142}" srcOrd="0" destOrd="0" presId="urn:microsoft.com/office/officeart/2018/2/layout/IconCircleList"/>
    <dgm:cxn modelId="{5A65661D-5DE4-43C0-8F8F-B71045258AAF}" type="presParOf" srcId="{7D7E33E5-CD46-4705-A113-7BEDB6A01142}" destId="{A1C4A9A3-40DF-49B5-B2B4-D162B067B92C}" srcOrd="0" destOrd="0" presId="urn:microsoft.com/office/officeart/2018/2/layout/IconCircleList"/>
    <dgm:cxn modelId="{95C4A99D-E132-4479-95A5-CC1A5867F63A}" type="presParOf" srcId="{A1C4A9A3-40DF-49B5-B2B4-D162B067B92C}" destId="{1C661583-1CDB-4B1D-BFC3-B4CE084F45E7}" srcOrd="0" destOrd="0" presId="urn:microsoft.com/office/officeart/2018/2/layout/IconCircleList"/>
    <dgm:cxn modelId="{80DE2765-88BD-4B77-A274-88C7673C906A}" type="presParOf" srcId="{A1C4A9A3-40DF-49B5-B2B4-D162B067B92C}" destId="{28611E23-57D5-4936-8677-4D371588A427}" srcOrd="1" destOrd="0" presId="urn:microsoft.com/office/officeart/2018/2/layout/IconCircleList"/>
    <dgm:cxn modelId="{A84BE795-9EB3-46DB-B1B3-E5B04A175C79}" type="presParOf" srcId="{A1C4A9A3-40DF-49B5-B2B4-D162B067B92C}" destId="{AC16B97B-6ED0-4EAF-8B8D-7F15D51D11CB}" srcOrd="2" destOrd="0" presId="urn:microsoft.com/office/officeart/2018/2/layout/IconCircleList"/>
    <dgm:cxn modelId="{5BDAB1F7-DFC0-487E-A901-8D95847D8668}" type="presParOf" srcId="{A1C4A9A3-40DF-49B5-B2B4-D162B067B92C}" destId="{D23BBF30-39B6-47A1-891D-83C8CAA55C3E}" srcOrd="3" destOrd="0" presId="urn:microsoft.com/office/officeart/2018/2/layout/IconCircleList"/>
    <dgm:cxn modelId="{33B8CAA6-0799-4FEB-860E-24B9CED58077}" type="presParOf" srcId="{7D7E33E5-CD46-4705-A113-7BEDB6A01142}" destId="{43838BD3-E794-45E1-AD09-F9A963052C6F}" srcOrd="1" destOrd="0" presId="urn:microsoft.com/office/officeart/2018/2/layout/IconCircleList"/>
    <dgm:cxn modelId="{0CD655AE-00EC-457E-903B-71A4078A5CCB}" type="presParOf" srcId="{7D7E33E5-CD46-4705-A113-7BEDB6A01142}" destId="{253D6A5D-EB1B-4E11-810A-F86B7DE4DFD3}" srcOrd="2" destOrd="0" presId="urn:microsoft.com/office/officeart/2018/2/layout/IconCircleList"/>
    <dgm:cxn modelId="{DA9EC815-5069-46EC-BA5C-E96D03BDA552}" type="presParOf" srcId="{253D6A5D-EB1B-4E11-810A-F86B7DE4DFD3}" destId="{CDB47E51-DD75-4E7E-BE34-560E78DD8D67}" srcOrd="0" destOrd="0" presId="urn:microsoft.com/office/officeart/2018/2/layout/IconCircleList"/>
    <dgm:cxn modelId="{A0527BFD-099C-44FA-B297-953649F04F08}" type="presParOf" srcId="{253D6A5D-EB1B-4E11-810A-F86B7DE4DFD3}" destId="{5D60FE4F-6A38-41BE-AD1F-54E83EABC8F0}" srcOrd="1" destOrd="0" presId="urn:microsoft.com/office/officeart/2018/2/layout/IconCircleList"/>
    <dgm:cxn modelId="{C1541906-5A52-446E-8AE2-576E3C7E747F}" type="presParOf" srcId="{253D6A5D-EB1B-4E11-810A-F86B7DE4DFD3}" destId="{500B0059-07CE-410E-8A05-B1BFF6B3A56F}" srcOrd="2" destOrd="0" presId="urn:microsoft.com/office/officeart/2018/2/layout/IconCircleList"/>
    <dgm:cxn modelId="{91D31382-797D-4159-90AC-628B8C696217}" type="presParOf" srcId="{253D6A5D-EB1B-4E11-810A-F86B7DE4DFD3}" destId="{A76DDBA4-6CDA-4424-87F6-A1E3CFAEAF1B}" srcOrd="3" destOrd="0" presId="urn:microsoft.com/office/officeart/2018/2/layout/IconCircleList"/>
    <dgm:cxn modelId="{D7093A72-29F0-45D6-9904-743B326E7981}" type="presParOf" srcId="{7D7E33E5-CD46-4705-A113-7BEDB6A01142}" destId="{4949BA05-20B8-4D2E-ADD8-DBC6F1199E5F}" srcOrd="3" destOrd="0" presId="urn:microsoft.com/office/officeart/2018/2/layout/IconCircleList"/>
    <dgm:cxn modelId="{68EAE469-6F79-4EC4-AC5E-59EE76CB8A82}" type="presParOf" srcId="{7D7E33E5-CD46-4705-A113-7BEDB6A01142}" destId="{DA1DF2F5-04F3-4EBA-B62C-C6CF7A9B5E97}" srcOrd="4" destOrd="0" presId="urn:microsoft.com/office/officeart/2018/2/layout/IconCircleList"/>
    <dgm:cxn modelId="{6AADD97D-3F94-4188-A50A-6BC66C41A9B7}" type="presParOf" srcId="{DA1DF2F5-04F3-4EBA-B62C-C6CF7A9B5E97}" destId="{C4B49FAE-84C1-4F44-AAE7-B6C79AFDDA24}" srcOrd="0" destOrd="0" presId="urn:microsoft.com/office/officeart/2018/2/layout/IconCircleList"/>
    <dgm:cxn modelId="{EB851498-9A4A-4BE5-AFB6-D1057A284CFD}" type="presParOf" srcId="{DA1DF2F5-04F3-4EBA-B62C-C6CF7A9B5E97}" destId="{41FC3320-26BE-4510-A60F-C681C9ABC1AD}" srcOrd="1" destOrd="0" presId="urn:microsoft.com/office/officeart/2018/2/layout/IconCircleList"/>
    <dgm:cxn modelId="{C3118B0A-3ACF-464B-8358-3C5FA0B8FD3B}" type="presParOf" srcId="{DA1DF2F5-04F3-4EBA-B62C-C6CF7A9B5E97}" destId="{2FA3C4C9-CF4F-46D0-B03A-3E1A851FFBE8}" srcOrd="2" destOrd="0" presId="urn:microsoft.com/office/officeart/2018/2/layout/IconCircleList"/>
    <dgm:cxn modelId="{3445A312-F8A9-4250-9A0C-AFCB89968940}" type="presParOf" srcId="{DA1DF2F5-04F3-4EBA-B62C-C6CF7A9B5E97}" destId="{9B10AD2F-6056-4EF5-918A-EF103CE1C1DC}" srcOrd="3" destOrd="0" presId="urn:microsoft.com/office/officeart/2018/2/layout/IconCircleList"/>
    <dgm:cxn modelId="{EDB8334B-DD36-4B31-8B05-735739D49CAE}" type="presParOf" srcId="{7D7E33E5-CD46-4705-A113-7BEDB6A01142}" destId="{C83AF2E8-1CD7-4941-80AF-EB0C2FB8E31C}" srcOrd="5" destOrd="0" presId="urn:microsoft.com/office/officeart/2018/2/layout/IconCircleList"/>
    <dgm:cxn modelId="{94D10747-0279-43CE-865E-A2073EED98EC}" type="presParOf" srcId="{7D7E33E5-CD46-4705-A113-7BEDB6A01142}" destId="{A0A22939-80AB-4F70-BBFD-7145122644DA}" srcOrd="6" destOrd="0" presId="urn:microsoft.com/office/officeart/2018/2/layout/IconCircleList"/>
    <dgm:cxn modelId="{2129B21A-6B03-4DD9-9EB1-6B9CFA13B988}" type="presParOf" srcId="{A0A22939-80AB-4F70-BBFD-7145122644DA}" destId="{F48B7DBD-AF71-48F9-BF7A-19EEA911FA8F}" srcOrd="0" destOrd="0" presId="urn:microsoft.com/office/officeart/2018/2/layout/IconCircleList"/>
    <dgm:cxn modelId="{10D8DB08-74CD-4D2B-9544-D245679EE6C9}" type="presParOf" srcId="{A0A22939-80AB-4F70-BBFD-7145122644DA}" destId="{BF9040DF-A7FE-4830-98C2-B3A6F6B83744}" srcOrd="1" destOrd="0" presId="urn:microsoft.com/office/officeart/2018/2/layout/IconCircleList"/>
    <dgm:cxn modelId="{DF8683F2-70A6-4B27-A993-F77420CE95CE}" type="presParOf" srcId="{A0A22939-80AB-4F70-BBFD-7145122644DA}" destId="{A879334A-7C4C-4BED-A198-F4F40437067A}" srcOrd="2" destOrd="0" presId="urn:microsoft.com/office/officeart/2018/2/layout/IconCircleList"/>
    <dgm:cxn modelId="{A96DEB1E-8031-478E-BE9B-448ECD36996D}" type="presParOf" srcId="{A0A22939-80AB-4F70-BBFD-7145122644DA}" destId="{276CED9F-2ADF-488B-B07D-CB9A95258C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3FAD47-174B-46D5-AD1D-6E1A8DFD5C3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D2E3E0-6C00-45C5-86AA-ED4D7E625789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Uber Eats is our food delivery platform that makes getting great food from your favorite local restaurants as easy as requesting a ride.</a:t>
          </a:r>
        </a:p>
      </dgm:t>
    </dgm:pt>
    <dgm:pt modelId="{CEEBB2A2-AF81-48E7-B45F-C04FC251785B}" type="parTrans" cxnId="{9D74629E-843E-49E1-9733-2B018C91E707}">
      <dgm:prSet/>
      <dgm:spPr/>
      <dgm:t>
        <a:bodyPr/>
        <a:lstStyle/>
        <a:p>
          <a:endParaRPr lang="en-US"/>
        </a:p>
      </dgm:t>
    </dgm:pt>
    <dgm:pt modelId="{74D14B94-441F-4515-A118-CE26C10F9787}" type="sibTrans" cxnId="{9D74629E-843E-49E1-9733-2B018C91E707}">
      <dgm:prSet/>
      <dgm:spPr/>
      <dgm:t>
        <a:bodyPr/>
        <a:lstStyle/>
        <a:p>
          <a:endParaRPr lang="en-US"/>
        </a:p>
      </dgm:t>
    </dgm:pt>
    <dgm:pt modelId="{C42CBF2C-EB43-4556-A439-F4F6DA28D0D8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The Uber Eats app connects you with a broad range of local restaurants and food, so you can order from the full menus of your local favorites whenever you want.</a:t>
          </a:r>
        </a:p>
      </dgm:t>
    </dgm:pt>
    <dgm:pt modelId="{73B56350-C47A-4573-B936-011062469BF4}" type="parTrans" cxnId="{663D7B1A-F219-4172-8E47-8A9D0D5DA47D}">
      <dgm:prSet/>
      <dgm:spPr/>
      <dgm:t>
        <a:bodyPr/>
        <a:lstStyle/>
        <a:p>
          <a:endParaRPr lang="en-US"/>
        </a:p>
      </dgm:t>
    </dgm:pt>
    <dgm:pt modelId="{87B36DC6-5754-4C09-BB7E-63D486C2C0E4}" type="sibTrans" cxnId="{663D7B1A-F219-4172-8E47-8A9D0D5DA47D}">
      <dgm:prSet/>
      <dgm:spPr/>
      <dgm:t>
        <a:bodyPr/>
        <a:lstStyle/>
        <a:p>
          <a:endParaRPr lang="en-US"/>
        </a:p>
      </dgm:t>
    </dgm:pt>
    <dgm:pt modelId="{BB1735F2-1F9B-4491-B9F9-53BAC1866758}" type="pres">
      <dgm:prSet presAssocID="{EC3FAD47-174B-46D5-AD1D-6E1A8DFD5C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FEF61E-A5EC-4A86-81B9-0639C09B6C8D}" type="pres">
      <dgm:prSet presAssocID="{4BD2E3E0-6C00-45C5-86AA-ED4D7E625789}" presName="hierRoot1" presStyleCnt="0"/>
      <dgm:spPr/>
    </dgm:pt>
    <dgm:pt modelId="{09FC903E-F37F-43E1-B7F8-90FF44E7CD05}" type="pres">
      <dgm:prSet presAssocID="{4BD2E3E0-6C00-45C5-86AA-ED4D7E625789}" presName="composite" presStyleCnt="0"/>
      <dgm:spPr/>
    </dgm:pt>
    <dgm:pt modelId="{0C867885-A241-4ECD-8F0F-727178794B3F}" type="pres">
      <dgm:prSet presAssocID="{4BD2E3E0-6C00-45C5-86AA-ED4D7E625789}" presName="background" presStyleLbl="node0" presStyleIdx="0" presStyleCnt="2"/>
      <dgm:spPr/>
    </dgm:pt>
    <dgm:pt modelId="{C478B2FE-923E-4EC4-8140-94771080898D}" type="pres">
      <dgm:prSet presAssocID="{4BD2E3E0-6C00-45C5-86AA-ED4D7E625789}" presName="text" presStyleLbl="fgAcc0" presStyleIdx="0" presStyleCnt="2">
        <dgm:presLayoutVars>
          <dgm:chPref val="3"/>
        </dgm:presLayoutVars>
      </dgm:prSet>
      <dgm:spPr/>
    </dgm:pt>
    <dgm:pt modelId="{2C48FFBA-6BA5-4A3F-B55A-AAC90E364280}" type="pres">
      <dgm:prSet presAssocID="{4BD2E3E0-6C00-45C5-86AA-ED4D7E625789}" presName="hierChild2" presStyleCnt="0"/>
      <dgm:spPr/>
    </dgm:pt>
    <dgm:pt modelId="{36F5D4A2-8D00-428C-97DF-4133D00169D4}" type="pres">
      <dgm:prSet presAssocID="{C42CBF2C-EB43-4556-A439-F4F6DA28D0D8}" presName="hierRoot1" presStyleCnt="0"/>
      <dgm:spPr/>
    </dgm:pt>
    <dgm:pt modelId="{EDA227DC-046A-4F2A-BA01-FA8B7B892307}" type="pres">
      <dgm:prSet presAssocID="{C42CBF2C-EB43-4556-A439-F4F6DA28D0D8}" presName="composite" presStyleCnt="0"/>
      <dgm:spPr/>
    </dgm:pt>
    <dgm:pt modelId="{AF4706F5-073D-4C6E-BFF5-EBBB33A64EBB}" type="pres">
      <dgm:prSet presAssocID="{C42CBF2C-EB43-4556-A439-F4F6DA28D0D8}" presName="background" presStyleLbl="node0" presStyleIdx="1" presStyleCnt="2"/>
      <dgm:spPr/>
    </dgm:pt>
    <dgm:pt modelId="{25391C5E-E0FB-4F73-8DBD-8DCE28B1C27A}" type="pres">
      <dgm:prSet presAssocID="{C42CBF2C-EB43-4556-A439-F4F6DA28D0D8}" presName="text" presStyleLbl="fgAcc0" presStyleIdx="1" presStyleCnt="2">
        <dgm:presLayoutVars>
          <dgm:chPref val="3"/>
        </dgm:presLayoutVars>
      </dgm:prSet>
      <dgm:spPr/>
    </dgm:pt>
    <dgm:pt modelId="{58D0EBFD-90A0-4838-A312-DD11DD6F5A53}" type="pres">
      <dgm:prSet presAssocID="{C42CBF2C-EB43-4556-A439-F4F6DA28D0D8}" presName="hierChild2" presStyleCnt="0"/>
      <dgm:spPr/>
    </dgm:pt>
  </dgm:ptLst>
  <dgm:cxnLst>
    <dgm:cxn modelId="{058D7A17-9B41-4BC1-9D60-92F01EF3BE9F}" type="presOf" srcId="{4BD2E3E0-6C00-45C5-86AA-ED4D7E625789}" destId="{C478B2FE-923E-4EC4-8140-94771080898D}" srcOrd="0" destOrd="0" presId="urn:microsoft.com/office/officeart/2005/8/layout/hierarchy1"/>
    <dgm:cxn modelId="{663D7B1A-F219-4172-8E47-8A9D0D5DA47D}" srcId="{EC3FAD47-174B-46D5-AD1D-6E1A8DFD5C30}" destId="{C42CBF2C-EB43-4556-A439-F4F6DA28D0D8}" srcOrd="1" destOrd="0" parTransId="{73B56350-C47A-4573-B936-011062469BF4}" sibTransId="{87B36DC6-5754-4C09-BB7E-63D486C2C0E4}"/>
    <dgm:cxn modelId="{FBB0E074-11B9-4841-BC6E-DF55FD0772CF}" type="presOf" srcId="{C42CBF2C-EB43-4556-A439-F4F6DA28D0D8}" destId="{25391C5E-E0FB-4F73-8DBD-8DCE28B1C27A}" srcOrd="0" destOrd="0" presId="urn:microsoft.com/office/officeart/2005/8/layout/hierarchy1"/>
    <dgm:cxn modelId="{9D74629E-843E-49E1-9733-2B018C91E707}" srcId="{EC3FAD47-174B-46D5-AD1D-6E1A8DFD5C30}" destId="{4BD2E3E0-6C00-45C5-86AA-ED4D7E625789}" srcOrd="0" destOrd="0" parTransId="{CEEBB2A2-AF81-48E7-B45F-C04FC251785B}" sibTransId="{74D14B94-441F-4515-A118-CE26C10F9787}"/>
    <dgm:cxn modelId="{CC510DD2-B96F-4986-9985-9DAABF145559}" type="presOf" srcId="{EC3FAD47-174B-46D5-AD1D-6E1A8DFD5C30}" destId="{BB1735F2-1F9B-4491-B9F9-53BAC1866758}" srcOrd="0" destOrd="0" presId="urn:microsoft.com/office/officeart/2005/8/layout/hierarchy1"/>
    <dgm:cxn modelId="{6A5543A3-7F83-47ED-BDB2-CECD6C86204A}" type="presParOf" srcId="{BB1735F2-1F9B-4491-B9F9-53BAC1866758}" destId="{00FEF61E-A5EC-4A86-81B9-0639C09B6C8D}" srcOrd="0" destOrd="0" presId="urn:microsoft.com/office/officeart/2005/8/layout/hierarchy1"/>
    <dgm:cxn modelId="{016AFC04-FB50-4611-B6C6-B10D9F148CD5}" type="presParOf" srcId="{00FEF61E-A5EC-4A86-81B9-0639C09B6C8D}" destId="{09FC903E-F37F-43E1-B7F8-90FF44E7CD05}" srcOrd="0" destOrd="0" presId="urn:microsoft.com/office/officeart/2005/8/layout/hierarchy1"/>
    <dgm:cxn modelId="{8913DACD-2D51-4A69-BC47-F39D9EEF5F84}" type="presParOf" srcId="{09FC903E-F37F-43E1-B7F8-90FF44E7CD05}" destId="{0C867885-A241-4ECD-8F0F-727178794B3F}" srcOrd="0" destOrd="0" presId="urn:microsoft.com/office/officeart/2005/8/layout/hierarchy1"/>
    <dgm:cxn modelId="{F0ADD57B-4668-48CA-B832-929202B345FD}" type="presParOf" srcId="{09FC903E-F37F-43E1-B7F8-90FF44E7CD05}" destId="{C478B2FE-923E-4EC4-8140-94771080898D}" srcOrd="1" destOrd="0" presId="urn:microsoft.com/office/officeart/2005/8/layout/hierarchy1"/>
    <dgm:cxn modelId="{366F58B0-FAAB-4820-B37E-B44A94974A79}" type="presParOf" srcId="{00FEF61E-A5EC-4A86-81B9-0639C09B6C8D}" destId="{2C48FFBA-6BA5-4A3F-B55A-AAC90E364280}" srcOrd="1" destOrd="0" presId="urn:microsoft.com/office/officeart/2005/8/layout/hierarchy1"/>
    <dgm:cxn modelId="{5384BB58-4AE3-4DA4-B512-8188D8233B22}" type="presParOf" srcId="{BB1735F2-1F9B-4491-B9F9-53BAC1866758}" destId="{36F5D4A2-8D00-428C-97DF-4133D00169D4}" srcOrd="1" destOrd="0" presId="urn:microsoft.com/office/officeart/2005/8/layout/hierarchy1"/>
    <dgm:cxn modelId="{790148E6-29B4-4039-99B7-7C8D89448D83}" type="presParOf" srcId="{36F5D4A2-8D00-428C-97DF-4133D00169D4}" destId="{EDA227DC-046A-4F2A-BA01-FA8B7B892307}" srcOrd="0" destOrd="0" presId="urn:microsoft.com/office/officeart/2005/8/layout/hierarchy1"/>
    <dgm:cxn modelId="{3980D242-4BDB-4CD1-BD0E-DBBE7B44E871}" type="presParOf" srcId="{EDA227DC-046A-4F2A-BA01-FA8B7B892307}" destId="{AF4706F5-073D-4C6E-BFF5-EBBB33A64EBB}" srcOrd="0" destOrd="0" presId="urn:microsoft.com/office/officeart/2005/8/layout/hierarchy1"/>
    <dgm:cxn modelId="{172970E5-EFFB-4FA8-8E75-CEC1ED0AC566}" type="presParOf" srcId="{EDA227DC-046A-4F2A-BA01-FA8B7B892307}" destId="{25391C5E-E0FB-4F73-8DBD-8DCE28B1C27A}" srcOrd="1" destOrd="0" presId="urn:microsoft.com/office/officeart/2005/8/layout/hierarchy1"/>
    <dgm:cxn modelId="{E0F76F0B-8A66-4009-936C-D46F231F6BE9}" type="presParOf" srcId="{36F5D4A2-8D00-428C-97DF-4133D00169D4}" destId="{58D0EBFD-90A0-4838-A312-DD11DD6F5A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68145-E0BF-4678-8A57-EAE910F50FE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879966CF-099D-46F0-BE2A-0C7C851D190B}">
      <dgm:prSet/>
      <dgm:spPr/>
      <dgm:t>
        <a:bodyPr/>
        <a:lstStyle/>
        <a:p>
          <a:pPr>
            <a:defRPr cap="all"/>
          </a:pPr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Customers Prefer Ordering from Restaurant Websites &amp; Apps Than Through Food Portals.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90E946-77D7-4823-8E7E-20104D4351D0}" type="parTrans" cxnId="{BB827E41-4395-44FE-BAA2-4310741503D2}">
      <dgm:prSet/>
      <dgm:spPr/>
      <dgm:t>
        <a:bodyPr/>
        <a:lstStyle/>
        <a:p>
          <a:endParaRPr lang="en-US"/>
        </a:p>
      </dgm:t>
    </dgm:pt>
    <dgm:pt modelId="{20C61F33-C9DF-42AD-A379-DBE052552032}" type="sibTrans" cxnId="{BB827E41-4395-44FE-BAA2-4310741503D2}">
      <dgm:prSet/>
      <dgm:spPr/>
      <dgm:t>
        <a:bodyPr/>
        <a:lstStyle/>
        <a:p>
          <a:endParaRPr lang="en-US"/>
        </a:p>
      </dgm:t>
    </dgm:pt>
    <dgm:pt modelId="{27254D34-7E89-4383-895E-5D674345AB23}">
      <dgm:prSet/>
      <dgm:spPr/>
      <dgm:t>
        <a:bodyPr/>
        <a:lstStyle/>
        <a:p>
          <a:pPr>
            <a:defRPr cap="all"/>
          </a:pPr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Using a Responsive Online Ordering System is Key to Unlocking Higher Sales.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559854-D1A8-47E8-8BC8-3456A557419A}" type="parTrans" cxnId="{415E77A3-53DC-471D-AD21-6908E2CEE001}">
      <dgm:prSet/>
      <dgm:spPr/>
      <dgm:t>
        <a:bodyPr/>
        <a:lstStyle/>
        <a:p>
          <a:endParaRPr lang="en-US"/>
        </a:p>
      </dgm:t>
    </dgm:pt>
    <dgm:pt modelId="{AB576606-E46C-4552-9110-D8919DFE2FDC}" type="sibTrans" cxnId="{415E77A3-53DC-471D-AD21-6908E2CEE001}">
      <dgm:prSet/>
      <dgm:spPr/>
      <dgm:t>
        <a:bodyPr/>
        <a:lstStyle/>
        <a:p>
          <a:endParaRPr lang="en-US"/>
        </a:p>
      </dgm:t>
    </dgm:pt>
    <dgm:pt modelId="{97717BBB-51D3-4AB1-A92E-81A671249331}">
      <dgm:prSet/>
      <dgm:spPr/>
      <dgm:t>
        <a:bodyPr/>
        <a:lstStyle/>
        <a:p>
          <a:pPr>
            <a:defRPr cap="all"/>
          </a:pPr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Online Orders are Higher in Value than Phone Orders. ...
It's Fast and Easy.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433430-FB0C-46B4-BAF8-3B8A2EA34AB3}" type="parTrans" cxnId="{04896CC1-CE4C-430E-9BDF-CC1256D6A839}">
      <dgm:prSet/>
      <dgm:spPr/>
      <dgm:t>
        <a:bodyPr/>
        <a:lstStyle/>
        <a:p>
          <a:endParaRPr lang="en-US"/>
        </a:p>
      </dgm:t>
    </dgm:pt>
    <dgm:pt modelId="{4459F550-26ED-4648-987A-E2920095BEE7}" type="sibTrans" cxnId="{04896CC1-CE4C-430E-9BDF-CC1256D6A839}">
      <dgm:prSet/>
      <dgm:spPr/>
      <dgm:t>
        <a:bodyPr/>
        <a:lstStyle/>
        <a:p>
          <a:endParaRPr lang="en-US"/>
        </a:p>
      </dgm:t>
    </dgm:pt>
    <dgm:pt modelId="{9A11BAC2-D22C-4A78-8832-6A02412C5C35}" type="pres">
      <dgm:prSet presAssocID="{47A68145-E0BF-4678-8A57-EAE910F50FE2}" presName="root" presStyleCnt="0">
        <dgm:presLayoutVars>
          <dgm:dir/>
          <dgm:resizeHandles val="exact"/>
        </dgm:presLayoutVars>
      </dgm:prSet>
      <dgm:spPr/>
    </dgm:pt>
    <dgm:pt modelId="{616F6430-10C6-430A-A31C-3C0174F1BB7B}" type="pres">
      <dgm:prSet presAssocID="{879966CF-099D-46F0-BE2A-0C7C851D190B}" presName="compNode" presStyleCnt="0"/>
      <dgm:spPr/>
    </dgm:pt>
    <dgm:pt modelId="{2A76DAE6-9D81-498B-91FA-A82AAA63090A}" type="pres">
      <dgm:prSet presAssocID="{879966CF-099D-46F0-BE2A-0C7C851D190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80E3169-EF43-4565-B98B-6FB4C3445EB2}" type="pres">
      <dgm:prSet presAssocID="{879966CF-099D-46F0-BE2A-0C7C851D19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DBF29479-2A4A-4ED0-8C95-08A43428C963}" type="pres">
      <dgm:prSet presAssocID="{879966CF-099D-46F0-BE2A-0C7C851D190B}" presName="spaceRect" presStyleCnt="0"/>
      <dgm:spPr/>
    </dgm:pt>
    <dgm:pt modelId="{B2F613CE-09DE-43D0-BDC2-94E1B2E22F8D}" type="pres">
      <dgm:prSet presAssocID="{879966CF-099D-46F0-BE2A-0C7C851D190B}" presName="textRect" presStyleLbl="revTx" presStyleIdx="0" presStyleCnt="3">
        <dgm:presLayoutVars>
          <dgm:chMax val="1"/>
          <dgm:chPref val="1"/>
        </dgm:presLayoutVars>
      </dgm:prSet>
      <dgm:spPr/>
    </dgm:pt>
    <dgm:pt modelId="{1F3C74E5-75B6-4FCE-9753-1B086D64890C}" type="pres">
      <dgm:prSet presAssocID="{20C61F33-C9DF-42AD-A379-DBE052552032}" presName="sibTrans" presStyleCnt="0"/>
      <dgm:spPr/>
    </dgm:pt>
    <dgm:pt modelId="{28BABDD4-629A-4EF0-BBAC-E48DAD7BC108}" type="pres">
      <dgm:prSet presAssocID="{27254D34-7E89-4383-895E-5D674345AB23}" presName="compNode" presStyleCnt="0"/>
      <dgm:spPr/>
    </dgm:pt>
    <dgm:pt modelId="{2C4161F7-D63E-42DC-A563-47FB9224136F}" type="pres">
      <dgm:prSet presAssocID="{27254D34-7E89-4383-895E-5D674345AB2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3918BC3-03C7-47D2-9A93-DE642249205F}" type="pres">
      <dgm:prSet presAssocID="{27254D34-7E89-4383-895E-5D674345AB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3EFCCD8-7639-4E76-9354-B2AE915F23D8}" type="pres">
      <dgm:prSet presAssocID="{27254D34-7E89-4383-895E-5D674345AB23}" presName="spaceRect" presStyleCnt="0"/>
      <dgm:spPr/>
    </dgm:pt>
    <dgm:pt modelId="{21975793-0635-4589-A72B-8AC47AA905DC}" type="pres">
      <dgm:prSet presAssocID="{27254D34-7E89-4383-895E-5D674345AB23}" presName="textRect" presStyleLbl="revTx" presStyleIdx="1" presStyleCnt="3">
        <dgm:presLayoutVars>
          <dgm:chMax val="1"/>
          <dgm:chPref val="1"/>
        </dgm:presLayoutVars>
      </dgm:prSet>
      <dgm:spPr/>
    </dgm:pt>
    <dgm:pt modelId="{6249248B-0B2A-4E12-BEBD-BC5DABF4B407}" type="pres">
      <dgm:prSet presAssocID="{AB576606-E46C-4552-9110-D8919DFE2FDC}" presName="sibTrans" presStyleCnt="0"/>
      <dgm:spPr/>
    </dgm:pt>
    <dgm:pt modelId="{6838E4C0-21CD-4D8C-B0B0-0BB08FBD9B99}" type="pres">
      <dgm:prSet presAssocID="{97717BBB-51D3-4AB1-A92E-81A671249331}" presName="compNode" presStyleCnt="0"/>
      <dgm:spPr/>
    </dgm:pt>
    <dgm:pt modelId="{EC00F030-D92E-46CE-8E09-2252116A534C}" type="pres">
      <dgm:prSet presAssocID="{97717BBB-51D3-4AB1-A92E-81A67124933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0E3B302-D739-45C3-BAD9-8B4191F55BAE}" type="pres">
      <dgm:prSet presAssocID="{97717BBB-51D3-4AB1-A92E-81A6712493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D73B321-CB30-4514-ABD4-71AA8FA7B1BE}" type="pres">
      <dgm:prSet presAssocID="{97717BBB-51D3-4AB1-A92E-81A671249331}" presName="spaceRect" presStyleCnt="0"/>
      <dgm:spPr/>
    </dgm:pt>
    <dgm:pt modelId="{8954E922-E9C4-4D7E-9D27-D477F2393576}" type="pres">
      <dgm:prSet presAssocID="{97717BBB-51D3-4AB1-A92E-81A67124933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0F75211-8E45-41F3-84B9-2155F40D61B7}" type="presOf" srcId="{879966CF-099D-46F0-BE2A-0C7C851D190B}" destId="{B2F613CE-09DE-43D0-BDC2-94E1B2E22F8D}" srcOrd="0" destOrd="0" presId="urn:microsoft.com/office/officeart/2018/5/layout/IconLeafLabelList"/>
    <dgm:cxn modelId="{BB827E41-4395-44FE-BAA2-4310741503D2}" srcId="{47A68145-E0BF-4678-8A57-EAE910F50FE2}" destId="{879966CF-099D-46F0-BE2A-0C7C851D190B}" srcOrd="0" destOrd="0" parTransId="{7F90E946-77D7-4823-8E7E-20104D4351D0}" sibTransId="{20C61F33-C9DF-42AD-A379-DBE052552032}"/>
    <dgm:cxn modelId="{B6516C90-CAD4-4D64-98C1-867BFA5A7CA9}" type="presOf" srcId="{27254D34-7E89-4383-895E-5D674345AB23}" destId="{21975793-0635-4589-A72B-8AC47AA905DC}" srcOrd="0" destOrd="0" presId="urn:microsoft.com/office/officeart/2018/5/layout/IconLeafLabelList"/>
    <dgm:cxn modelId="{415E77A3-53DC-471D-AD21-6908E2CEE001}" srcId="{47A68145-E0BF-4678-8A57-EAE910F50FE2}" destId="{27254D34-7E89-4383-895E-5D674345AB23}" srcOrd="1" destOrd="0" parTransId="{17559854-D1A8-47E8-8BC8-3456A557419A}" sibTransId="{AB576606-E46C-4552-9110-D8919DFE2FDC}"/>
    <dgm:cxn modelId="{04896CC1-CE4C-430E-9BDF-CC1256D6A839}" srcId="{47A68145-E0BF-4678-8A57-EAE910F50FE2}" destId="{97717BBB-51D3-4AB1-A92E-81A671249331}" srcOrd="2" destOrd="0" parTransId="{2C433430-FB0C-46B4-BAF8-3B8A2EA34AB3}" sibTransId="{4459F550-26ED-4648-987A-E2920095BEE7}"/>
    <dgm:cxn modelId="{99EA6DC4-0472-4D33-AC1D-A20632C57DF9}" type="presOf" srcId="{97717BBB-51D3-4AB1-A92E-81A671249331}" destId="{8954E922-E9C4-4D7E-9D27-D477F2393576}" srcOrd="0" destOrd="0" presId="urn:microsoft.com/office/officeart/2018/5/layout/IconLeafLabelList"/>
    <dgm:cxn modelId="{26D1CEC8-B16B-4EF4-AE6A-10BDF90A6D57}" type="presOf" srcId="{47A68145-E0BF-4678-8A57-EAE910F50FE2}" destId="{9A11BAC2-D22C-4A78-8832-6A02412C5C35}" srcOrd="0" destOrd="0" presId="urn:microsoft.com/office/officeart/2018/5/layout/IconLeafLabelList"/>
    <dgm:cxn modelId="{B59EC52B-349C-4ADD-9B57-ACA0F2F14CC5}" type="presParOf" srcId="{9A11BAC2-D22C-4A78-8832-6A02412C5C35}" destId="{616F6430-10C6-430A-A31C-3C0174F1BB7B}" srcOrd="0" destOrd="0" presId="urn:microsoft.com/office/officeart/2018/5/layout/IconLeafLabelList"/>
    <dgm:cxn modelId="{B7DE76BA-EB35-412D-8E55-CA0DF2066D77}" type="presParOf" srcId="{616F6430-10C6-430A-A31C-3C0174F1BB7B}" destId="{2A76DAE6-9D81-498B-91FA-A82AAA63090A}" srcOrd="0" destOrd="0" presId="urn:microsoft.com/office/officeart/2018/5/layout/IconLeafLabelList"/>
    <dgm:cxn modelId="{936ED454-4942-468E-96B1-5F1A4CF2DC94}" type="presParOf" srcId="{616F6430-10C6-430A-A31C-3C0174F1BB7B}" destId="{280E3169-EF43-4565-B98B-6FB4C3445EB2}" srcOrd="1" destOrd="0" presId="urn:microsoft.com/office/officeart/2018/5/layout/IconLeafLabelList"/>
    <dgm:cxn modelId="{DE5555DA-6019-4537-9730-2FF76AC916AE}" type="presParOf" srcId="{616F6430-10C6-430A-A31C-3C0174F1BB7B}" destId="{DBF29479-2A4A-4ED0-8C95-08A43428C963}" srcOrd="2" destOrd="0" presId="urn:microsoft.com/office/officeart/2018/5/layout/IconLeafLabelList"/>
    <dgm:cxn modelId="{9FBB83E8-5BFB-4549-94B6-A45D99210879}" type="presParOf" srcId="{616F6430-10C6-430A-A31C-3C0174F1BB7B}" destId="{B2F613CE-09DE-43D0-BDC2-94E1B2E22F8D}" srcOrd="3" destOrd="0" presId="urn:microsoft.com/office/officeart/2018/5/layout/IconLeafLabelList"/>
    <dgm:cxn modelId="{7990FF4B-B50E-4968-BDA9-F2C7512A8533}" type="presParOf" srcId="{9A11BAC2-D22C-4A78-8832-6A02412C5C35}" destId="{1F3C74E5-75B6-4FCE-9753-1B086D64890C}" srcOrd="1" destOrd="0" presId="urn:microsoft.com/office/officeart/2018/5/layout/IconLeafLabelList"/>
    <dgm:cxn modelId="{15FA1855-1941-40BC-B460-F8A1ED63A8F1}" type="presParOf" srcId="{9A11BAC2-D22C-4A78-8832-6A02412C5C35}" destId="{28BABDD4-629A-4EF0-BBAC-E48DAD7BC108}" srcOrd="2" destOrd="0" presId="urn:microsoft.com/office/officeart/2018/5/layout/IconLeafLabelList"/>
    <dgm:cxn modelId="{3EBA776C-CE0F-49C0-881B-73684BFEC51F}" type="presParOf" srcId="{28BABDD4-629A-4EF0-BBAC-E48DAD7BC108}" destId="{2C4161F7-D63E-42DC-A563-47FB9224136F}" srcOrd="0" destOrd="0" presId="urn:microsoft.com/office/officeart/2018/5/layout/IconLeafLabelList"/>
    <dgm:cxn modelId="{C0151583-4761-4643-AC2B-FDA6B38DD695}" type="presParOf" srcId="{28BABDD4-629A-4EF0-BBAC-E48DAD7BC108}" destId="{F3918BC3-03C7-47D2-9A93-DE642249205F}" srcOrd="1" destOrd="0" presId="urn:microsoft.com/office/officeart/2018/5/layout/IconLeafLabelList"/>
    <dgm:cxn modelId="{8A44D8AD-E983-49A6-9F62-58D0452F4C5C}" type="presParOf" srcId="{28BABDD4-629A-4EF0-BBAC-E48DAD7BC108}" destId="{33EFCCD8-7639-4E76-9354-B2AE915F23D8}" srcOrd="2" destOrd="0" presId="urn:microsoft.com/office/officeart/2018/5/layout/IconLeafLabelList"/>
    <dgm:cxn modelId="{2AEA12AC-1061-4155-A855-D74EA228F9B7}" type="presParOf" srcId="{28BABDD4-629A-4EF0-BBAC-E48DAD7BC108}" destId="{21975793-0635-4589-A72B-8AC47AA905DC}" srcOrd="3" destOrd="0" presId="urn:microsoft.com/office/officeart/2018/5/layout/IconLeafLabelList"/>
    <dgm:cxn modelId="{6294BC5B-0E99-43FB-BB30-5B96307CAAA4}" type="presParOf" srcId="{9A11BAC2-D22C-4A78-8832-6A02412C5C35}" destId="{6249248B-0B2A-4E12-BEBD-BC5DABF4B407}" srcOrd="3" destOrd="0" presId="urn:microsoft.com/office/officeart/2018/5/layout/IconLeafLabelList"/>
    <dgm:cxn modelId="{2834711E-3F0D-471E-8765-04B4682F21AE}" type="presParOf" srcId="{9A11BAC2-D22C-4A78-8832-6A02412C5C35}" destId="{6838E4C0-21CD-4D8C-B0B0-0BB08FBD9B99}" srcOrd="4" destOrd="0" presId="urn:microsoft.com/office/officeart/2018/5/layout/IconLeafLabelList"/>
    <dgm:cxn modelId="{2BE9B6AA-1D4B-46D2-ADFF-EAA5A95952AC}" type="presParOf" srcId="{6838E4C0-21CD-4D8C-B0B0-0BB08FBD9B99}" destId="{EC00F030-D92E-46CE-8E09-2252116A534C}" srcOrd="0" destOrd="0" presId="urn:microsoft.com/office/officeart/2018/5/layout/IconLeafLabelList"/>
    <dgm:cxn modelId="{A38EEE49-223B-436C-9430-877EDF950F76}" type="presParOf" srcId="{6838E4C0-21CD-4D8C-B0B0-0BB08FBD9B99}" destId="{70E3B302-D739-45C3-BAD9-8B4191F55BAE}" srcOrd="1" destOrd="0" presId="urn:microsoft.com/office/officeart/2018/5/layout/IconLeafLabelList"/>
    <dgm:cxn modelId="{B2E1B0FD-F40B-45D5-9114-D5029C688E5B}" type="presParOf" srcId="{6838E4C0-21CD-4D8C-B0B0-0BB08FBD9B99}" destId="{ED73B321-CB30-4514-ABD4-71AA8FA7B1BE}" srcOrd="2" destOrd="0" presId="urn:microsoft.com/office/officeart/2018/5/layout/IconLeafLabelList"/>
    <dgm:cxn modelId="{C5B89097-F28E-4FB3-AD3E-F20AB4C0FFCC}" type="presParOf" srcId="{6838E4C0-21CD-4D8C-B0B0-0BB08FBD9B99}" destId="{8954E922-E9C4-4D7E-9D27-D477F239357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9C3268-2359-4146-A122-46D0EBCCC7E1}" type="doc">
      <dgm:prSet loTypeId="urn:microsoft.com/office/officeart/2005/8/layout/vList5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69EE0C-D011-4F38-9771-38C64CB65D72}">
      <dgm:prSet/>
      <dgm:spPr/>
      <dgm:t>
        <a:bodyPr/>
        <a:lstStyle/>
        <a:p>
          <a:r>
            <a:rPr lang="en-US" b="0" u="none" dirty="0">
              <a:solidFill>
                <a:schemeClr val="bg1"/>
              </a:solidFill>
            </a:rPr>
            <a:t>Should</a:t>
          </a:r>
          <a:r>
            <a:rPr lang="en-US" b="0" u="none" baseline="0" dirty="0">
              <a:solidFill>
                <a:schemeClr val="bg1"/>
              </a:solidFill>
            </a:rPr>
            <a:t> Uber Eats be a different app from Uber Rides?</a:t>
          </a:r>
          <a:endParaRPr lang="en-US" b="0" u="none" dirty="0">
            <a:solidFill>
              <a:schemeClr val="bg1"/>
            </a:solidFill>
          </a:endParaRPr>
        </a:p>
      </dgm:t>
    </dgm:pt>
    <dgm:pt modelId="{B1E244DD-D1D7-4113-8E11-2F31681BB51B}" type="parTrans" cxnId="{AEECD16E-496A-42AF-9273-D1669443CA59}">
      <dgm:prSet/>
      <dgm:spPr/>
      <dgm:t>
        <a:bodyPr/>
        <a:lstStyle/>
        <a:p>
          <a:endParaRPr lang="en-US"/>
        </a:p>
      </dgm:t>
    </dgm:pt>
    <dgm:pt modelId="{A7383865-9DAE-4504-AAA6-93492D154AB7}" type="sibTrans" cxnId="{AEECD16E-496A-42AF-9273-D1669443CA59}">
      <dgm:prSet/>
      <dgm:spPr/>
      <dgm:t>
        <a:bodyPr/>
        <a:lstStyle/>
        <a:p>
          <a:endParaRPr lang="en-US"/>
        </a:p>
      </dgm:t>
    </dgm:pt>
    <dgm:pt modelId="{35064944-5395-4033-B921-5D8D16E21DD8}">
      <dgm:prSet/>
      <dgm:spPr/>
      <dgm:t>
        <a:bodyPr/>
        <a:lstStyle/>
        <a:p>
          <a:r>
            <a:rPr lang="en-US" b="0" dirty="0">
              <a:solidFill>
                <a:schemeClr val="bg1"/>
              </a:solidFill>
            </a:rPr>
            <a:t>What product that you led are you most proud of and why?</a:t>
          </a:r>
        </a:p>
      </dgm:t>
    </dgm:pt>
    <dgm:pt modelId="{F58C0DB1-E30F-4E88-B893-8681ADD88B7D}" type="parTrans" cxnId="{56A30201-B59C-48A3-8962-6CE3B41CFAAC}">
      <dgm:prSet/>
      <dgm:spPr/>
      <dgm:t>
        <a:bodyPr/>
        <a:lstStyle/>
        <a:p>
          <a:endParaRPr lang="en-US"/>
        </a:p>
      </dgm:t>
    </dgm:pt>
    <dgm:pt modelId="{E5E352ED-7892-4C37-8C05-D210820892BE}" type="sibTrans" cxnId="{56A30201-B59C-48A3-8962-6CE3B41CFAAC}">
      <dgm:prSet/>
      <dgm:spPr/>
      <dgm:t>
        <a:bodyPr/>
        <a:lstStyle/>
        <a:p>
          <a:endParaRPr lang="en-US"/>
        </a:p>
      </dgm:t>
    </dgm:pt>
    <dgm:pt modelId="{D2E9A6C0-9CD2-4B42-923B-8CE8F9B59F7C}">
      <dgm:prSet/>
      <dgm:spPr/>
      <dgm:t>
        <a:bodyPr/>
        <a:lstStyle/>
        <a:p>
          <a:r>
            <a:rPr lang="en-US" b="0" i="0" dirty="0"/>
            <a:t>How would you reduce cancellation on Uber?</a:t>
          </a:r>
          <a:endParaRPr lang="en-US" dirty="0"/>
        </a:p>
      </dgm:t>
    </dgm:pt>
    <dgm:pt modelId="{D166C460-98EB-410E-8EBF-05526C48130E}" type="parTrans" cxnId="{7E36428B-AE5E-42C3-86FB-C8FA3F7AC433}">
      <dgm:prSet/>
      <dgm:spPr/>
      <dgm:t>
        <a:bodyPr/>
        <a:lstStyle/>
        <a:p>
          <a:endParaRPr lang="en-US"/>
        </a:p>
      </dgm:t>
    </dgm:pt>
    <dgm:pt modelId="{2C569DAB-CD8A-4799-8F04-1566AC1EEA2E}" type="sibTrans" cxnId="{7E36428B-AE5E-42C3-86FB-C8FA3F7AC433}">
      <dgm:prSet/>
      <dgm:spPr/>
      <dgm:t>
        <a:bodyPr/>
        <a:lstStyle/>
        <a:p>
          <a:endParaRPr lang="en-US"/>
        </a:p>
      </dgm:t>
    </dgm:pt>
    <dgm:pt modelId="{B2A54F13-5058-4423-9BFD-846A5B703609}">
      <dgm:prSet/>
      <dgm:spPr/>
      <dgm:t>
        <a:bodyPr/>
        <a:lstStyle/>
        <a:p>
          <a:r>
            <a:rPr lang="en-US" b="0" i="0" dirty="0"/>
            <a:t>How would you describe and assess how the Uber Marketplace (the matching platform) is doing, for UberX?</a:t>
          </a:r>
          <a:endParaRPr lang="en-US" dirty="0"/>
        </a:p>
      </dgm:t>
    </dgm:pt>
    <dgm:pt modelId="{8E36765E-28D6-4CC0-8B14-6539F4936852}" type="parTrans" cxnId="{5846F6D2-9423-4D78-A11D-246EA67E31C5}">
      <dgm:prSet/>
      <dgm:spPr/>
      <dgm:t>
        <a:bodyPr/>
        <a:lstStyle/>
        <a:p>
          <a:endParaRPr lang="en-US"/>
        </a:p>
      </dgm:t>
    </dgm:pt>
    <dgm:pt modelId="{ECEE7E10-2982-4292-9303-9CC4E6D1E2C2}" type="sibTrans" cxnId="{5846F6D2-9423-4D78-A11D-246EA67E31C5}">
      <dgm:prSet/>
      <dgm:spPr/>
      <dgm:t>
        <a:bodyPr/>
        <a:lstStyle/>
        <a:p>
          <a:endParaRPr lang="en-US"/>
        </a:p>
      </dgm:t>
    </dgm:pt>
    <dgm:pt modelId="{C8336115-9CF2-4958-AC3A-13B90C59E2FB}" type="pres">
      <dgm:prSet presAssocID="{0D9C3268-2359-4146-A122-46D0EBCCC7E1}" presName="Name0" presStyleCnt="0">
        <dgm:presLayoutVars>
          <dgm:dir/>
          <dgm:animLvl val="lvl"/>
          <dgm:resizeHandles val="exact"/>
        </dgm:presLayoutVars>
      </dgm:prSet>
      <dgm:spPr/>
    </dgm:pt>
    <dgm:pt modelId="{8EA3A27E-4BAD-4F9B-BCCF-524B9E027ED4}" type="pres">
      <dgm:prSet presAssocID="{A569EE0C-D011-4F38-9771-38C64CB65D72}" presName="linNode" presStyleCnt="0"/>
      <dgm:spPr/>
    </dgm:pt>
    <dgm:pt modelId="{A18612C8-0BA1-4131-AC5B-1433446D654C}" type="pres">
      <dgm:prSet presAssocID="{A569EE0C-D011-4F38-9771-38C64CB65D7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8EAC93B-3C1B-4A6B-9DDC-3DB84EE4FC44}" type="pres">
      <dgm:prSet presAssocID="{A7383865-9DAE-4504-AAA6-93492D154AB7}" presName="sp" presStyleCnt="0"/>
      <dgm:spPr/>
    </dgm:pt>
    <dgm:pt modelId="{39F705ED-48E4-49F3-80AA-A93283D7C434}" type="pres">
      <dgm:prSet presAssocID="{35064944-5395-4033-B921-5D8D16E21DD8}" presName="linNode" presStyleCnt="0"/>
      <dgm:spPr/>
    </dgm:pt>
    <dgm:pt modelId="{DA9DBE98-1796-4BF4-8AD9-42751B1A2C1D}" type="pres">
      <dgm:prSet presAssocID="{35064944-5395-4033-B921-5D8D16E21DD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4DAB650-7782-46B8-93E6-92B82D90CA98}" type="pres">
      <dgm:prSet presAssocID="{E5E352ED-7892-4C37-8C05-D210820892BE}" presName="sp" presStyleCnt="0"/>
      <dgm:spPr/>
    </dgm:pt>
    <dgm:pt modelId="{5AEAAC22-5CD7-403F-82D0-4CB025BC61F4}" type="pres">
      <dgm:prSet presAssocID="{D2E9A6C0-9CD2-4B42-923B-8CE8F9B59F7C}" presName="linNode" presStyleCnt="0"/>
      <dgm:spPr/>
    </dgm:pt>
    <dgm:pt modelId="{11C36C08-FCC0-4065-B53C-B3492C9D73D0}" type="pres">
      <dgm:prSet presAssocID="{D2E9A6C0-9CD2-4B42-923B-8CE8F9B59F7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0F41BEC-1485-44F1-9AED-BE8549675716}" type="pres">
      <dgm:prSet presAssocID="{2C569DAB-CD8A-4799-8F04-1566AC1EEA2E}" presName="sp" presStyleCnt="0"/>
      <dgm:spPr/>
    </dgm:pt>
    <dgm:pt modelId="{3969617F-F915-49AD-B96B-2F8E65D78BB7}" type="pres">
      <dgm:prSet presAssocID="{B2A54F13-5058-4423-9BFD-846A5B703609}" presName="linNode" presStyleCnt="0"/>
      <dgm:spPr/>
    </dgm:pt>
    <dgm:pt modelId="{471628EC-40E0-4DF5-81F3-246738C21B84}" type="pres">
      <dgm:prSet presAssocID="{B2A54F13-5058-4423-9BFD-846A5B703609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56A30201-B59C-48A3-8962-6CE3B41CFAAC}" srcId="{0D9C3268-2359-4146-A122-46D0EBCCC7E1}" destId="{35064944-5395-4033-B921-5D8D16E21DD8}" srcOrd="1" destOrd="0" parTransId="{F58C0DB1-E30F-4E88-B893-8681ADD88B7D}" sibTransId="{E5E352ED-7892-4C37-8C05-D210820892BE}"/>
    <dgm:cxn modelId="{6649F434-D393-4FD5-A89E-831D4C1814A1}" type="presOf" srcId="{B2A54F13-5058-4423-9BFD-846A5B703609}" destId="{471628EC-40E0-4DF5-81F3-246738C21B84}" srcOrd="0" destOrd="0" presId="urn:microsoft.com/office/officeart/2005/8/layout/vList5"/>
    <dgm:cxn modelId="{AEECD16E-496A-42AF-9273-D1669443CA59}" srcId="{0D9C3268-2359-4146-A122-46D0EBCCC7E1}" destId="{A569EE0C-D011-4F38-9771-38C64CB65D72}" srcOrd="0" destOrd="0" parTransId="{B1E244DD-D1D7-4113-8E11-2F31681BB51B}" sibTransId="{A7383865-9DAE-4504-AAA6-93492D154AB7}"/>
    <dgm:cxn modelId="{7E36428B-AE5E-42C3-86FB-C8FA3F7AC433}" srcId="{0D9C3268-2359-4146-A122-46D0EBCCC7E1}" destId="{D2E9A6C0-9CD2-4B42-923B-8CE8F9B59F7C}" srcOrd="2" destOrd="0" parTransId="{D166C460-98EB-410E-8EBF-05526C48130E}" sibTransId="{2C569DAB-CD8A-4799-8F04-1566AC1EEA2E}"/>
    <dgm:cxn modelId="{F93856B1-561C-4D41-BCE3-B3D2301F71F5}" type="presOf" srcId="{A569EE0C-D011-4F38-9771-38C64CB65D72}" destId="{A18612C8-0BA1-4131-AC5B-1433446D654C}" srcOrd="0" destOrd="0" presId="urn:microsoft.com/office/officeart/2005/8/layout/vList5"/>
    <dgm:cxn modelId="{5846F6D2-9423-4D78-A11D-246EA67E31C5}" srcId="{0D9C3268-2359-4146-A122-46D0EBCCC7E1}" destId="{B2A54F13-5058-4423-9BFD-846A5B703609}" srcOrd="3" destOrd="0" parTransId="{8E36765E-28D6-4CC0-8B14-6539F4936852}" sibTransId="{ECEE7E10-2982-4292-9303-9CC4E6D1E2C2}"/>
    <dgm:cxn modelId="{ACFF42E7-8BDA-47FC-809B-3E778C18E161}" type="presOf" srcId="{35064944-5395-4033-B921-5D8D16E21DD8}" destId="{DA9DBE98-1796-4BF4-8AD9-42751B1A2C1D}" srcOrd="0" destOrd="0" presId="urn:microsoft.com/office/officeart/2005/8/layout/vList5"/>
    <dgm:cxn modelId="{A0BD91F3-E450-4ECE-A305-F5CEB06DD627}" type="presOf" srcId="{0D9C3268-2359-4146-A122-46D0EBCCC7E1}" destId="{C8336115-9CF2-4958-AC3A-13B90C59E2FB}" srcOrd="0" destOrd="0" presId="urn:microsoft.com/office/officeart/2005/8/layout/vList5"/>
    <dgm:cxn modelId="{91BCE8FA-5470-467B-9958-3BE903A34A9F}" type="presOf" srcId="{D2E9A6C0-9CD2-4B42-923B-8CE8F9B59F7C}" destId="{11C36C08-FCC0-4065-B53C-B3492C9D73D0}" srcOrd="0" destOrd="0" presId="urn:microsoft.com/office/officeart/2005/8/layout/vList5"/>
    <dgm:cxn modelId="{7D65D62B-11A2-4FFD-A026-9FA9D7D36515}" type="presParOf" srcId="{C8336115-9CF2-4958-AC3A-13B90C59E2FB}" destId="{8EA3A27E-4BAD-4F9B-BCCF-524B9E027ED4}" srcOrd="0" destOrd="0" presId="urn:microsoft.com/office/officeart/2005/8/layout/vList5"/>
    <dgm:cxn modelId="{38EF6421-0F11-4373-A809-2908BCFA50EC}" type="presParOf" srcId="{8EA3A27E-4BAD-4F9B-BCCF-524B9E027ED4}" destId="{A18612C8-0BA1-4131-AC5B-1433446D654C}" srcOrd="0" destOrd="0" presId="urn:microsoft.com/office/officeart/2005/8/layout/vList5"/>
    <dgm:cxn modelId="{805D1645-3579-4ADD-BDE6-95792D863AA4}" type="presParOf" srcId="{C8336115-9CF2-4958-AC3A-13B90C59E2FB}" destId="{88EAC93B-3C1B-4A6B-9DDC-3DB84EE4FC44}" srcOrd="1" destOrd="0" presId="urn:microsoft.com/office/officeart/2005/8/layout/vList5"/>
    <dgm:cxn modelId="{51E5C341-5BD0-4429-AE6F-22F7777D6894}" type="presParOf" srcId="{C8336115-9CF2-4958-AC3A-13B90C59E2FB}" destId="{39F705ED-48E4-49F3-80AA-A93283D7C434}" srcOrd="2" destOrd="0" presId="urn:microsoft.com/office/officeart/2005/8/layout/vList5"/>
    <dgm:cxn modelId="{69EA3C77-455A-43EA-B583-185E783B751B}" type="presParOf" srcId="{39F705ED-48E4-49F3-80AA-A93283D7C434}" destId="{DA9DBE98-1796-4BF4-8AD9-42751B1A2C1D}" srcOrd="0" destOrd="0" presId="urn:microsoft.com/office/officeart/2005/8/layout/vList5"/>
    <dgm:cxn modelId="{866E322F-4168-4F21-9137-739D5F598A26}" type="presParOf" srcId="{C8336115-9CF2-4958-AC3A-13B90C59E2FB}" destId="{54DAB650-7782-46B8-93E6-92B82D90CA98}" srcOrd="3" destOrd="0" presId="urn:microsoft.com/office/officeart/2005/8/layout/vList5"/>
    <dgm:cxn modelId="{9E712D51-9903-4B16-AE7F-190DAC2121C3}" type="presParOf" srcId="{C8336115-9CF2-4958-AC3A-13B90C59E2FB}" destId="{5AEAAC22-5CD7-403F-82D0-4CB025BC61F4}" srcOrd="4" destOrd="0" presId="urn:microsoft.com/office/officeart/2005/8/layout/vList5"/>
    <dgm:cxn modelId="{2AF8C5E5-B994-45E8-84BF-BA1A7E72D036}" type="presParOf" srcId="{5AEAAC22-5CD7-403F-82D0-4CB025BC61F4}" destId="{11C36C08-FCC0-4065-B53C-B3492C9D73D0}" srcOrd="0" destOrd="0" presId="urn:microsoft.com/office/officeart/2005/8/layout/vList5"/>
    <dgm:cxn modelId="{61686D25-4A7B-4623-88B5-AF6D7CDFE04C}" type="presParOf" srcId="{C8336115-9CF2-4958-AC3A-13B90C59E2FB}" destId="{B0F41BEC-1485-44F1-9AED-BE8549675716}" srcOrd="5" destOrd="0" presId="urn:microsoft.com/office/officeart/2005/8/layout/vList5"/>
    <dgm:cxn modelId="{E588EC25-B2A7-432B-9DE8-65DEE46DA14F}" type="presParOf" srcId="{C8336115-9CF2-4958-AC3A-13B90C59E2FB}" destId="{3969617F-F915-49AD-B96B-2F8E65D78BB7}" srcOrd="6" destOrd="0" presId="urn:microsoft.com/office/officeart/2005/8/layout/vList5"/>
    <dgm:cxn modelId="{416D5475-A3E5-48C0-9D5A-CB9C49841CC2}" type="presParOf" srcId="{3969617F-F915-49AD-B96B-2F8E65D78BB7}" destId="{471628EC-40E0-4DF5-81F3-246738C21B8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CF741-3FFA-4373-A2FC-BCC7D48984DC}">
      <dsp:nvSpPr>
        <dsp:cNvPr id="0" name=""/>
        <dsp:cNvSpPr/>
      </dsp:nvSpPr>
      <dsp:spPr>
        <a:xfrm>
          <a:off x="2666251" y="532416"/>
          <a:ext cx="412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2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1308" y="575922"/>
        <a:ext cx="22142" cy="4428"/>
      </dsp:txXfrm>
    </dsp:sp>
    <dsp:sp modelId="{AB68174B-CAA3-438C-A203-944B5EFA2063}">
      <dsp:nvSpPr>
        <dsp:cNvPr id="0" name=""/>
        <dsp:cNvSpPr/>
      </dsp:nvSpPr>
      <dsp:spPr>
        <a:xfrm>
          <a:off x="742587" y="497"/>
          <a:ext cx="1925463" cy="1155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49" tIns="99036" rIns="94349" bIns="9903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</a:p>
      </dsp:txBody>
      <dsp:txXfrm>
        <a:off x="742587" y="497"/>
        <a:ext cx="1925463" cy="1155278"/>
      </dsp:txXfrm>
    </dsp:sp>
    <dsp:sp modelId="{52960510-90AA-4753-BA5E-E6BAB9B41DD4}">
      <dsp:nvSpPr>
        <dsp:cNvPr id="0" name=""/>
        <dsp:cNvSpPr/>
      </dsp:nvSpPr>
      <dsp:spPr>
        <a:xfrm>
          <a:off x="5034571" y="532416"/>
          <a:ext cx="412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256" y="45720"/>
              </a:lnTo>
            </a:path>
          </a:pathLst>
        </a:custGeom>
        <a:noFill/>
        <a:ln w="635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28" y="575922"/>
        <a:ext cx="22142" cy="4428"/>
      </dsp:txXfrm>
    </dsp:sp>
    <dsp:sp modelId="{13A2DA20-2C0C-455F-AF05-7B9D982AC65B}">
      <dsp:nvSpPr>
        <dsp:cNvPr id="0" name=""/>
        <dsp:cNvSpPr/>
      </dsp:nvSpPr>
      <dsp:spPr>
        <a:xfrm>
          <a:off x="3110907" y="497"/>
          <a:ext cx="1925463" cy="1155278"/>
        </a:xfrm>
        <a:prstGeom prst="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49" tIns="99036" rIns="94349" bIns="9903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sp:txBody>
      <dsp:txXfrm>
        <a:off x="3110907" y="497"/>
        <a:ext cx="1925463" cy="1155278"/>
      </dsp:txXfrm>
    </dsp:sp>
    <dsp:sp modelId="{A923D54A-C1B4-4E05-A9AF-11A2A97F4A37}">
      <dsp:nvSpPr>
        <dsp:cNvPr id="0" name=""/>
        <dsp:cNvSpPr/>
      </dsp:nvSpPr>
      <dsp:spPr>
        <a:xfrm>
          <a:off x="7402892" y="532416"/>
          <a:ext cx="412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256" y="45720"/>
              </a:lnTo>
            </a:path>
          </a:pathLst>
        </a:custGeom>
        <a:noFill/>
        <a:ln w="635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7949" y="575922"/>
        <a:ext cx="22142" cy="4428"/>
      </dsp:txXfrm>
    </dsp:sp>
    <dsp:sp modelId="{A5F04D43-E32F-4770-9F8A-C29E42095FDA}">
      <dsp:nvSpPr>
        <dsp:cNvPr id="0" name=""/>
        <dsp:cNvSpPr/>
      </dsp:nvSpPr>
      <dsp:spPr>
        <a:xfrm>
          <a:off x="5479228" y="497"/>
          <a:ext cx="1925463" cy="1155278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49" tIns="99036" rIns="94349" bIns="9903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5479228" y="497"/>
        <a:ext cx="1925463" cy="1155278"/>
      </dsp:txXfrm>
    </dsp:sp>
    <dsp:sp modelId="{0FB58659-E8FE-4050-8998-1E82DCAAB345}">
      <dsp:nvSpPr>
        <dsp:cNvPr id="0" name=""/>
        <dsp:cNvSpPr/>
      </dsp:nvSpPr>
      <dsp:spPr>
        <a:xfrm>
          <a:off x="1705319" y="1153976"/>
          <a:ext cx="7104961" cy="412256"/>
        </a:xfrm>
        <a:custGeom>
          <a:avLst/>
          <a:gdLst/>
          <a:ahLst/>
          <a:cxnLst/>
          <a:rect l="0" t="0" r="0" b="0"/>
          <a:pathLst>
            <a:path>
              <a:moveTo>
                <a:pt x="7104961" y="0"/>
              </a:moveTo>
              <a:lnTo>
                <a:pt x="7104961" y="223228"/>
              </a:lnTo>
              <a:lnTo>
                <a:pt x="0" y="223228"/>
              </a:lnTo>
              <a:lnTo>
                <a:pt x="0" y="412256"/>
              </a:lnTo>
            </a:path>
          </a:pathLst>
        </a:custGeom>
        <a:noFill/>
        <a:ln w="635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9831" y="1357890"/>
        <a:ext cx="355937" cy="4428"/>
      </dsp:txXfrm>
    </dsp:sp>
    <dsp:sp modelId="{AC7A2B7C-9687-4DE0-A6CD-472ABCA474E9}">
      <dsp:nvSpPr>
        <dsp:cNvPr id="0" name=""/>
        <dsp:cNvSpPr/>
      </dsp:nvSpPr>
      <dsp:spPr>
        <a:xfrm>
          <a:off x="7847548" y="497"/>
          <a:ext cx="1925463" cy="1155278"/>
        </a:xfrm>
        <a:prstGeom prst="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49" tIns="99036" rIns="94349" bIns="9903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Need of Project</a:t>
          </a:r>
        </a:p>
      </dsp:txBody>
      <dsp:txXfrm>
        <a:off x="7847548" y="497"/>
        <a:ext cx="1925463" cy="1155278"/>
      </dsp:txXfrm>
    </dsp:sp>
    <dsp:sp modelId="{E9FFA22B-838B-49A1-9F56-C06C92AEB349}">
      <dsp:nvSpPr>
        <dsp:cNvPr id="0" name=""/>
        <dsp:cNvSpPr/>
      </dsp:nvSpPr>
      <dsp:spPr>
        <a:xfrm>
          <a:off x="2666251" y="2130552"/>
          <a:ext cx="412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256" y="45720"/>
              </a:lnTo>
            </a:path>
          </a:pathLst>
        </a:custGeom>
        <a:noFill/>
        <a:ln w="635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1308" y="2174057"/>
        <a:ext cx="22142" cy="4428"/>
      </dsp:txXfrm>
    </dsp:sp>
    <dsp:sp modelId="{00541A34-73FF-4F89-BEBB-20CA6CEF3C22}">
      <dsp:nvSpPr>
        <dsp:cNvPr id="0" name=""/>
        <dsp:cNvSpPr/>
      </dsp:nvSpPr>
      <dsp:spPr>
        <a:xfrm>
          <a:off x="742587" y="1598632"/>
          <a:ext cx="1925463" cy="115527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49" tIns="99036" rIns="94349" bIns="9903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Pestel Analysis</a:t>
          </a:r>
        </a:p>
      </dsp:txBody>
      <dsp:txXfrm>
        <a:off x="742587" y="1598632"/>
        <a:ext cx="1925463" cy="1155278"/>
      </dsp:txXfrm>
    </dsp:sp>
    <dsp:sp modelId="{56CEEF65-7253-4375-A1C6-F917DC01D7C7}">
      <dsp:nvSpPr>
        <dsp:cNvPr id="0" name=""/>
        <dsp:cNvSpPr/>
      </dsp:nvSpPr>
      <dsp:spPr>
        <a:xfrm>
          <a:off x="5034571" y="2130552"/>
          <a:ext cx="412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256" y="45720"/>
              </a:lnTo>
            </a:path>
          </a:pathLst>
        </a:custGeom>
        <a:noFill/>
        <a:ln w="635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28" y="2174057"/>
        <a:ext cx="22142" cy="4428"/>
      </dsp:txXfrm>
    </dsp:sp>
    <dsp:sp modelId="{A5933E62-4FAE-4C55-B7FF-64A5F0CC5792}">
      <dsp:nvSpPr>
        <dsp:cNvPr id="0" name=""/>
        <dsp:cNvSpPr/>
      </dsp:nvSpPr>
      <dsp:spPr>
        <a:xfrm>
          <a:off x="3110907" y="1598632"/>
          <a:ext cx="1925463" cy="1155278"/>
        </a:xfrm>
        <a:prstGeom prst="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49" tIns="99036" rIns="94349" bIns="9903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Empathy Map</a:t>
          </a:r>
        </a:p>
      </dsp:txBody>
      <dsp:txXfrm>
        <a:off x="3110907" y="1598632"/>
        <a:ext cx="1925463" cy="1155278"/>
      </dsp:txXfrm>
    </dsp:sp>
    <dsp:sp modelId="{211A5E71-8DA7-4371-A9DF-C18E7F2D0692}">
      <dsp:nvSpPr>
        <dsp:cNvPr id="0" name=""/>
        <dsp:cNvSpPr/>
      </dsp:nvSpPr>
      <dsp:spPr>
        <a:xfrm>
          <a:off x="7402892" y="2130552"/>
          <a:ext cx="412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256" y="45720"/>
              </a:lnTo>
            </a:path>
          </a:pathLst>
        </a:custGeom>
        <a:noFill/>
        <a:ln w="635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7949" y="2174057"/>
        <a:ext cx="22142" cy="4428"/>
      </dsp:txXfrm>
    </dsp:sp>
    <dsp:sp modelId="{D8633059-FD4E-4407-8B44-C536D6025AA6}">
      <dsp:nvSpPr>
        <dsp:cNvPr id="0" name=""/>
        <dsp:cNvSpPr/>
      </dsp:nvSpPr>
      <dsp:spPr>
        <a:xfrm>
          <a:off x="5479228" y="1598632"/>
          <a:ext cx="1925463" cy="1155278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49" tIns="99036" rIns="94349" bIns="9903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Customer Journey Map</a:t>
          </a:r>
        </a:p>
      </dsp:txBody>
      <dsp:txXfrm>
        <a:off x="5479228" y="1598632"/>
        <a:ext cx="1925463" cy="1155278"/>
      </dsp:txXfrm>
    </dsp:sp>
    <dsp:sp modelId="{5012044A-28ED-4A4A-8D0A-EE88E284ECEF}">
      <dsp:nvSpPr>
        <dsp:cNvPr id="0" name=""/>
        <dsp:cNvSpPr/>
      </dsp:nvSpPr>
      <dsp:spPr>
        <a:xfrm>
          <a:off x="1705319" y="2752111"/>
          <a:ext cx="7104961" cy="412256"/>
        </a:xfrm>
        <a:custGeom>
          <a:avLst/>
          <a:gdLst/>
          <a:ahLst/>
          <a:cxnLst/>
          <a:rect l="0" t="0" r="0" b="0"/>
          <a:pathLst>
            <a:path>
              <a:moveTo>
                <a:pt x="7104961" y="0"/>
              </a:moveTo>
              <a:lnTo>
                <a:pt x="7104961" y="223228"/>
              </a:lnTo>
              <a:lnTo>
                <a:pt x="0" y="223228"/>
              </a:lnTo>
              <a:lnTo>
                <a:pt x="0" y="412256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9831" y="2956025"/>
        <a:ext cx="355937" cy="4428"/>
      </dsp:txXfrm>
    </dsp:sp>
    <dsp:sp modelId="{61C1C5B1-5233-4599-99DD-38F6DD5E1DA8}">
      <dsp:nvSpPr>
        <dsp:cNvPr id="0" name=""/>
        <dsp:cNvSpPr/>
      </dsp:nvSpPr>
      <dsp:spPr>
        <a:xfrm>
          <a:off x="7847548" y="1598632"/>
          <a:ext cx="1925463" cy="1155278"/>
        </a:xfrm>
        <a:prstGeom prst="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49" tIns="99036" rIns="94349" bIns="9903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WH Questions</a:t>
          </a:r>
        </a:p>
      </dsp:txBody>
      <dsp:txXfrm>
        <a:off x="7847548" y="1598632"/>
        <a:ext cx="1925463" cy="1155278"/>
      </dsp:txXfrm>
    </dsp:sp>
    <dsp:sp modelId="{F6E61889-6378-41DE-AE06-64181619879D}">
      <dsp:nvSpPr>
        <dsp:cNvPr id="0" name=""/>
        <dsp:cNvSpPr/>
      </dsp:nvSpPr>
      <dsp:spPr>
        <a:xfrm>
          <a:off x="742587" y="3196767"/>
          <a:ext cx="1925463" cy="115527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49" tIns="99036" rIns="94349" bIns="9903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sp:txBody>
      <dsp:txXfrm>
        <a:off x="742587" y="3196767"/>
        <a:ext cx="1925463" cy="1155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61583-1CDB-4B1D-BFC3-B4CE084F45E7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11E23-57D5-4936-8677-4D371588A427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BBF30-39B6-47A1-891D-83C8CAA55C3E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ObjectivesUber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Eats has both short term and long-term goals for our future marketing strategies,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wehope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to achieve our short-term goals within the next 12 months.</a:t>
          </a:r>
        </a:p>
      </dsp:txBody>
      <dsp:txXfrm>
        <a:off x="1834517" y="469890"/>
        <a:ext cx="3148942" cy="1335915"/>
      </dsp:txXfrm>
    </dsp:sp>
    <dsp:sp modelId="{CDB47E51-DD75-4E7E-BE34-560E78DD8D67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0FE4F-6A38-41BE-AD1F-54E83EABC8F0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DDBA4-6CDA-4424-87F6-A1E3CFAEAF1B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Our overall objective is </a:t>
          </a:r>
          <a:r>
            <a:rPr lang="en-US" sz="15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topredominately</a:t>
          </a:r>
          <a:r>
            <a:rPr lang="en-US" sz="1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increase both or customer and supplier satisfaction and over time we </a:t>
          </a:r>
          <a:r>
            <a:rPr lang="en-US" sz="15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expectthis</a:t>
          </a:r>
          <a:r>
            <a:rPr lang="en-US" sz="1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to change the public image and reputation of Uber Eats.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54322" y="469890"/>
        <a:ext cx="3148942" cy="1335915"/>
      </dsp:txXfrm>
    </dsp:sp>
    <dsp:sp modelId="{C4B49FAE-84C1-4F44-AAE7-B6C79AFDDA24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C3320-26BE-4510-A60F-C681C9ABC1AD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0AD2F-6056-4EF5-918A-EF103CE1C1DC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.Supplier satisfaction is our first priority. If the restaurant is invested they will be </a:t>
          </a:r>
          <a:r>
            <a:rPr lang="en-US" sz="15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morepositive</a:t>
          </a:r>
          <a:r>
            <a:rPr lang="en-US" sz="1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towards the drivers and therefore customers will be happier with how </a:t>
          </a:r>
          <a:r>
            <a:rPr lang="en-US" sz="15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localbusinesses</a:t>
          </a:r>
          <a:r>
            <a:rPr lang="en-US" sz="1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are being treated.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4517" y="2545532"/>
        <a:ext cx="3148942" cy="1335915"/>
      </dsp:txXfrm>
    </dsp:sp>
    <dsp:sp modelId="{F48B7DBD-AF71-48F9-BF7A-19EEA911FA8F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040DF-A7FE-4830-98C2-B3A6F6B83744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CED9F-2ADF-488B-B07D-CB9A95258C64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Restaurant </a:t>
          </a:r>
          <a:r>
            <a:rPr lang="en-US" sz="15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managersmust</a:t>
          </a:r>
          <a:r>
            <a:rPr lang="en-US" sz="1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ensure their staff are providing high quality food to be delivered and therefore </a:t>
          </a:r>
          <a:r>
            <a:rPr lang="en-US" sz="15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Uberdrivers</a:t>
          </a:r>
          <a:r>
            <a:rPr lang="en-US" sz="1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need to deliver the food with care.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67885-A241-4ECD-8F0F-727178794B3F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8B2FE-923E-4EC4-8140-94771080898D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Uber Eats is our food delivery platform that makes getting great food from your favorite local restaurants as easy as requesting a ride.</a:t>
          </a:r>
        </a:p>
      </dsp:txBody>
      <dsp:txXfrm>
        <a:off x="608661" y="692298"/>
        <a:ext cx="4508047" cy="2799040"/>
      </dsp:txXfrm>
    </dsp:sp>
    <dsp:sp modelId="{AF4706F5-073D-4C6E-BFF5-EBBB33A64EBB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91C5E-E0FB-4F73-8DBD-8DCE28B1C27A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The Uber Eats app connects you with a broad range of local restaurants and food, so you can order from the full menus of your local favorites whenever you want.</a:t>
          </a:r>
        </a:p>
      </dsp:txBody>
      <dsp:txXfrm>
        <a:off x="6331365" y="692298"/>
        <a:ext cx="4508047" cy="2799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6DAE6-9D81-498B-91FA-A82AAA63090A}">
      <dsp:nvSpPr>
        <dsp:cNvPr id="0" name=""/>
        <dsp:cNvSpPr/>
      </dsp:nvSpPr>
      <dsp:spPr>
        <a:xfrm>
          <a:off x="679050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E3169-EF43-4565-B98B-6FB4C3445EB2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613CE-09DE-43D0-BDC2-94E1B2E22F8D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Customers Prefer Ordering from Restaurant Websites &amp; Apps Than Through Food Portals.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768" y="3053772"/>
        <a:ext cx="3093750" cy="720000"/>
      </dsp:txXfrm>
    </dsp:sp>
    <dsp:sp modelId="{2C4161F7-D63E-42DC-A563-47FB9224136F}">
      <dsp:nvSpPr>
        <dsp:cNvPr id="0" name=""/>
        <dsp:cNvSpPr/>
      </dsp:nvSpPr>
      <dsp:spPr>
        <a:xfrm>
          <a:off x="4314206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18BC3-03C7-47D2-9A93-DE642249205F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75793-0635-4589-A72B-8AC47AA905DC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Using a Responsive Online Ordering System is Key to Unlocking Higher Sales.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0925" y="3053772"/>
        <a:ext cx="3093750" cy="720000"/>
      </dsp:txXfrm>
    </dsp:sp>
    <dsp:sp modelId="{EC00F030-D92E-46CE-8E09-2252116A534C}">
      <dsp:nvSpPr>
        <dsp:cNvPr id="0" name=""/>
        <dsp:cNvSpPr/>
      </dsp:nvSpPr>
      <dsp:spPr>
        <a:xfrm>
          <a:off x="7949362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3B302-D739-45C3-BAD9-8B4191F55BAE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E922-E9C4-4D7E-9D27-D477F2393576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Online Orders are Higher in Value than Phone Orders. ...
It's Fast and Easy.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46081" y="3053772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612C8-0BA1-4131-AC5B-1433446D654C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u="none" kern="1200" dirty="0">
              <a:solidFill>
                <a:schemeClr val="bg1"/>
              </a:solidFill>
            </a:rPr>
            <a:t>Should</a:t>
          </a:r>
          <a:r>
            <a:rPr lang="en-US" sz="1700" b="0" u="none" kern="1200" baseline="0" dirty="0">
              <a:solidFill>
                <a:schemeClr val="bg1"/>
              </a:solidFill>
            </a:rPr>
            <a:t> Uber Eats be a different app from Uber Rides?</a:t>
          </a:r>
          <a:endParaRPr lang="en-US" sz="1700" b="0" u="none" kern="1200" dirty="0">
            <a:solidFill>
              <a:schemeClr val="bg1"/>
            </a:solidFill>
          </a:endParaRPr>
        </a:p>
      </dsp:txBody>
      <dsp:txXfrm>
        <a:off x="3416125" y="53310"/>
        <a:ext cx="3683350" cy="945199"/>
      </dsp:txXfrm>
    </dsp:sp>
    <dsp:sp modelId="{DA9DBE98-1796-4BF4-8AD9-42751B1A2C1D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solidFill>
                <a:schemeClr val="bg1"/>
              </a:solidFill>
            </a:rPr>
            <a:t>What product that you led are you most proud of and why?</a:t>
          </a:r>
        </a:p>
      </dsp:txBody>
      <dsp:txXfrm>
        <a:off x="3416125" y="1153149"/>
        <a:ext cx="3683350" cy="945199"/>
      </dsp:txXfrm>
    </dsp:sp>
    <dsp:sp modelId="{11C36C08-FCC0-4065-B53C-B3492C9D73D0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How would you reduce cancellation on Uber?</a:t>
          </a:r>
          <a:endParaRPr lang="en-US" sz="1700" kern="1200" dirty="0"/>
        </a:p>
      </dsp:txBody>
      <dsp:txXfrm>
        <a:off x="3416125" y="2252988"/>
        <a:ext cx="3683350" cy="945199"/>
      </dsp:txXfrm>
    </dsp:sp>
    <dsp:sp modelId="{471628EC-40E0-4DF5-81F3-246738C21B84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How would you describe and assess how the Uber Marketplace (the matching platform) is doing, for UberX?</a:t>
          </a:r>
          <a:endParaRPr lang="en-US" sz="1700" kern="1200" dirty="0"/>
        </a:p>
      </dsp:txBody>
      <dsp:txXfrm>
        <a:off x="3416125" y="3352827"/>
        <a:ext cx="3683350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3668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UBER EATS</a:t>
            </a:r>
          </a:p>
        </p:txBody>
      </p:sp>
      <p:sp>
        <p:nvSpPr>
          <p:cNvPr id="123" name="Freeform: Shape 95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Freeform: Shape 97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5" name="Graphic 92" descr="Fork">
            <a:extLst>
              <a:ext uri="{FF2B5EF4-FFF2-40B4-BE49-F238E27FC236}">
                <a16:creationId xmlns:a16="http://schemas.microsoft.com/office/drawing/2014/main" id="{119542F3-C9BC-1298-82E4-C105F17CE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3667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Members:	                          Guidance By: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22 Utkarsh Khandare	       DR. Arvind Jagtap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24 Rohit </a:t>
            </a:r>
            <a:r>
              <a:rPr lang="en-US" sz="1800" dirty="0" err="1"/>
              <a:t>Dhotre</a:t>
            </a: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25 Vaibhav </a:t>
            </a:r>
            <a:r>
              <a:rPr lang="en-US" sz="1800" dirty="0" err="1"/>
              <a:t>Barawkar</a:t>
            </a:r>
            <a:r>
              <a:rPr lang="en-US" sz="1800" dirty="0"/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31 </a:t>
            </a:r>
            <a:r>
              <a:rPr lang="en-US" sz="1800" dirty="0" err="1"/>
              <a:t>Yashraj</a:t>
            </a:r>
            <a:r>
              <a:rPr lang="en-US" sz="1800" dirty="0"/>
              <a:t> </a:t>
            </a:r>
            <a:r>
              <a:rPr lang="en-US" sz="1800" dirty="0" err="1"/>
              <a:t>Devrat</a:t>
            </a: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38 Shreyas Kulkarni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Background pattern&#10;&#10;Description automatically generated">
            <a:extLst>
              <a:ext uri="{FF2B5EF4-FFF2-40B4-BE49-F238E27FC236}">
                <a16:creationId xmlns:a16="http://schemas.microsoft.com/office/drawing/2014/main" id="{09641789-0ED8-FE9B-6756-D3DA92E488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67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24F3D-C19E-2B44-8B0B-5C10A2FB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5 WH QUESTIONS: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86CBFB-7749-1578-72F3-EAFFCCE0CE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447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478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1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3CE95-5A74-98D0-8CC5-7ECFB420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CONCLUSION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41E4-E6C5-616E-6071-57C39600C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mission of Uber Eats is to “make eating well effortless at anytime, for anyone.”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Taking advantage of machine learning, </a:t>
            </a:r>
            <a:r>
              <a:rPr lang="en-US" sz="2000" dirty="0" err="1"/>
              <a:t>UberEats</a:t>
            </a:r>
            <a:r>
              <a:rPr lang="en-US" sz="2000" dirty="0"/>
              <a:t> enables taste preferences by suggesting cuisines according to past histories and existing contextual information. Therefore, users get customized choices of food from different restaurants at the push of a button.</a:t>
            </a:r>
          </a:p>
        </p:txBody>
      </p:sp>
    </p:spTree>
    <p:extLst>
      <p:ext uri="{BB962C8B-B14F-4D97-AF65-F5344CB8AC3E}">
        <p14:creationId xmlns:p14="http://schemas.microsoft.com/office/powerpoint/2010/main" val="3403053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3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4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87C1B-9E2C-19E2-7ACF-E269D1D1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31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300C2-F543-9F98-B1E0-FC511BF1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CONTENTS: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42EA6E-2BCD-ECFA-92FB-57A30D948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83014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52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A73D76D5-6688-D3F4-AE0C-DBFB19468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AFCBFA-3F43-D908-D375-64CF10A5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			     OBJECTIVES</a:t>
            </a:r>
            <a:endParaRPr lang="en-US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51A16C-BD24-214E-2588-A2DA40A43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4023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665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7" name="Rectangle 406">
            <a:extLst>
              <a:ext uri="{FF2B5EF4-FFF2-40B4-BE49-F238E27FC236}">
                <a16:creationId xmlns:a16="http://schemas.microsoft.com/office/drawing/2014/main" id="{8D58E966-456A-48F4-81B4-C4D0C0020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Freeform 5">
            <a:extLst>
              <a:ext uri="{FF2B5EF4-FFF2-40B4-BE49-F238E27FC236}">
                <a16:creationId xmlns:a16="http://schemas.microsoft.com/office/drawing/2014/main" id="{5523C670-74D7-4ED8-BA51-B6FB65570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54331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Freeform 6">
            <a:extLst>
              <a:ext uri="{FF2B5EF4-FFF2-40B4-BE49-F238E27FC236}">
                <a16:creationId xmlns:a16="http://schemas.microsoft.com/office/drawing/2014/main" id="{BAEEE533-7CA5-4134-A14A-8575F66C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6901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Freeform 7">
            <a:extLst>
              <a:ext uri="{FF2B5EF4-FFF2-40B4-BE49-F238E27FC236}">
                <a16:creationId xmlns:a16="http://schemas.microsoft.com/office/drawing/2014/main" id="{E64B7817-E956-406B-A85B-5AEF36B1F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8912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Rectangle 8">
            <a:extLst>
              <a:ext uri="{FF2B5EF4-FFF2-40B4-BE49-F238E27FC236}">
                <a16:creationId xmlns:a16="http://schemas.microsoft.com/office/drawing/2014/main" id="{92FC9C1F-8CBA-4083-8724-3735C556D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1" y="1124043"/>
            <a:ext cx="6477233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7AECE-7821-4339-C3B7-C8F6947C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445775"/>
            <a:ext cx="5385391" cy="33424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6224-C3E2-2475-2C91-676658D27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7225" y="1483341"/>
            <a:ext cx="3682853" cy="34726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have a super app where users can order almost anything, from a car ride to a meal to groceries</a:t>
            </a: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19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278A2-257A-9EF2-698E-CAF70DC0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INTRODUCTION:</a:t>
            </a:r>
            <a:endParaRPr lang="en-US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93C0B534-7323-CAEC-815D-EA8CDFFAB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67340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231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9E4B4-426E-6D38-11A6-738B66E2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NEED OF PROJECT :</a:t>
            </a:r>
            <a:endParaRPr lang="en-US" sz="5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248B51-63F6-3E14-DE17-33AE5E65D8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81387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818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5" name="Freeform: Shape 40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E7CED-BEBB-B3E1-1404-E8E50FC1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23" y="736919"/>
            <a:ext cx="4028787" cy="33048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PESTEL</a:t>
            </a:r>
            <a:r>
              <a:rPr lang="en-US" sz="6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B1A103-CE7E-CAC0-6016-9B837947B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54" y="4778734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  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0E3D64C-35CF-957D-5B4A-3E87C5359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238" y="0"/>
            <a:ext cx="7460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6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9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9E24B-6EFE-BEB0-9743-0E938CB5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EMPATHY MAP: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6418056-B6D0-337D-9187-0064A3FB7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0"/>
            <a:ext cx="8534401" cy="6857999"/>
          </a:xfrm>
        </p:spPr>
      </p:pic>
    </p:spTree>
    <p:extLst>
      <p:ext uri="{BB962C8B-B14F-4D97-AF65-F5344CB8AC3E}">
        <p14:creationId xmlns:p14="http://schemas.microsoft.com/office/powerpoint/2010/main" val="187069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B8CF9-1A18-AAC5-E570-D92A67F4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948"/>
            <a:ext cx="10515599" cy="93268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b="1" u="sng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JOURNEY MAP</a:t>
            </a:r>
            <a:endParaRPr lang="en-US" sz="38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8EDEFED-7226-C276-B55F-8206E1FBE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  </a:t>
            </a:r>
          </a:p>
        </p:txBody>
      </p:sp>
      <p:pic>
        <p:nvPicPr>
          <p:cNvPr id="4" name="Picture 3" descr="Timeline&#10;&#10;Description automatically generated with low confidence">
            <a:extLst>
              <a:ext uri="{FF2B5EF4-FFF2-40B4-BE49-F238E27FC236}">
                <a16:creationId xmlns:a16="http://schemas.microsoft.com/office/drawing/2014/main" id="{B6B6B2F4-DC5E-4BDE-0BFA-EAC4A3D76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362456"/>
            <a:ext cx="12192001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5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423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           UBER EATS</vt:lpstr>
      <vt:lpstr>CONTENTS:</vt:lpstr>
      <vt:lpstr>        OBJECTIVES</vt:lpstr>
      <vt:lpstr>PROBLEM STATEMENT</vt:lpstr>
      <vt:lpstr>INTRODUCTION:</vt:lpstr>
      <vt:lpstr>NEED OF PROJECT :</vt:lpstr>
      <vt:lpstr>PESTEL ANALYSIS</vt:lpstr>
      <vt:lpstr>EMPATHY MAP:</vt:lpstr>
      <vt:lpstr>CUSTOMER JOURNEY MAP</vt:lpstr>
      <vt:lpstr> 5 WH QUESTIONS: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khandare</cp:lastModifiedBy>
  <cp:revision>126</cp:revision>
  <dcterms:created xsi:type="dcterms:W3CDTF">2022-11-05T14:43:03Z</dcterms:created>
  <dcterms:modified xsi:type="dcterms:W3CDTF">2022-11-10T05:06:18Z</dcterms:modified>
</cp:coreProperties>
</file>