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03B1-F0D5-4DE1-88AB-2D2A5E88D296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B9B5-E551-4691-AA3B-B93B9908E0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13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03B1-F0D5-4DE1-88AB-2D2A5E88D296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B9B5-E551-4691-AA3B-B93B9908E0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00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03B1-F0D5-4DE1-88AB-2D2A5E88D296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B9B5-E551-4691-AA3B-B93B9908E02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7351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03B1-F0D5-4DE1-88AB-2D2A5E88D296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B9B5-E551-4691-AA3B-B93B9908E0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952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03B1-F0D5-4DE1-88AB-2D2A5E88D296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B9B5-E551-4691-AA3B-B93B9908E02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3925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03B1-F0D5-4DE1-88AB-2D2A5E88D296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B9B5-E551-4691-AA3B-B93B9908E0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841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03B1-F0D5-4DE1-88AB-2D2A5E88D296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B9B5-E551-4691-AA3B-B93B9908E0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582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03B1-F0D5-4DE1-88AB-2D2A5E88D296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B9B5-E551-4691-AA3B-B93B9908E0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88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03B1-F0D5-4DE1-88AB-2D2A5E88D296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B9B5-E551-4691-AA3B-B93B9908E0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34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03B1-F0D5-4DE1-88AB-2D2A5E88D296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B9B5-E551-4691-AA3B-B93B9908E0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90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03B1-F0D5-4DE1-88AB-2D2A5E88D296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B9B5-E551-4691-AA3B-B93B9908E0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82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03B1-F0D5-4DE1-88AB-2D2A5E88D296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B9B5-E551-4691-AA3B-B93B9908E0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51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03B1-F0D5-4DE1-88AB-2D2A5E88D296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B9B5-E551-4691-AA3B-B93B9908E0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13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03B1-F0D5-4DE1-88AB-2D2A5E88D296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B9B5-E551-4691-AA3B-B93B9908E0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5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03B1-F0D5-4DE1-88AB-2D2A5E88D296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B9B5-E551-4691-AA3B-B93B9908E0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5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03B1-F0D5-4DE1-88AB-2D2A5E88D296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4B9B5-E551-4691-AA3B-B93B9908E0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44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903B1-F0D5-4DE1-88AB-2D2A5E88D296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44B9B5-E551-4691-AA3B-B93B9908E0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42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269B-6193-F937-AB78-0016F9EBA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600076"/>
            <a:ext cx="7458075" cy="1371600"/>
          </a:xfrm>
        </p:spPr>
        <p:txBody>
          <a:bodyPr/>
          <a:lstStyle/>
          <a:p>
            <a:pPr algn="ctr"/>
            <a:r>
              <a:rPr lang="en-IN" dirty="0"/>
              <a:t>AIR POLLUTION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4FBBA-F24B-BF15-9098-C72C0FF87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443163"/>
            <a:ext cx="7766936" cy="2704569"/>
          </a:xfrm>
        </p:spPr>
        <p:txBody>
          <a:bodyPr>
            <a:normAutofit/>
          </a:bodyPr>
          <a:lstStyle/>
          <a:p>
            <a:pPr algn="l"/>
            <a:r>
              <a:rPr lang="en-IN" sz="3200" dirty="0"/>
              <a:t>Air pollution is contamination of the indoor or outdoor environment by any chemical , physical or biological agent that modifies the natural characteristics of the atmosphere.</a:t>
            </a:r>
          </a:p>
        </p:txBody>
      </p:sp>
    </p:spTree>
    <p:extLst>
      <p:ext uri="{BB962C8B-B14F-4D97-AF65-F5344CB8AC3E}">
        <p14:creationId xmlns:p14="http://schemas.microsoft.com/office/powerpoint/2010/main" val="80073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81C4-A025-3B24-3E5C-A52E3B52E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Smoke that causes effect on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8C074C-508D-2C65-7DCE-50C8CFC09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769" y="2160588"/>
            <a:ext cx="5778499" cy="3881437"/>
          </a:xfrm>
        </p:spPr>
      </p:pic>
    </p:spTree>
    <p:extLst>
      <p:ext uri="{BB962C8B-B14F-4D97-AF65-F5344CB8AC3E}">
        <p14:creationId xmlns:p14="http://schemas.microsoft.com/office/powerpoint/2010/main" val="184496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656AD-13B8-80C5-225C-7EFFF914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IMPACT 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91394-80AD-75EF-19E7-597B9F172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It causes harmful effects on human respiratory system .</a:t>
            </a:r>
          </a:p>
          <a:p>
            <a:r>
              <a:rPr lang="en-IN" sz="2800" dirty="0"/>
              <a:t>It damages heart, lungs, causes cancer , </a:t>
            </a:r>
            <a:r>
              <a:rPr lang="en-IN" sz="2800" dirty="0" err="1"/>
              <a:t>asthama</a:t>
            </a:r>
            <a:r>
              <a:rPr lang="en-IN" sz="2800" dirty="0"/>
              <a:t>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3247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4A729-8980-B43D-C4C7-44B5ADC9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EFFECTS OF AIR POLLUTION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F5D47-003C-5F0A-3AFE-D01E3CE55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err="1"/>
              <a:t>Reaspiratory</a:t>
            </a:r>
            <a:r>
              <a:rPr lang="en-IN" sz="2800" dirty="0"/>
              <a:t> and Heart problems .</a:t>
            </a:r>
          </a:p>
          <a:p>
            <a:r>
              <a:rPr lang="en-IN" sz="2800" dirty="0"/>
              <a:t>Global Warming</a:t>
            </a:r>
          </a:p>
          <a:p>
            <a:r>
              <a:rPr lang="en-IN" sz="2800" dirty="0"/>
              <a:t>Acid Rain</a:t>
            </a:r>
          </a:p>
          <a:p>
            <a:r>
              <a:rPr lang="en-IN" sz="2800" dirty="0"/>
              <a:t>Eutrophication </a:t>
            </a:r>
          </a:p>
          <a:p>
            <a:r>
              <a:rPr lang="en-IN" sz="2800" dirty="0"/>
              <a:t>Effects on Wildlife</a:t>
            </a:r>
          </a:p>
          <a:p>
            <a:r>
              <a:rPr lang="en-IN" sz="2800" dirty="0"/>
              <a:t>Depletion of ozone layer</a:t>
            </a:r>
          </a:p>
        </p:txBody>
      </p:sp>
    </p:spTree>
    <p:extLst>
      <p:ext uri="{BB962C8B-B14F-4D97-AF65-F5344CB8AC3E}">
        <p14:creationId xmlns:p14="http://schemas.microsoft.com/office/powerpoint/2010/main" val="45330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964B5-C920-4079-7B42-0E5C8092C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		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04724-C43B-2D9D-743E-7690AA649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While the effects of air pollution on material , vegetation and animal can be measures , health effects on humans can only be estimated from epidemiological evidence.</a:t>
            </a:r>
          </a:p>
        </p:txBody>
      </p:sp>
    </p:spTree>
    <p:extLst>
      <p:ext uri="{BB962C8B-B14F-4D97-AF65-F5344CB8AC3E}">
        <p14:creationId xmlns:p14="http://schemas.microsoft.com/office/powerpoint/2010/main" val="19584274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114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AIR POLLUTION </vt:lpstr>
      <vt:lpstr>Smoke that causes effect on environment</vt:lpstr>
      <vt:lpstr>IMPACT ON ENVIRONMENT</vt:lpstr>
      <vt:lpstr>EFFECTS OF AIR POLLUTION </vt:lpstr>
      <vt:lpstr>      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POLLUTION </dc:title>
  <dc:creator>yashraj devrat</dc:creator>
  <cp:lastModifiedBy>yashraj devrat</cp:lastModifiedBy>
  <cp:revision>1</cp:revision>
  <dcterms:created xsi:type="dcterms:W3CDTF">2022-11-17T07:31:18Z</dcterms:created>
  <dcterms:modified xsi:type="dcterms:W3CDTF">2022-11-17T07:49:07Z</dcterms:modified>
</cp:coreProperties>
</file>