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83D6-4498-5E45-3CEB-B86FC3D6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742" y="447147"/>
            <a:ext cx="7766936" cy="1195916"/>
          </a:xfrm>
        </p:spPr>
        <p:txBody>
          <a:bodyPr/>
          <a:lstStyle/>
          <a:p>
            <a:pPr algn="ctr"/>
            <a:r>
              <a:rPr lang="en-IN" dirty="0"/>
              <a:t>E-WASTE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48AB-54AC-F159-30B6-984D6C83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42" y="2586037"/>
            <a:ext cx="7766936" cy="2490257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/>
              <a:t>E-Waste is a popular , informal name for electronics products nearing the end of their useful life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2800" dirty="0"/>
              <a:t>Many of these products can be reused , refurbished or recycled.</a:t>
            </a:r>
          </a:p>
        </p:txBody>
      </p:sp>
    </p:spTree>
    <p:extLst>
      <p:ext uri="{BB962C8B-B14F-4D97-AF65-F5344CB8AC3E}">
        <p14:creationId xmlns:p14="http://schemas.microsoft.com/office/powerpoint/2010/main" val="40815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5C72-5F07-483D-A89B-E3401DC2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CA5C-9C64-C0DB-3FFE-14E82839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Electronic Waste one of the fastest growing waste streams all over the world.</a:t>
            </a:r>
          </a:p>
          <a:p>
            <a:r>
              <a:rPr lang="en-IN" sz="2800" dirty="0"/>
              <a:t>Need for effective management</a:t>
            </a:r>
          </a:p>
          <a:p>
            <a:r>
              <a:rPr lang="en-IN" sz="2800" dirty="0"/>
              <a:t>Up to 75% of electronics shipped to computer village in Lagos are irreparable junk.</a:t>
            </a:r>
          </a:p>
          <a:p>
            <a:r>
              <a:rPr lang="en-IN" sz="2800" dirty="0"/>
              <a:t>Average 1-3% of total solid waste in developed countries. </a:t>
            </a:r>
          </a:p>
        </p:txBody>
      </p:sp>
    </p:spTree>
    <p:extLst>
      <p:ext uri="{BB962C8B-B14F-4D97-AF65-F5344CB8AC3E}">
        <p14:creationId xmlns:p14="http://schemas.microsoft.com/office/powerpoint/2010/main" val="132666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4A8-7558-622C-B874-575B8DD6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					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EE09EF-292E-5C40-2796-22B4EA839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831" y="2577306"/>
            <a:ext cx="4672807" cy="4162332"/>
          </a:xfrm>
        </p:spPr>
      </p:pic>
    </p:spTree>
    <p:extLst>
      <p:ext uri="{BB962C8B-B14F-4D97-AF65-F5344CB8AC3E}">
        <p14:creationId xmlns:p14="http://schemas.microsoft.com/office/powerpoint/2010/main" val="5085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42EF-3D77-886C-9C45-BB3E3D75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						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C0B9-C24E-6AE1-0A17-C196D0AF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Just as human waste can pollute our oceans and air , e-waste can take over landfills , pollute developing nations and leach toxic chemicals into the earth. </a:t>
            </a:r>
          </a:p>
          <a:p>
            <a:r>
              <a:rPr lang="en-IN" sz="2800" dirty="0"/>
              <a:t>E-waste can be recycled and reused . This type of waste can be reduced if taken proper care of.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01878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145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E-WASTE </vt:lpstr>
      <vt:lpstr>      INTRODUCTION</vt:lpstr>
      <vt:lpstr>       </vt:lpstr>
      <vt:lpstr>     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E-WASTE </dc:title>
  <dc:creator>yashraj devrat</dc:creator>
  <cp:lastModifiedBy>yashraj devrat</cp:lastModifiedBy>
  <cp:revision>1</cp:revision>
  <dcterms:created xsi:type="dcterms:W3CDTF">2022-11-17T09:53:22Z</dcterms:created>
  <dcterms:modified xsi:type="dcterms:W3CDTF">2022-11-17T10:09:02Z</dcterms:modified>
</cp:coreProperties>
</file>