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30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5EC3-1BBD-5F22-B6A5-CD0FB97EF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017" y="758232"/>
            <a:ext cx="7766936" cy="1646302"/>
          </a:xfrm>
        </p:spPr>
        <p:txBody>
          <a:bodyPr/>
          <a:lstStyle/>
          <a:p>
            <a:pPr algn="l"/>
            <a:r>
              <a:rPr lang="en-IN" dirty="0"/>
              <a:t>Environmental Studies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9CCC1-9A7D-5B05-4757-C4E08A129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280" y="3107858"/>
            <a:ext cx="7665508" cy="164630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2800" dirty="0"/>
              <a:t>Name : Tushar </a:t>
            </a:r>
            <a:r>
              <a:rPr lang="en-IN" sz="2800" dirty="0" err="1"/>
              <a:t>Mamadge</a:t>
            </a:r>
            <a:endParaRPr lang="en-IN" sz="2800" dirty="0"/>
          </a:p>
          <a:p>
            <a:pPr algn="l"/>
            <a:r>
              <a:rPr lang="en-IN" sz="2800" dirty="0"/>
              <a:t>Roll no: 2237073</a:t>
            </a:r>
          </a:p>
          <a:p>
            <a:pPr algn="l"/>
            <a:r>
              <a:rPr lang="en-IN" sz="2800" dirty="0"/>
              <a:t>Department : Artificial Intelligence and Data Science </a:t>
            </a:r>
          </a:p>
          <a:p>
            <a:pPr algn="l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1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FF22-FC62-F601-3442-CEEB0488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4BEE-F896-34A4-1674-01A315EDA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85" y="1398776"/>
            <a:ext cx="8809566" cy="2767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UNIT 1: Introduction to Environment Pollution</a:t>
            </a:r>
          </a:p>
          <a:p>
            <a:pPr marL="0" indent="0">
              <a:buNone/>
            </a:pPr>
            <a:r>
              <a:rPr lang="en-IN" sz="2400" dirty="0"/>
              <a:t>UNIT 2: Water Pollution </a:t>
            </a:r>
          </a:p>
          <a:p>
            <a:pPr marL="0" indent="0">
              <a:buNone/>
            </a:pPr>
            <a:r>
              <a:rPr lang="en-IN" sz="2400" dirty="0"/>
              <a:t>UNIT 3: Air Pollution and Noise Pollution </a:t>
            </a:r>
          </a:p>
          <a:p>
            <a:pPr marL="0" indent="0">
              <a:buNone/>
            </a:pPr>
            <a:r>
              <a:rPr lang="en-IN" sz="2400" dirty="0"/>
              <a:t>UNIT 4: E-Waste Management and Green computing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7CEED-E520-BB48-C754-8A251518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27" y="3579198"/>
            <a:ext cx="7086082" cy="27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5A8B-ABAB-4D8D-2448-4205887C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1 : Environment Pollution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2E5F-BC9D-6074-2FB1-8896B39A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Environment pollution can be defined as any undesirable change in physical , chemical or biological characteristics of any component of the environment .</a:t>
            </a:r>
          </a:p>
          <a:p>
            <a:r>
              <a:rPr lang="en-IN" sz="2400" dirty="0"/>
              <a:t>POLLUTION: The term pollution refers to influence of any substance causing harmful effect to human beings and other organism.</a:t>
            </a:r>
          </a:p>
          <a:p>
            <a:r>
              <a:rPr lang="en-IN" sz="2400" dirty="0"/>
              <a:t>POLLUTANT: Any substance causing Nuisance or uneasiness is called as pollutant.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270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2BD5-A9F3-4C95-3E41-3CE66628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INTRODUCTION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FF1E-0B95-DF17-5BA0-F514D43D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 health ecosystem for the protection of all living things is utterly necessary.</a:t>
            </a:r>
          </a:p>
          <a:p>
            <a:r>
              <a:rPr lang="en-IN" sz="2800" dirty="0"/>
              <a:t>Government and public action to reduce environment pollution should be taken promptly on time.</a:t>
            </a:r>
          </a:p>
          <a:p>
            <a:r>
              <a:rPr lang="en-IN" sz="2800" dirty="0"/>
              <a:t>Instead of personal vehicles , we should depend as much as possible on public transport.</a:t>
            </a:r>
          </a:p>
        </p:txBody>
      </p:sp>
    </p:spTree>
    <p:extLst>
      <p:ext uri="{BB962C8B-B14F-4D97-AF65-F5344CB8AC3E}">
        <p14:creationId xmlns:p14="http://schemas.microsoft.com/office/powerpoint/2010/main" val="131105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0F41-D132-668A-30F3-CE826BB1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POLLUTION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9B82-276A-436A-9B75-69931160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THERE ARE VARIOUS TYPES OF POLLUTION :</a:t>
            </a:r>
          </a:p>
          <a:p>
            <a:r>
              <a:rPr lang="en-IN" sz="2800" dirty="0"/>
              <a:t>AIR POLLUTION </a:t>
            </a:r>
          </a:p>
          <a:p>
            <a:r>
              <a:rPr lang="en-IN" sz="2800" dirty="0"/>
              <a:t>NOISE POLLUTION </a:t>
            </a:r>
          </a:p>
          <a:p>
            <a:r>
              <a:rPr lang="en-IN" sz="2800" dirty="0"/>
              <a:t>E-WASTE</a:t>
            </a:r>
          </a:p>
          <a:p>
            <a:r>
              <a:rPr lang="en-IN" sz="2800" dirty="0"/>
              <a:t>SOUND POLLUTION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8263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178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Environmental Studies </vt:lpstr>
      <vt:lpstr>CONTENT</vt:lpstr>
      <vt:lpstr>Unit 1 : Environment Pollution </vt:lpstr>
      <vt:lpstr>     INTRODUCTION  </vt:lpstr>
      <vt:lpstr>TYPES OF POLLUTION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Studies</dc:title>
  <dc:creator>yashraj devrat</dc:creator>
  <cp:lastModifiedBy>yashraj devrat</cp:lastModifiedBy>
  <cp:revision>5</cp:revision>
  <dcterms:created xsi:type="dcterms:W3CDTF">2022-11-17T04:43:41Z</dcterms:created>
  <dcterms:modified xsi:type="dcterms:W3CDTF">2022-11-17T10:34:51Z</dcterms:modified>
</cp:coreProperties>
</file>