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4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3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915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9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211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30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1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25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9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3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7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5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3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3EA2-51A7-43CA-B9E0-C2A81D87237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CB9DB9-1EAC-416F-8EF4-D30BDF253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CD66-4D10-39A7-1529-422512F2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963" y="928688"/>
            <a:ext cx="8431040" cy="1600200"/>
          </a:xfrm>
        </p:spPr>
        <p:txBody>
          <a:bodyPr/>
          <a:lstStyle/>
          <a:p>
            <a:pPr algn="l"/>
            <a:r>
              <a:rPr lang="en-IN" dirty="0"/>
              <a:t>NOISE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04467-6DCA-D960-2DE2-3ADB61B9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963" y="2900363"/>
            <a:ext cx="9301162" cy="35433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/>
              <a:t>Noise pollution or sound pollution is an unwanted disturbing sound that affects well being of and other organisms.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/>
              <a:t> Sources of noise are outdoor noise mainly caused by machines, transport and propagation systems.</a:t>
            </a:r>
          </a:p>
        </p:txBody>
      </p:sp>
    </p:spTree>
    <p:extLst>
      <p:ext uri="{BB962C8B-B14F-4D97-AF65-F5344CB8AC3E}">
        <p14:creationId xmlns:p14="http://schemas.microsoft.com/office/powerpoint/2010/main" val="119686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F0C3-1C0B-3EE5-B4D4-598ED640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Major Sources of Noise Pollution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E24FB-5E2E-6FD9-215B-ED2760485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68" y="2158206"/>
            <a:ext cx="4991894" cy="3644272"/>
          </a:xfrm>
        </p:spPr>
      </p:pic>
    </p:spTree>
    <p:extLst>
      <p:ext uri="{BB962C8B-B14F-4D97-AF65-F5344CB8AC3E}">
        <p14:creationId xmlns:p14="http://schemas.microsoft.com/office/powerpoint/2010/main" val="34495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4486-4112-FBEE-30BF-92F9E0FF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of Noise pollution 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F029-C027-B287-9D98-45B4F281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It causes Noise Induced Hearing Loss (NIHL).</a:t>
            </a:r>
          </a:p>
          <a:p>
            <a:endParaRPr lang="en-IN" sz="2800" dirty="0"/>
          </a:p>
          <a:p>
            <a:r>
              <a:rPr lang="en-IN" sz="2800" dirty="0"/>
              <a:t>Exposure to loud noise causes high blood pressure, sleep disturbances  and stress.</a:t>
            </a:r>
          </a:p>
          <a:p>
            <a:endParaRPr lang="en-IN" sz="2800" dirty="0"/>
          </a:p>
          <a:p>
            <a:r>
              <a:rPr lang="en-IN" sz="2800" dirty="0"/>
              <a:t> Health problems can all age groups , especially children.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914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D870-EFAA-A370-1017-07BA823E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SOUND POLLUTION CAUSES HIGH IMPACT ON EARS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1B7B36-8CEC-F868-11FE-C382EA4B2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68" y="2415381"/>
            <a:ext cx="5342797" cy="3542507"/>
          </a:xfrm>
        </p:spPr>
      </p:pic>
    </p:spTree>
    <p:extLst>
      <p:ext uri="{BB962C8B-B14F-4D97-AF65-F5344CB8AC3E}">
        <p14:creationId xmlns:p14="http://schemas.microsoft.com/office/powerpoint/2010/main" val="301344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F3A0-05C2-0F07-5F72-154299DB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2310-9290-80A1-E354-D14E800A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1357313"/>
            <a:ext cx="8745364" cy="4684049"/>
          </a:xfrm>
        </p:spPr>
        <p:txBody>
          <a:bodyPr>
            <a:normAutofit/>
          </a:bodyPr>
          <a:lstStyle/>
          <a:p>
            <a:r>
              <a:rPr lang="en-IN" sz="3200" dirty="0"/>
              <a:t>Noise seems to have a larger impact on indicators related to quality of life and mental health.</a:t>
            </a:r>
          </a:p>
          <a:p>
            <a:endParaRPr lang="en-IN" sz="3200" dirty="0"/>
          </a:p>
          <a:p>
            <a:r>
              <a:rPr lang="en-IN" sz="3200" dirty="0"/>
              <a:t>So noise pollution should be control and be under consideration .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2688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121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NOISE POLLUTION</vt:lpstr>
      <vt:lpstr> Major Sources of Noise Pollution </vt:lpstr>
      <vt:lpstr>Impact of Noise pollution on environment</vt:lpstr>
      <vt:lpstr>SOUND POLLUTION CAUSES HIGH IMPACT ON EARS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</dc:title>
  <dc:creator>yashraj devrat</dc:creator>
  <cp:lastModifiedBy>yashraj devrat</cp:lastModifiedBy>
  <cp:revision>5</cp:revision>
  <dcterms:created xsi:type="dcterms:W3CDTF">2022-11-17T07:55:42Z</dcterms:created>
  <dcterms:modified xsi:type="dcterms:W3CDTF">2022-11-17T09:51:58Z</dcterms:modified>
</cp:coreProperties>
</file>