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5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F903-DD3A-4E7C-96DA-08365412EA1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268-82E3-4372-8C3A-B30C1B14F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14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F903-DD3A-4E7C-96DA-08365412EA1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268-82E3-4372-8C3A-B30C1B14F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F903-DD3A-4E7C-96DA-08365412EA1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268-82E3-4372-8C3A-B30C1B14F4D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2862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F903-DD3A-4E7C-96DA-08365412EA1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268-82E3-4372-8C3A-B30C1B14F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373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F903-DD3A-4E7C-96DA-08365412EA1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268-82E3-4372-8C3A-B30C1B14F4D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404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F903-DD3A-4E7C-96DA-08365412EA1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268-82E3-4372-8C3A-B30C1B14F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784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F903-DD3A-4E7C-96DA-08365412EA1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268-82E3-4372-8C3A-B30C1B14F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267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F903-DD3A-4E7C-96DA-08365412EA1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268-82E3-4372-8C3A-B30C1B14F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94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F903-DD3A-4E7C-96DA-08365412EA1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268-82E3-4372-8C3A-B30C1B14F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36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F903-DD3A-4E7C-96DA-08365412EA1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268-82E3-4372-8C3A-B30C1B14F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64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F903-DD3A-4E7C-96DA-08365412EA1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268-82E3-4372-8C3A-B30C1B14F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1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F903-DD3A-4E7C-96DA-08365412EA1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268-82E3-4372-8C3A-B30C1B14F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40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F903-DD3A-4E7C-96DA-08365412EA1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268-82E3-4372-8C3A-B30C1B14F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64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F903-DD3A-4E7C-96DA-08365412EA1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268-82E3-4372-8C3A-B30C1B14F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67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F903-DD3A-4E7C-96DA-08365412EA1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268-82E3-4372-8C3A-B30C1B14F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2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F903-DD3A-4E7C-96DA-08365412EA1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F268-82E3-4372-8C3A-B30C1B14F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45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8F903-DD3A-4E7C-96DA-08365412EA1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FAF268-82E3-4372-8C3A-B30C1B14F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10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D0EE-788B-78E3-EF65-E061B8DA7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05888" cy="1206500"/>
          </a:xfrm>
        </p:spPr>
        <p:txBody>
          <a:bodyPr>
            <a:normAutofit fontScale="90000"/>
          </a:bodyPr>
          <a:lstStyle/>
          <a:p>
            <a:r>
              <a:rPr lang="en-IN" dirty="0"/>
              <a:t>WATER POLLUTION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3FC8B-79CD-EED3-FD87-455AFE723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328863"/>
            <a:ext cx="9810750" cy="2928937"/>
          </a:xfrm>
        </p:spPr>
        <p:txBody>
          <a:bodyPr>
            <a:normAutofit lnSpcReduction="10000"/>
          </a:bodyPr>
          <a:lstStyle/>
          <a:p>
            <a:pPr marL="514350" indent="-514350" algn="l">
              <a:buAutoNum type="arabicPeriod"/>
            </a:pPr>
            <a:r>
              <a:rPr lang="en-IN" sz="3200" dirty="0"/>
              <a:t>Introduction of water pollution</a:t>
            </a:r>
          </a:p>
          <a:p>
            <a:pPr marL="514350" indent="-514350" algn="l">
              <a:buAutoNum type="arabicPeriod"/>
            </a:pPr>
            <a:endParaRPr lang="en-IN" sz="3200" dirty="0"/>
          </a:p>
          <a:p>
            <a:pPr algn="l"/>
            <a:r>
              <a:rPr lang="en-IN" sz="3200" dirty="0"/>
              <a:t>2. Sources of water pollution </a:t>
            </a:r>
          </a:p>
          <a:p>
            <a:pPr algn="l"/>
            <a:endParaRPr lang="en-IN" sz="3200" dirty="0"/>
          </a:p>
          <a:p>
            <a:pPr algn="l"/>
            <a:r>
              <a:rPr lang="en-IN" sz="3200" dirty="0"/>
              <a:t>3. Side effects of water pollution </a:t>
            </a:r>
          </a:p>
          <a:p>
            <a:pPr algn="l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1885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7A8797-8FA2-79C7-C247-0870C492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WATER POLLUTION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40D2-F181-3A1A-94B1-7E246C250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96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2800" dirty="0"/>
              <a:t>Water Pollution can be defined as alteration in physical , chemical or biological characteristics of water which causes unsuitability and harm to environment .</a:t>
            </a:r>
          </a:p>
          <a:p>
            <a:r>
              <a:rPr lang="en-IN" sz="2800" dirty="0"/>
              <a:t>Fresh Water consist of 4% on earth surface so it should be used with care and do not waste it .</a:t>
            </a:r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8573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C736-BA8B-6812-F7A4-7BDD3990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SOURCES OF WATER POLLUTION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1270-F7DE-CC03-00A2-2B8DAD6B9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Sources of Water Pollution are as follows :</a:t>
            </a:r>
          </a:p>
          <a:p>
            <a:r>
              <a:rPr lang="en-IN" sz="3200" dirty="0"/>
              <a:t>1. Municipal Waste water</a:t>
            </a:r>
          </a:p>
          <a:p>
            <a:r>
              <a:rPr lang="en-IN" sz="3200" dirty="0"/>
              <a:t>2.Inorganic Pollutants</a:t>
            </a:r>
          </a:p>
          <a:p>
            <a:r>
              <a:rPr lang="en-IN" sz="3200" dirty="0"/>
              <a:t>3.Organic Pollutants </a:t>
            </a:r>
          </a:p>
          <a:p>
            <a:r>
              <a:rPr lang="en-IN" sz="3200" dirty="0"/>
              <a:t>4.Agricultural Waste </a:t>
            </a:r>
          </a:p>
          <a:p>
            <a:r>
              <a:rPr lang="en-IN" sz="3200" dirty="0"/>
              <a:t>5.Thermal Waste</a:t>
            </a:r>
          </a:p>
          <a:p>
            <a:endParaRPr lang="en-IN" sz="3200" dirty="0"/>
          </a:p>
          <a:p>
            <a:endParaRPr lang="en-IN" sz="32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903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7A5C94-FD1A-6F01-5FD2-5F3A65648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9" y="1854993"/>
            <a:ext cx="6517062" cy="396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4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3AC6-552A-A857-991D-6883849D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SIDE EFFECTS OF WATER POLLUTION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2BE7-2D37-E411-B6D5-932AB2F07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It contaminates the food chain and also imbalances the cycle.</a:t>
            </a:r>
          </a:p>
          <a:p>
            <a:pPr marL="0" indent="0">
              <a:buNone/>
            </a:pPr>
            <a:endParaRPr lang="en-IN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Lack of portable water causes effects on wild animals.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Also contaminated water causes lack of diseases.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6477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6699-6DD1-A2DF-C83B-F5507ED2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	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E62D-8DE8-6EB1-94E3-A6C160BB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In conclusion , drinking water is a very important thing to our bodies health .</a:t>
            </a:r>
          </a:p>
          <a:p>
            <a:pPr marL="0" indent="0">
              <a:buNone/>
            </a:pPr>
            <a:r>
              <a:rPr lang="en-IN" sz="3600" dirty="0"/>
              <a:t>Not only human but also all of the organism need water to survive .</a:t>
            </a:r>
          </a:p>
          <a:p>
            <a:pPr marL="0" indent="0">
              <a:buNone/>
            </a:pPr>
            <a:r>
              <a:rPr lang="en-IN" sz="3600" dirty="0"/>
              <a:t>Don’t waste water unnecessarily and try to use water in </a:t>
            </a:r>
            <a:r>
              <a:rPr lang="en-IN" sz="3600"/>
              <a:t>effective way 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3789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B9F8-28C5-9D35-E5F9-9B362DCD2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911B4-2135-F0D8-5895-5EBD16A25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6521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191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WATER POLLUTION </vt:lpstr>
      <vt:lpstr>     WATER POLLUTION </vt:lpstr>
      <vt:lpstr>SOURCES OF WATER POLLUTION </vt:lpstr>
      <vt:lpstr>PowerPoint Presentation</vt:lpstr>
      <vt:lpstr>SIDE EFFECTS OF WATER POLLUTION </vt:lpstr>
      <vt:lpstr>      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POLLUTION </dc:title>
  <dc:creator>yashraj devrat</dc:creator>
  <cp:lastModifiedBy>yashraj devrat</cp:lastModifiedBy>
  <cp:revision>4</cp:revision>
  <dcterms:created xsi:type="dcterms:W3CDTF">2022-11-17T07:13:38Z</dcterms:created>
  <dcterms:modified xsi:type="dcterms:W3CDTF">2022-11-17T10:28:52Z</dcterms:modified>
</cp:coreProperties>
</file>