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269" r:id="rId5"/>
    <p:sldId id="270" r:id="rId6"/>
    <p:sldId id="261" r:id="rId7"/>
    <p:sldId id="267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9" autoAdjust="0"/>
  </p:normalViewPr>
  <p:slideViewPr>
    <p:cSldViewPr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07-May-18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07-May-18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07-May-18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07-May-18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Email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Submitted to: 						Submitted By:	</a:t>
            </a:r>
          </a:p>
          <a:p>
            <a:r>
              <a:rPr lang="en-US" dirty="0" smtClean="0"/>
              <a:t>Mr. </a:t>
            </a:r>
            <a:r>
              <a:rPr lang="en-US" dirty="0" smtClean="0"/>
              <a:t>NITIN	</a:t>
            </a:r>
            <a:r>
              <a:rPr lang="en-US" dirty="0" smtClean="0"/>
              <a:t>					</a:t>
            </a:r>
            <a:r>
              <a:rPr lang="en-US" dirty="0" smtClean="0"/>
              <a:t>YASH RAJ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			</a:t>
            </a:r>
            <a:r>
              <a:rPr lang="en-US" dirty="0" smtClean="0"/>
              <a:t>101511069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NLTK used for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Tokenizing words</a:t>
            </a:r>
            <a:endParaRPr lang="en-US" dirty="0"/>
          </a:p>
          <a:p>
            <a:r>
              <a:rPr lang="en-US" dirty="0" smtClean="0"/>
              <a:t>Lemmatizing words</a:t>
            </a:r>
            <a:endParaRPr lang="en-US" dirty="0"/>
          </a:p>
          <a:p>
            <a:r>
              <a:rPr lang="en-US" dirty="0" smtClean="0"/>
              <a:t>Removing stop words from the training data</a:t>
            </a:r>
          </a:p>
          <a:p>
            <a:r>
              <a:rPr lang="en-US" dirty="0" smtClean="0"/>
              <a:t>Using Naïve  Bayes Classifier for classification purposes</a:t>
            </a:r>
          </a:p>
        </p:txBody>
      </p:sp>
    </p:spTree>
    <p:extLst>
      <p:ext uri="{BB962C8B-B14F-4D97-AF65-F5344CB8AC3E}">
        <p14:creationId xmlns:p14="http://schemas.microsoft.com/office/powerpoint/2010/main" xmlns="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7221"/>
            <a:ext cx="9143998" cy="1020762"/>
          </a:xfrm>
        </p:spPr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1878" y="1628800"/>
            <a:ext cx="102971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/>
              <a:t>import </a:t>
            </a:r>
            <a:r>
              <a:rPr lang="en-IN" sz="2000" dirty="0" err="1"/>
              <a:t>nltk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import </a:t>
            </a:r>
            <a:r>
              <a:rPr lang="en-IN" sz="2000" dirty="0" err="1"/>
              <a:t>os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import random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from </a:t>
            </a:r>
            <a:r>
              <a:rPr lang="en-IN" sz="2000" dirty="0" err="1"/>
              <a:t>nltk</a:t>
            </a:r>
            <a:r>
              <a:rPr lang="en-IN" sz="2000" dirty="0"/>
              <a:t> import </a:t>
            </a:r>
            <a:r>
              <a:rPr lang="en-IN" sz="2000" dirty="0" err="1"/>
              <a:t>word_tokenize</a:t>
            </a:r>
            <a:r>
              <a:rPr lang="en-IN" sz="2000" dirty="0"/>
              <a:t>, </a:t>
            </a:r>
            <a:r>
              <a:rPr lang="en-IN" sz="2000" dirty="0" err="1"/>
              <a:t>WordNetLemmatizer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from </a:t>
            </a:r>
            <a:r>
              <a:rPr lang="en-IN" sz="2000" dirty="0" err="1"/>
              <a:t>nltk.corpus</a:t>
            </a:r>
            <a:r>
              <a:rPr lang="en-IN" sz="2000" dirty="0"/>
              <a:t> import </a:t>
            </a:r>
            <a:r>
              <a:rPr lang="en-IN" sz="2000" dirty="0" err="1"/>
              <a:t>stopwords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from </a:t>
            </a:r>
            <a:r>
              <a:rPr lang="en-IN" sz="2000" dirty="0" err="1"/>
              <a:t>nltk</a:t>
            </a:r>
            <a:r>
              <a:rPr lang="en-IN" sz="2000" dirty="0"/>
              <a:t> import </a:t>
            </a:r>
            <a:r>
              <a:rPr lang="en-IN" sz="2000" dirty="0" err="1"/>
              <a:t>NaiveBayesClassifier</a:t>
            </a:r>
            <a:r>
              <a:rPr lang="en-IN" sz="2000" dirty="0"/>
              <a:t>, classify</a:t>
            </a:r>
          </a:p>
          <a:p>
            <a:pPr>
              <a:lnSpc>
                <a:spcPct val="90000"/>
              </a:lnSpc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 err="1"/>
              <a:t>stoplist</a:t>
            </a:r>
            <a:r>
              <a:rPr lang="en-IN" sz="2000" dirty="0"/>
              <a:t> = </a:t>
            </a:r>
            <a:r>
              <a:rPr lang="en-IN" sz="2000" dirty="0" err="1"/>
              <a:t>stopwords.words</a:t>
            </a:r>
            <a:r>
              <a:rPr lang="en-IN" sz="2000" dirty="0"/>
              <a:t>('</a:t>
            </a:r>
            <a:r>
              <a:rPr lang="en-IN" sz="2000" dirty="0" err="1"/>
              <a:t>english</a:t>
            </a:r>
            <a:r>
              <a:rPr lang="en-IN" sz="2000" dirty="0"/>
              <a:t>')</a:t>
            </a:r>
          </a:p>
          <a:p>
            <a:pPr>
              <a:lnSpc>
                <a:spcPct val="90000"/>
              </a:lnSpc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get_data</a:t>
            </a:r>
            <a:r>
              <a:rPr lang="en-IN" sz="2000" dirty="0"/>
              <a:t>(folder):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a = []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files = </a:t>
            </a:r>
            <a:r>
              <a:rPr lang="en-IN" sz="2000" dirty="0" err="1"/>
              <a:t>os.listdir</a:t>
            </a:r>
            <a:r>
              <a:rPr lang="en-IN" sz="2000" dirty="0"/>
              <a:t>(folder)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for file in files: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    f = open(folder + file, 'r', encoding = "ISO-8859-1")  ## cause there </a:t>
            </a:r>
            <a:r>
              <a:rPr lang="en-IN" sz="2000" dirty="0" smtClean="0"/>
              <a:t>are </a:t>
            </a:r>
            <a:r>
              <a:rPr lang="en-IN" sz="2000" dirty="0"/>
              <a:t>some </a:t>
            </a:r>
            <a:r>
              <a:rPr lang="en-IN" sz="2000" dirty="0" err="1"/>
              <a:t>latin</a:t>
            </a:r>
            <a:r>
              <a:rPr lang="en-IN" sz="2000" dirty="0"/>
              <a:t> words also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    </a:t>
            </a:r>
            <a:r>
              <a:rPr lang="en-IN" sz="2000" dirty="0" err="1"/>
              <a:t>a.append</a:t>
            </a:r>
            <a:r>
              <a:rPr lang="en-IN" sz="2000" dirty="0"/>
              <a:t>(</a:t>
            </a:r>
            <a:r>
              <a:rPr lang="en-IN" sz="2000" dirty="0" err="1"/>
              <a:t>f.read</a:t>
            </a:r>
            <a:r>
              <a:rPr lang="en-IN" sz="2000" dirty="0"/>
              <a:t>())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</a:t>
            </a:r>
            <a:r>
              <a:rPr lang="en-IN" sz="2000" dirty="0" err="1"/>
              <a:t>f.close</a:t>
            </a:r>
            <a:r>
              <a:rPr lang="en-IN" sz="2000" dirty="0"/>
              <a:t>()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return </a:t>
            </a:r>
            <a:r>
              <a:rPr lang="en-IN" sz="2000" dirty="0" smtClean="0"/>
              <a:t>a</a:t>
            </a:r>
            <a:endParaRPr lang="en-IN" sz="2000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318548" y="1429386"/>
            <a:ext cx="3096344" cy="1639574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 flipH="1">
            <a:off x="7858100" y="20605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 smtClean="0"/>
              <a:t>Necessary imports</a:t>
            </a:r>
            <a:endParaRPr lang="en-IN" sz="2000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5707505" y="3002923"/>
            <a:ext cx="3242453" cy="156349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094413" y="3478148"/>
            <a:ext cx="2880320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950" dirty="0" smtClean="0"/>
              <a:t>Creating list of stop words from English language</a:t>
            </a:r>
            <a:endParaRPr lang="en-IN" sz="1950" dirty="0"/>
          </a:p>
        </p:txBody>
      </p:sp>
      <p:sp>
        <p:nvSpPr>
          <p:cNvPr id="16" name="Right Arrow 15"/>
          <p:cNvSpPr/>
          <p:nvPr/>
        </p:nvSpPr>
        <p:spPr>
          <a:xfrm rot="9650416">
            <a:off x="8041399" y="3822539"/>
            <a:ext cx="3096344" cy="1639574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 rot="20446839">
            <a:off x="8682869" y="4349793"/>
            <a:ext cx="237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 smtClean="0"/>
              <a:t>Reading all the files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57908" y="1772816"/>
            <a:ext cx="7200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 smtClean="0"/>
              <a:t>`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 rot="10800000" flipH="1" flipV="1">
            <a:off x="1485900" y="2708920"/>
            <a:ext cx="10513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preprocess</a:t>
            </a:r>
            <a:r>
              <a:rPr lang="en-IN" sz="2000" dirty="0"/>
              <a:t>(sentence</a:t>
            </a:r>
            <a:r>
              <a:rPr lang="en-IN" sz="2000" dirty="0" smtClean="0"/>
              <a:t>): </a:t>
            </a:r>
          </a:p>
          <a:p>
            <a:pPr>
              <a:lnSpc>
                <a:spcPct val="90000"/>
              </a:lnSpc>
            </a:pPr>
            <a:r>
              <a:rPr lang="en-IN" sz="2000" dirty="0" err="1" smtClean="0"/>
              <a:t>lemmatizer</a:t>
            </a:r>
            <a:r>
              <a:rPr lang="en-IN" sz="2000" dirty="0" smtClean="0"/>
              <a:t> </a:t>
            </a:r>
            <a:r>
              <a:rPr lang="en-IN" sz="2000" dirty="0"/>
              <a:t>= </a:t>
            </a:r>
            <a:r>
              <a:rPr lang="en-IN" sz="2000" dirty="0" err="1"/>
              <a:t>WordNetLemmatizer</a:t>
            </a:r>
            <a:r>
              <a:rPr lang="en-IN" sz="2000" dirty="0" smtClean="0"/>
              <a:t>()    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return [</a:t>
            </a:r>
            <a:r>
              <a:rPr lang="en-IN" sz="2000" dirty="0" err="1"/>
              <a:t>lemmatizer.lemmatize</a:t>
            </a:r>
            <a:r>
              <a:rPr lang="en-IN" sz="2000" dirty="0"/>
              <a:t>(</a:t>
            </a:r>
            <a:r>
              <a:rPr lang="en-IN" sz="2000" dirty="0" err="1"/>
              <a:t>word.lower</a:t>
            </a:r>
            <a:r>
              <a:rPr lang="en-IN" sz="2000" dirty="0"/>
              <a:t>()) for word in </a:t>
            </a:r>
            <a:r>
              <a:rPr lang="en-IN" sz="2000" dirty="0" err="1"/>
              <a:t>word_tokenize</a:t>
            </a:r>
            <a:r>
              <a:rPr lang="en-IN" sz="2000" dirty="0"/>
              <a:t>(sentence)]</a:t>
            </a:r>
          </a:p>
          <a:p>
            <a:pPr>
              <a:lnSpc>
                <a:spcPct val="90000"/>
              </a:lnSpc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getfeatures</a:t>
            </a:r>
            <a:r>
              <a:rPr lang="en-IN" sz="2000" dirty="0"/>
              <a:t>(text</a:t>
            </a:r>
            <a:r>
              <a:rPr lang="en-IN" sz="2000" dirty="0" smtClean="0"/>
              <a:t>):   #creating feature list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 return {word: True for word in </a:t>
            </a:r>
            <a:r>
              <a:rPr lang="en-IN" sz="2000" dirty="0" err="1"/>
              <a:t>preprocess</a:t>
            </a:r>
            <a:r>
              <a:rPr lang="en-IN" sz="2000" dirty="0"/>
              <a:t>(text) if not word in </a:t>
            </a:r>
            <a:r>
              <a:rPr lang="en-IN" sz="2000" dirty="0" err="1"/>
              <a:t>stoplist</a:t>
            </a:r>
            <a:r>
              <a:rPr lang="en-IN" sz="2000" dirty="0" smtClean="0"/>
              <a:t>}</a:t>
            </a:r>
          </a:p>
          <a:p>
            <a:pPr>
              <a:lnSpc>
                <a:spcPct val="90000"/>
              </a:lnSpc>
            </a:pPr>
            <a:endParaRPr lang="en-IN" sz="2000" dirty="0" smtClean="0"/>
          </a:p>
          <a:p>
            <a:pPr>
              <a:lnSpc>
                <a:spcPct val="90000"/>
              </a:lnSpc>
            </a:pPr>
            <a:r>
              <a:rPr lang="en-IN" sz="2000" dirty="0" err="1"/>
              <a:t>def</a:t>
            </a:r>
            <a:r>
              <a:rPr lang="en-IN" sz="2000" dirty="0"/>
              <a:t> </a:t>
            </a:r>
            <a:r>
              <a:rPr lang="en-IN" sz="2000" dirty="0" err="1"/>
              <a:t>print_accuracy</a:t>
            </a:r>
            <a:r>
              <a:rPr lang="en-IN" sz="2000" dirty="0"/>
              <a:t>(</a:t>
            </a:r>
            <a:r>
              <a:rPr lang="en-IN" sz="2000" dirty="0" err="1"/>
              <a:t>train_set</a:t>
            </a:r>
            <a:r>
              <a:rPr lang="en-IN" sz="2000" dirty="0"/>
              <a:t>, </a:t>
            </a:r>
            <a:r>
              <a:rPr lang="en-IN" sz="2000" dirty="0" err="1"/>
              <a:t>test_set</a:t>
            </a:r>
            <a:r>
              <a:rPr lang="en-IN" sz="2000" dirty="0"/>
              <a:t>, classifier</a:t>
            </a:r>
            <a:r>
              <a:rPr lang="en-IN" sz="2000" dirty="0" smtClean="0"/>
              <a:t>): #finding accuracy of the training and testing data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print ('Accuracy on the training set = ' + </a:t>
            </a:r>
            <a:r>
              <a:rPr lang="en-IN" sz="2000" dirty="0" err="1"/>
              <a:t>str</a:t>
            </a:r>
            <a:r>
              <a:rPr lang="en-IN" sz="2000" dirty="0"/>
              <a:t>(</a:t>
            </a:r>
            <a:r>
              <a:rPr lang="en-IN" sz="2000" dirty="0" err="1"/>
              <a:t>classify.accuracy</a:t>
            </a:r>
            <a:r>
              <a:rPr lang="en-IN" sz="2000" dirty="0"/>
              <a:t>(classifier, </a:t>
            </a:r>
            <a:r>
              <a:rPr lang="en-IN" sz="2000" dirty="0" err="1"/>
              <a:t>train_set</a:t>
            </a:r>
            <a:r>
              <a:rPr lang="en-IN" sz="2000" dirty="0"/>
              <a:t>)))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print ('Accuracy of the test set = ' + </a:t>
            </a:r>
            <a:r>
              <a:rPr lang="en-IN" sz="2000" dirty="0" err="1"/>
              <a:t>str</a:t>
            </a:r>
            <a:r>
              <a:rPr lang="en-IN" sz="2000" dirty="0"/>
              <a:t>(</a:t>
            </a:r>
            <a:r>
              <a:rPr lang="en-IN" sz="2000" dirty="0" err="1"/>
              <a:t>classify.accuracy</a:t>
            </a:r>
            <a:r>
              <a:rPr lang="en-IN" sz="2000" dirty="0"/>
              <a:t>(classifier, </a:t>
            </a:r>
            <a:r>
              <a:rPr lang="en-IN" sz="2000" dirty="0" err="1"/>
              <a:t>test_set</a:t>
            </a:r>
            <a:r>
              <a:rPr lang="en-IN" sz="2000" dirty="0"/>
              <a:t>)))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</a:t>
            </a:r>
            <a:r>
              <a:rPr lang="en-IN" sz="2000" dirty="0" err="1"/>
              <a:t>classifier.show_most_informative_features</a:t>
            </a:r>
            <a:r>
              <a:rPr lang="en-IN" sz="2000" dirty="0"/>
              <a:t>(10)</a:t>
            </a:r>
          </a:p>
        </p:txBody>
      </p:sp>
      <p:sp>
        <p:nvSpPr>
          <p:cNvPr id="9" name="Right Arrow 8"/>
          <p:cNvSpPr/>
          <p:nvPr/>
        </p:nvSpPr>
        <p:spPr>
          <a:xfrm rot="10076398">
            <a:off x="6958508" y="1484784"/>
            <a:ext cx="3888432" cy="1495558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 rot="20875978">
            <a:off x="7246540" y="1876229"/>
            <a:ext cx="3528392" cy="90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1950" dirty="0"/>
              <a:t>takes sentence as parameter and lemmatize it word by word</a:t>
            </a:r>
          </a:p>
          <a:p>
            <a:pPr>
              <a:lnSpc>
                <a:spcPct val="90000"/>
              </a:lnSpc>
            </a:pPr>
            <a:endParaRPr lang="en-IN" sz="1950" dirty="0"/>
          </a:p>
        </p:txBody>
      </p:sp>
    </p:spTree>
    <p:extLst>
      <p:ext uri="{BB962C8B-B14F-4D97-AF65-F5344CB8AC3E}">
        <p14:creationId xmlns:p14="http://schemas.microsoft.com/office/powerpoint/2010/main" xmlns="" val="198955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17948" y="1844824"/>
            <a:ext cx="7632848" cy="2664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 err="1" smtClean="0"/>
              <a:t>def</a:t>
            </a:r>
            <a:r>
              <a:rPr lang="en-IN" sz="2000" dirty="0" smtClean="0"/>
              <a:t> train(features, </a:t>
            </a:r>
            <a:r>
              <a:rPr lang="en-IN" sz="2000" dirty="0" err="1" smtClean="0"/>
              <a:t>samples_proportion</a:t>
            </a:r>
            <a:r>
              <a:rPr lang="en-IN" sz="2000" dirty="0" smtClean="0"/>
              <a:t>):</a:t>
            </a:r>
          </a:p>
          <a:p>
            <a:pPr>
              <a:lnSpc>
                <a:spcPct val="90000"/>
              </a:lnSpc>
            </a:pPr>
            <a:r>
              <a:rPr lang="en-IN" sz="2000" dirty="0" smtClean="0"/>
              <a:t>    </a:t>
            </a:r>
            <a:r>
              <a:rPr lang="en-IN" sz="2000" dirty="0" err="1" smtClean="0"/>
              <a:t>train_size</a:t>
            </a:r>
            <a:r>
              <a:rPr lang="en-IN" sz="2000" dirty="0" smtClean="0"/>
              <a:t> = </a:t>
            </a:r>
            <a:r>
              <a:rPr lang="en-IN" sz="2000" dirty="0" err="1" smtClean="0"/>
              <a:t>int</a:t>
            </a:r>
            <a:r>
              <a:rPr lang="en-IN" sz="2000" dirty="0" smtClean="0"/>
              <a:t>(</a:t>
            </a:r>
            <a:r>
              <a:rPr lang="en-IN" sz="2000" dirty="0" err="1" smtClean="0"/>
              <a:t>len</a:t>
            </a:r>
            <a:r>
              <a:rPr lang="en-IN" sz="2000" dirty="0" smtClean="0"/>
              <a:t>(features) * </a:t>
            </a:r>
            <a:r>
              <a:rPr lang="en-IN" sz="2000" dirty="0" err="1" smtClean="0"/>
              <a:t>samples_proportion</a:t>
            </a:r>
            <a:r>
              <a:rPr lang="en-IN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IN" sz="2000" dirty="0" smtClean="0"/>
              <a:t>   </a:t>
            </a:r>
          </a:p>
          <a:p>
            <a:pPr>
              <a:lnSpc>
                <a:spcPct val="90000"/>
              </a:lnSpc>
            </a:pPr>
            <a:r>
              <a:rPr lang="en-IN" sz="2000" dirty="0" smtClean="0"/>
              <a:t>    </a:t>
            </a:r>
            <a:r>
              <a:rPr lang="en-IN" sz="2000" dirty="0" err="1" smtClean="0"/>
              <a:t>train_set</a:t>
            </a:r>
            <a:r>
              <a:rPr lang="en-IN" sz="2000" dirty="0" smtClean="0"/>
              <a:t>, </a:t>
            </a:r>
            <a:r>
              <a:rPr lang="en-IN" sz="2000" dirty="0" err="1" smtClean="0"/>
              <a:t>test_set</a:t>
            </a:r>
            <a:r>
              <a:rPr lang="en-IN" sz="2000" dirty="0" smtClean="0"/>
              <a:t> = features[:</a:t>
            </a:r>
            <a:r>
              <a:rPr lang="en-IN" sz="2000" dirty="0" err="1" smtClean="0"/>
              <a:t>train_size</a:t>
            </a:r>
            <a:r>
              <a:rPr lang="en-IN" sz="2000" dirty="0" smtClean="0"/>
              <a:t>], features[</a:t>
            </a:r>
            <a:r>
              <a:rPr lang="en-IN" sz="2000" dirty="0" err="1" smtClean="0"/>
              <a:t>train_size</a:t>
            </a:r>
            <a:r>
              <a:rPr lang="en-IN" sz="2000" dirty="0" smtClean="0"/>
              <a:t>:]</a:t>
            </a:r>
          </a:p>
          <a:p>
            <a:pPr>
              <a:lnSpc>
                <a:spcPct val="90000"/>
              </a:lnSpc>
            </a:pPr>
            <a:r>
              <a:rPr lang="en-IN" sz="2000" dirty="0" smtClean="0"/>
              <a:t>    print ('Training set size = ' + </a:t>
            </a:r>
            <a:r>
              <a:rPr lang="en-IN" sz="2000" dirty="0" err="1" smtClean="0"/>
              <a:t>str</a:t>
            </a:r>
            <a:r>
              <a:rPr lang="en-IN" sz="2000" dirty="0" smtClean="0"/>
              <a:t>(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train_set</a:t>
            </a:r>
            <a:r>
              <a:rPr lang="en-IN" sz="2000" dirty="0" smtClean="0"/>
              <a:t>)) + ' emails')</a:t>
            </a:r>
          </a:p>
          <a:p>
            <a:pPr>
              <a:lnSpc>
                <a:spcPct val="90000"/>
              </a:lnSpc>
            </a:pPr>
            <a:r>
              <a:rPr lang="en-IN" sz="2000" dirty="0" smtClean="0"/>
              <a:t>    print ('Test set size = ' + </a:t>
            </a:r>
            <a:r>
              <a:rPr lang="en-IN" sz="2000" dirty="0" err="1" smtClean="0"/>
              <a:t>str</a:t>
            </a:r>
            <a:r>
              <a:rPr lang="en-IN" sz="2000" dirty="0" smtClean="0"/>
              <a:t>(</a:t>
            </a:r>
            <a:r>
              <a:rPr lang="en-IN" sz="2000" dirty="0" err="1" smtClean="0"/>
              <a:t>len</a:t>
            </a:r>
            <a:r>
              <a:rPr lang="en-IN" sz="2000" dirty="0" smtClean="0"/>
              <a:t>(</a:t>
            </a:r>
            <a:r>
              <a:rPr lang="en-IN" sz="2000" dirty="0" err="1" smtClean="0"/>
              <a:t>test_set</a:t>
            </a:r>
            <a:r>
              <a:rPr lang="en-IN" sz="2000" dirty="0" smtClean="0"/>
              <a:t>)) + ' emails')</a:t>
            </a:r>
          </a:p>
          <a:p>
            <a:pPr>
              <a:lnSpc>
                <a:spcPct val="90000"/>
              </a:lnSpc>
            </a:pPr>
            <a:r>
              <a:rPr lang="en-IN" sz="2000" dirty="0" smtClean="0"/>
              <a:t>    </a:t>
            </a:r>
          </a:p>
          <a:p>
            <a:pPr>
              <a:lnSpc>
                <a:spcPct val="90000"/>
              </a:lnSpc>
            </a:pPr>
            <a:r>
              <a:rPr lang="en-IN" sz="2000" dirty="0" smtClean="0"/>
              <a:t>    classifier = </a:t>
            </a:r>
            <a:r>
              <a:rPr lang="en-IN" sz="2000" dirty="0" err="1" smtClean="0"/>
              <a:t>NaiveBayesClassifier.train</a:t>
            </a:r>
            <a:r>
              <a:rPr lang="en-IN" sz="2000" dirty="0" smtClean="0"/>
              <a:t>(</a:t>
            </a:r>
            <a:r>
              <a:rPr lang="en-IN" sz="2000" dirty="0" err="1" smtClean="0"/>
              <a:t>train_set</a:t>
            </a:r>
            <a:r>
              <a:rPr lang="en-IN" sz="20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IN" sz="2000" dirty="0" smtClean="0"/>
              <a:t>    return </a:t>
            </a:r>
            <a:r>
              <a:rPr lang="en-IN" sz="2000" dirty="0" err="1" smtClean="0"/>
              <a:t>train_set</a:t>
            </a:r>
            <a:r>
              <a:rPr lang="en-IN" sz="2000" dirty="0" smtClean="0"/>
              <a:t>, </a:t>
            </a:r>
            <a:r>
              <a:rPr lang="en-IN" sz="2000" dirty="0" err="1" smtClean="0"/>
              <a:t>test_set</a:t>
            </a:r>
            <a:r>
              <a:rPr lang="en-IN" sz="2000" dirty="0" smtClean="0"/>
              <a:t>, classifier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974732" y="2060848"/>
            <a:ext cx="30963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 smtClean="0"/>
              <a:t>#finds index of data at 80%</a:t>
            </a:r>
            <a:br>
              <a:rPr lang="en-IN" sz="2000" dirty="0" smtClean="0"/>
            </a:br>
            <a:r>
              <a:rPr lang="en-IN" sz="2000" dirty="0" smtClean="0"/>
              <a:t>	</a:t>
            </a:r>
          </a:p>
          <a:p>
            <a:pPr>
              <a:lnSpc>
                <a:spcPct val="90000"/>
              </a:lnSpc>
            </a:pPr>
            <a:endParaRPr lang="en-IN" sz="2000" dirty="0" smtClean="0"/>
          </a:p>
          <a:p>
            <a:pPr>
              <a:lnSpc>
                <a:spcPct val="90000"/>
              </a:lnSpc>
            </a:pPr>
            <a:r>
              <a:rPr lang="en-IN" sz="2000" dirty="0" smtClean="0"/>
              <a:t>#defining training and #testing data</a:t>
            </a:r>
            <a:endParaRPr lang="en-IN" sz="2000" dirty="0"/>
          </a:p>
          <a:p>
            <a:pPr>
              <a:lnSpc>
                <a:spcPct val="90000"/>
              </a:lnSpc>
            </a:pPr>
            <a:endParaRPr lang="en-IN" sz="2000" dirty="0" smtClean="0"/>
          </a:p>
          <a:p>
            <a:pPr>
              <a:lnSpc>
                <a:spcPct val="90000"/>
              </a:lnSpc>
            </a:pPr>
            <a:r>
              <a:rPr lang="en-IN" sz="2000" dirty="0" smtClean="0"/>
              <a:t>#training using naïve Bayes #classifier</a:t>
            </a:r>
          </a:p>
          <a:p>
            <a:pPr>
              <a:lnSpc>
                <a:spcPct val="9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26688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0800000" flipH="1" flipV="1">
            <a:off x="1053852" y="1628800"/>
            <a:ext cx="10801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000" dirty="0"/>
              <a:t>if __name__ == "__main__":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spam = </a:t>
            </a:r>
            <a:r>
              <a:rPr lang="en-IN" sz="2000" dirty="0" err="1"/>
              <a:t>get_data</a:t>
            </a:r>
            <a:r>
              <a:rPr lang="en-IN" sz="2000" dirty="0"/>
              <a:t>('enron1/spam</a:t>
            </a:r>
            <a:r>
              <a:rPr lang="en-IN" sz="2000" dirty="0" smtClean="0"/>
              <a:t>/')     	#reads spam emails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ham  = </a:t>
            </a:r>
            <a:r>
              <a:rPr lang="en-IN" sz="2000" dirty="0" err="1"/>
              <a:t>get_data</a:t>
            </a:r>
            <a:r>
              <a:rPr lang="en-IN" sz="2000" dirty="0"/>
              <a:t>('enron1/ham</a:t>
            </a:r>
            <a:r>
              <a:rPr lang="en-IN" sz="2000" dirty="0" smtClean="0"/>
              <a:t>/')		#reads ham emails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</a:t>
            </a:r>
          </a:p>
          <a:p>
            <a:pPr>
              <a:lnSpc>
                <a:spcPct val="90000"/>
              </a:lnSpc>
            </a:pPr>
            <a:r>
              <a:rPr lang="en-IN" sz="2000" dirty="0"/>
              <a:t>    </a:t>
            </a:r>
            <a:r>
              <a:rPr lang="en-IN" sz="2000" dirty="0" err="1"/>
              <a:t>allemails</a:t>
            </a:r>
            <a:r>
              <a:rPr lang="en-IN" sz="2000" dirty="0"/>
              <a:t>  = [(email, 'spam') for email in spam</a:t>
            </a:r>
            <a:r>
              <a:rPr lang="en-IN" sz="2000" dirty="0" smtClean="0"/>
              <a:t>]	#creating a list of tuples having email 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</a:t>
            </a:r>
            <a:r>
              <a:rPr lang="en-IN" sz="2000" dirty="0" err="1"/>
              <a:t>allemails</a:t>
            </a:r>
            <a:r>
              <a:rPr lang="en-IN" sz="2000" dirty="0"/>
              <a:t> += [(email, 'ham') for email in ham</a:t>
            </a:r>
            <a:r>
              <a:rPr lang="en-IN" sz="2000" dirty="0" smtClean="0"/>
              <a:t>]	    with  its label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</a:t>
            </a:r>
            <a:r>
              <a:rPr lang="en-IN" sz="2000" dirty="0" err="1"/>
              <a:t>random.shuffle</a:t>
            </a:r>
            <a:r>
              <a:rPr lang="en-IN" sz="2000" dirty="0"/>
              <a:t>(</a:t>
            </a:r>
            <a:r>
              <a:rPr lang="en-IN" sz="2000" dirty="0" err="1"/>
              <a:t>allemails</a:t>
            </a:r>
            <a:r>
              <a:rPr lang="en-IN" sz="2000" dirty="0" smtClean="0"/>
              <a:t>)			#shuffling the list to randomly distribute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</a:t>
            </a:r>
            <a:r>
              <a:rPr lang="en-IN" sz="2000" dirty="0" smtClean="0"/>
              <a:t>							training and testing data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print (</a:t>
            </a:r>
            <a:r>
              <a:rPr lang="en-IN" sz="2000" dirty="0" err="1"/>
              <a:t>str</a:t>
            </a:r>
            <a:r>
              <a:rPr lang="en-IN" sz="2000" dirty="0"/>
              <a:t>(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allemails</a:t>
            </a:r>
            <a:r>
              <a:rPr lang="en-IN" sz="2000" dirty="0"/>
              <a:t>)) + ' emails')</a:t>
            </a:r>
          </a:p>
          <a:p>
            <a:pPr>
              <a:lnSpc>
                <a:spcPct val="90000"/>
              </a:lnSpc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</a:t>
            </a:r>
            <a:r>
              <a:rPr lang="en-IN" sz="2000" dirty="0" err="1"/>
              <a:t>allfeatures</a:t>
            </a:r>
            <a:r>
              <a:rPr lang="en-IN" sz="2000" dirty="0"/>
              <a:t> = [(</a:t>
            </a:r>
            <a:r>
              <a:rPr lang="en-IN" sz="2000" dirty="0" err="1"/>
              <a:t>getfeatures</a:t>
            </a:r>
            <a:r>
              <a:rPr lang="en-IN" sz="2000" dirty="0"/>
              <a:t>(email), label) for (email, label) in </a:t>
            </a:r>
            <a:r>
              <a:rPr lang="en-IN" sz="2000" dirty="0" err="1"/>
              <a:t>allemails</a:t>
            </a:r>
            <a:r>
              <a:rPr lang="en-IN" sz="2000" dirty="0" smtClean="0"/>
              <a:t>]   </a:t>
            </a:r>
            <a:r>
              <a:rPr lang="en-IN" sz="2000" dirty="0"/>
              <a:t>#learning </a:t>
            </a:r>
            <a:r>
              <a:rPr lang="en-IN" sz="2000" dirty="0" smtClean="0"/>
              <a:t>features</a:t>
            </a: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print (</a:t>
            </a:r>
            <a:r>
              <a:rPr lang="en-IN" sz="2000" dirty="0" err="1"/>
              <a:t>str</a:t>
            </a:r>
            <a:r>
              <a:rPr lang="en-IN" sz="2000" dirty="0"/>
              <a:t>(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allfeatures</a:t>
            </a:r>
            <a:r>
              <a:rPr lang="en-IN" sz="2000" dirty="0"/>
              <a:t>)) + ' feature </a:t>
            </a:r>
            <a:r>
              <a:rPr lang="en-IN" sz="2000" dirty="0" smtClean="0"/>
              <a:t>sets')					</a:t>
            </a:r>
            <a:r>
              <a:rPr lang="en-IN" sz="2000" dirty="0"/>
              <a:t> from the </a:t>
            </a:r>
            <a:r>
              <a:rPr lang="en-IN" sz="2000" dirty="0" smtClean="0"/>
              <a:t>data	</a:t>
            </a:r>
          </a:p>
          <a:p>
            <a:pPr>
              <a:lnSpc>
                <a:spcPct val="90000"/>
              </a:lnSpc>
            </a:pPr>
            <a:endParaRPr lang="en-IN" sz="2000" dirty="0" smtClean="0"/>
          </a:p>
          <a:p>
            <a:pPr>
              <a:lnSpc>
                <a:spcPct val="90000"/>
              </a:lnSpc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</a:t>
            </a:r>
            <a:r>
              <a:rPr lang="en-IN" sz="2000" dirty="0" err="1"/>
              <a:t>train_set</a:t>
            </a:r>
            <a:r>
              <a:rPr lang="en-IN" sz="2000" dirty="0"/>
              <a:t>, </a:t>
            </a:r>
            <a:r>
              <a:rPr lang="en-IN" sz="2000" dirty="0" err="1"/>
              <a:t>test_set</a:t>
            </a:r>
            <a:r>
              <a:rPr lang="en-IN" sz="2000" dirty="0"/>
              <a:t>, classifier = train(</a:t>
            </a:r>
            <a:r>
              <a:rPr lang="en-IN" sz="2000" dirty="0" err="1"/>
              <a:t>allfeatures</a:t>
            </a:r>
            <a:r>
              <a:rPr lang="en-IN" sz="2000" dirty="0"/>
              <a:t>, 0.8</a:t>
            </a:r>
            <a:r>
              <a:rPr lang="en-IN" sz="2000" dirty="0" smtClean="0"/>
              <a:t>)    #defining size of training ,testing data</a:t>
            </a:r>
            <a:endParaRPr lang="en-IN" sz="2000" dirty="0"/>
          </a:p>
          <a:p>
            <a:pPr>
              <a:lnSpc>
                <a:spcPct val="90000"/>
              </a:lnSpc>
            </a:pPr>
            <a:endParaRPr lang="en-IN" sz="2000" dirty="0"/>
          </a:p>
          <a:p>
            <a:pPr>
              <a:lnSpc>
                <a:spcPct val="90000"/>
              </a:lnSpc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    </a:t>
            </a:r>
            <a:r>
              <a:rPr lang="en-IN" sz="2000" dirty="0" err="1"/>
              <a:t>print_accuracy</a:t>
            </a:r>
            <a:r>
              <a:rPr lang="en-IN" sz="2000" dirty="0"/>
              <a:t>(</a:t>
            </a:r>
            <a:r>
              <a:rPr lang="en-IN" sz="2000" dirty="0" err="1"/>
              <a:t>train_set</a:t>
            </a:r>
            <a:r>
              <a:rPr lang="en-IN" sz="2000" dirty="0"/>
              <a:t>, </a:t>
            </a:r>
            <a:r>
              <a:rPr lang="en-IN" sz="2000" dirty="0" err="1"/>
              <a:t>test_set</a:t>
            </a:r>
            <a:r>
              <a:rPr lang="en-IN" sz="2000" dirty="0"/>
              <a:t>, classifier</a:t>
            </a:r>
            <a:r>
              <a:rPr lang="en-IN" sz="2000" dirty="0" smtClean="0"/>
              <a:t>)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21589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" t="15248" r="3278" b="8511"/>
          <a:stretch/>
        </p:blipFill>
        <p:spPr>
          <a:xfrm>
            <a:off x="1629916" y="1844824"/>
            <a:ext cx="9732868" cy="4536505"/>
          </a:xfrm>
        </p:spPr>
      </p:pic>
    </p:spTree>
    <p:extLst>
      <p:ext uri="{BB962C8B-B14F-4D97-AF65-F5344CB8AC3E}">
        <p14:creationId xmlns:p14="http://schemas.microsoft.com/office/powerpoint/2010/main" xmlns="" val="3965807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68</TotalTime>
  <Words>313</Words>
  <Application>Microsoft Office PowerPoint</Application>
  <PresentationFormat>Custom</PresentationFormat>
  <Paragraphs>76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Chalkboard 16x9</vt:lpstr>
      <vt:lpstr>Spam Email Classifier</vt:lpstr>
      <vt:lpstr>NLTK used for</vt:lpstr>
      <vt:lpstr>Code:</vt:lpstr>
      <vt:lpstr>Slide 4</vt:lpstr>
      <vt:lpstr>Slide 5</vt:lpstr>
      <vt:lpstr>Slide 6</vt:lpstr>
      <vt:lpstr>Result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Email Classifier</dc:title>
  <dc:creator>Sajal Kaushik</dc:creator>
  <cp:lastModifiedBy>Yash Raj</cp:lastModifiedBy>
  <cp:revision>9</cp:revision>
  <dcterms:created xsi:type="dcterms:W3CDTF">2018-05-07T03:23:19Z</dcterms:created>
  <dcterms:modified xsi:type="dcterms:W3CDTF">2018-05-07T04:38:16Z</dcterms:modified>
</cp:coreProperties>
</file>