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c8f91e3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c8f91e3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c8f91e3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c8f91e3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c8f91e3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c8f91e3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c8f91e3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c8f91e3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c8f91e3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c8f91e3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c8f91e3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c8f91e3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c8f91e3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c8f91e3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c8f91e3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c8f91e3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c8f91e3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c8f91e3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c8f91e3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c8f91e3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ts-meet-backend.herokuapp.com/" TargetMode="External"/><Relationship Id="rId4" Type="http://schemas.openxmlformats.org/officeDocument/2006/relationships/hyperlink" Target="https://lets-meet-slack-bot.herokuapp.com/" TargetMode="External"/><Relationship Id="rId5" Type="http://schemas.openxmlformats.org/officeDocument/2006/relationships/hyperlink" Target="https://lets-meet-web-app.herokuapp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Hackout </a:t>
            </a:r>
            <a:r>
              <a:rPr lang="en" sz="3800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lang="en" sz="3800">
                <a:latin typeface="Nunito"/>
                <a:ea typeface="Nunito"/>
                <a:cs typeface="Nunito"/>
                <a:sym typeface="Nunito"/>
              </a:rPr>
              <a:t>Let’s Meet)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Team Name :   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¯\_ (̿▀̿‿ ̿▀̿ ̿)_/¯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923550" y="1147100"/>
            <a:ext cx="4719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Live Demo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https://lets-meet-backend.herokuapp.com/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	(Django REST API)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https://lets-meet-slack-bot.herokuapp.com/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	(Slack Bot Deployment)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https://lets-meet-web-app.herokuapp.com/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	(Frontend Web App)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685800"/>
            <a:ext cx="3904324" cy="292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388825" y="937625"/>
            <a:ext cx="41409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Team Members: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Nishant Mittal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Ashish Kumar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Nishant Kumar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Yash Raj Bharti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Problem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094000"/>
            <a:ext cx="562049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Our Solution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Slack application + Web App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Takes care of all your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hassle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400" y="2500900"/>
            <a:ext cx="20287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Features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Slack Bot - Simple to use with commands.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Web Portal - all meetings / tasks at one place.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Tasks assignment after meeting.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Automatic Video Conference Room - Zoom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Easy to integrate with any platform (Django REST API)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Tech Stack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Database - PostgreSQL.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Django Rest Framework (REST APIs)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Swagger Tools (API Testing)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NodeJS (Slack Bot)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Express (Slack Bot)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Django (Frontend Web App)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Deployments - Heroku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725" y="3397450"/>
            <a:ext cx="1139064" cy="4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550" y="2075724"/>
            <a:ext cx="915312" cy="3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16066" l="0" r="6681" t="20226"/>
          <a:stretch/>
        </p:blipFill>
        <p:spPr>
          <a:xfrm>
            <a:off x="5794325" y="1593475"/>
            <a:ext cx="872975" cy="37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1550" y="1145625"/>
            <a:ext cx="975649" cy="44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8737" y="2609662"/>
            <a:ext cx="1200925" cy="6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Future Scope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❖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Scalability: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➢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Through APIs, various other apps will be able to use our services.</a:t>
            </a:r>
            <a:br>
              <a:rPr lang="en" sz="2200">
                <a:latin typeface="Nunito"/>
                <a:ea typeface="Nunito"/>
                <a:cs typeface="Nunito"/>
                <a:sym typeface="Nunito"/>
              </a:rPr>
            </a:b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❖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Integration with services like: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➢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Github / Gitlab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➢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Trello etc...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Screenshots (Frontend Web App)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94000"/>
            <a:ext cx="765432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Screenshots (Django REST API)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094000"/>
            <a:ext cx="7014608" cy="382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Screenshots (Slash Commands)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17800"/>
            <a:ext cx="5279199" cy="38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