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B2473-473B-42A9-AE66-A5D9374FA32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40B8-44FA-4915-87F8-ED06456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94EF-40C0-893C-C6D3-9446B7EB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1428F-1A65-E509-5870-DCFE9D98C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C9F61-70B0-EDB7-ABDE-4D002E8D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56A94-4715-B3D5-EC38-1441EB48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8F0F-D167-179E-F920-32F87C56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D782-D70C-E7A9-7D2C-09195C26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07B8B-106B-DB74-FC7F-A2434DC7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D3F0-1130-E6E1-E87C-5AB217EB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11C7-502B-DE95-3F5C-9C1CFA9D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2095-AD6C-DE99-B409-D601002E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FB7E-C014-58B1-5F22-2A7B03BD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E22FA-261C-95BC-57EB-F8BC269D5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96D3-0551-964A-A15F-2AFD5599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6C23-3EE6-D9E0-1B3B-3199A906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7CE0-15E0-AB96-3FB1-2136B530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CA90-3081-82FA-D6A3-32E1B282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4F5B-BE5E-1229-1127-95CE86F5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9708-8117-A4E3-71CF-B15448D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90FE-83F7-7B1C-A3DD-5EB66AC2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573B-D7FC-777A-2EEB-DF306FE1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AAE2-4E6D-16EA-2AB0-1D8F8E4C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63B22-A9E4-23CF-8082-427C2C11F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F7CB5-89F4-94FC-C05E-A2313573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93E79-747F-67CD-7D49-98B9C81A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CDD2-6FED-6B1B-555C-5AA05D8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C44F-F753-53E3-CB9F-E54ABDF8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64D0-1836-AE8F-3031-A090F0398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C2874-DB14-F0D6-6966-7271DCA62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29D94-26AD-B7C0-3DFF-AF7C50AF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318BC-C4C6-6C48-83EB-6118B524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B503-5F9D-E975-82E5-DEA77E8D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32E9-D9EA-869F-B1B3-C0928A96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6971C-8C1F-1601-594D-7247A588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910E1-B9B1-76A8-DAD1-13B0EA082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8421-A26E-25CE-BF23-CA0A4FD9B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EEFE4-5DE7-609E-0264-A76E4C36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A9ADB-BA3C-06F1-6D01-3643C94E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01A68-CCDC-84A6-50CD-B2666A6B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C6813-DBA1-147A-5986-52ED716F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2CF0-20BD-5064-ACBD-2E3B311F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B8856-17FF-8876-84E1-AA65F6FF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E6D1-CC1B-D3AA-C16C-5B2E8BBE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5412-A45F-3FDC-5427-D8F0D6F5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7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5C901-0CAA-D675-EFC0-AC4A2125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50884-6E54-A844-704E-4FB6F84F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9B8C4-A450-0786-0249-AFAD3780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0FF2-97EC-6AAF-50F6-D7E9ECDB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D2B0-AD07-2FC3-E86F-E3AA2527B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E74C1-00CB-A435-1E11-F6B9BED1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E02CC-D57A-13A2-9261-1825B637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22590-78FD-04D7-39AA-D0C09AD6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89E8-09AB-EF86-1A98-EE0E0E3F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AA99-9599-A281-A729-BC70DC30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2CDDD-4481-16C0-4814-F39AA6606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C9BB9-49B0-8B0E-3C81-1AB13635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539C4-CF2B-637E-8D53-9BECA5EE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D5E80-A02B-94CB-2E12-2CD2491C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B377-5FB3-F36C-7EFE-17BDE3E3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FCDDC-25CC-EE4F-98B0-090336FB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FB59-DE45-9894-557C-4432D041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1235-0A1E-6689-5E58-44B9FAE99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FCEA-DB94-40FB-B3D7-F9D226F9DBA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A62F-83B0-C1A0-A08D-BA562E04D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405E-1BD8-B3BD-30A0-23BEDC3B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BC52-ABD3-4E15-9F40-11E3465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243C4A3-0D1A-6294-C439-4125BD22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3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D420-1D39-9904-4B28-B394B379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566"/>
            <a:ext cx="12192000" cy="61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2F73-DCAF-C5A0-B71D-A93B13FE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71718"/>
            <a:ext cx="10887635" cy="41480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Multiple Reports Using Slicer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37C5D-1841-822B-0AB0-58AAC2AA4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812"/>
            <a:ext cx="12192000" cy="62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C0EE1-37AD-03AA-F540-F9014D4A3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82"/>
            <a:ext cx="12192000" cy="67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7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EEBD9-77A3-13A1-7FBC-5AB7973D4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006"/>
            <a:ext cx="12192000" cy="63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C4366-3DBD-7CC7-90C2-4754281F5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83"/>
            <a:ext cx="12192000" cy="63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0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17874-3D89-8B2B-6082-EB9E84A2C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445"/>
            <a:ext cx="12192000" cy="63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D0FBE9-CDA4-1462-5281-DAD414E7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6" y="0"/>
            <a:ext cx="11475006" cy="362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9A7934-E785-DAB1-C567-ABA649112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6" y="3697555"/>
            <a:ext cx="11475006" cy="31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9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Report</vt:lpstr>
      <vt:lpstr>Multiple Reports Using Slicer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Yashraj Dangre</dc:creator>
  <cp:lastModifiedBy>Yashraj Dangre</cp:lastModifiedBy>
  <cp:revision>3</cp:revision>
  <dcterms:created xsi:type="dcterms:W3CDTF">2024-03-03T10:13:50Z</dcterms:created>
  <dcterms:modified xsi:type="dcterms:W3CDTF">2024-03-04T11:21:34Z</dcterms:modified>
</cp:coreProperties>
</file>