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375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1130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437857" y="4005449"/>
            <a:ext cx="7666242" cy="7301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56348" y="412813"/>
            <a:ext cx="9791402" cy="685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1130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437857" y="4005449"/>
            <a:ext cx="7666242" cy="7301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1130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20504" y="2530287"/>
            <a:ext cx="14688816" cy="7254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614354" cy="11307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147" y="10743041"/>
            <a:ext cx="358059" cy="358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099" cy="113071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1841" y="412813"/>
            <a:ext cx="10460417" cy="685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230" y="1923991"/>
            <a:ext cx="19279638" cy="5139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36378" y="10863400"/>
            <a:ext cx="1887220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545357" y="10830059"/>
            <a:ext cx="47815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in.linkedin.com/in/yashrajnayak" TargetMode="External"/><Relationship Id="rId4" Type="http://schemas.openxmlformats.org/officeDocument/2006/relationships/hyperlink" Target="https://www.linkedin.com/groups/847934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1540" y="5418153"/>
            <a:ext cx="758825" cy="245110"/>
          </a:xfrm>
          <a:custGeom>
            <a:avLst/>
            <a:gdLst/>
            <a:ahLst/>
            <a:cxnLst/>
            <a:rect l="l" t="t" r="r" b="b"/>
            <a:pathLst>
              <a:path w="758825" h="245110">
                <a:moveTo>
                  <a:pt x="0" y="245110"/>
                </a:moveTo>
                <a:lnTo>
                  <a:pt x="758834" y="245110"/>
                </a:lnTo>
                <a:lnTo>
                  <a:pt x="758834" y="0"/>
                </a:lnTo>
                <a:lnTo>
                  <a:pt x="0" y="0"/>
                </a:lnTo>
                <a:lnTo>
                  <a:pt x="0" y="2451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1540" y="4449142"/>
            <a:ext cx="266700" cy="969010"/>
          </a:xfrm>
          <a:custGeom>
            <a:avLst/>
            <a:gdLst/>
            <a:ahLst/>
            <a:cxnLst/>
            <a:rect l="l" t="t" r="r" b="b"/>
            <a:pathLst>
              <a:path w="266700" h="969010">
                <a:moveTo>
                  <a:pt x="0" y="969009"/>
                </a:moveTo>
                <a:lnTo>
                  <a:pt x="266450" y="969009"/>
                </a:lnTo>
                <a:lnTo>
                  <a:pt x="266450" y="0"/>
                </a:lnTo>
                <a:lnTo>
                  <a:pt x="0" y="0"/>
                </a:lnTo>
                <a:lnTo>
                  <a:pt x="0" y="9690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9626" y="4431143"/>
            <a:ext cx="295275" cy="1232535"/>
          </a:xfrm>
          <a:custGeom>
            <a:avLst/>
            <a:gdLst/>
            <a:ahLst/>
            <a:cxnLst/>
            <a:rect l="l" t="t" r="r" b="b"/>
            <a:pathLst>
              <a:path w="295275" h="1232535">
                <a:moveTo>
                  <a:pt x="274407" y="409779"/>
                </a:moveTo>
                <a:lnTo>
                  <a:pt x="20834" y="409779"/>
                </a:lnTo>
                <a:lnTo>
                  <a:pt x="20834" y="1232478"/>
                </a:lnTo>
                <a:lnTo>
                  <a:pt x="274407" y="1232478"/>
                </a:lnTo>
                <a:lnTo>
                  <a:pt x="274407" y="409779"/>
                </a:lnTo>
                <a:close/>
              </a:path>
              <a:path w="295275" h="1232535">
                <a:moveTo>
                  <a:pt x="146155" y="0"/>
                </a:moveTo>
                <a:lnTo>
                  <a:pt x="100038" y="7518"/>
                </a:lnTo>
                <a:lnTo>
                  <a:pt x="59927" y="28540"/>
                </a:lnTo>
                <a:lnTo>
                  <a:pt x="28259" y="60764"/>
                </a:lnTo>
                <a:lnTo>
                  <a:pt x="7471" y="101888"/>
                </a:lnTo>
                <a:lnTo>
                  <a:pt x="0" y="149610"/>
                </a:lnTo>
                <a:lnTo>
                  <a:pt x="7471" y="195850"/>
                </a:lnTo>
                <a:lnTo>
                  <a:pt x="28259" y="236075"/>
                </a:lnTo>
                <a:lnTo>
                  <a:pt x="59927" y="267837"/>
                </a:lnTo>
                <a:lnTo>
                  <a:pt x="100038" y="288689"/>
                </a:lnTo>
                <a:lnTo>
                  <a:pt x="146155" y="296184"/>
                </a:lnTo>
                <a:lnTo>
                  <a:pt x="193702" y="288689"/>
                </a:lnTo>
                <a:lnTo>
                  <a:pt x="234681" y="267837"/>
                </a:lnTo>
                <a:lnTo>
                  <a:pt x="266794" y="236075"/>
                </a:lnTo>
                <a:lnTo>
                  <a:pt x="287747" y="195850"/>
                </a:lnTo>
                <a:lnTo>
                  <a:pt x="295242" y="149610"/>
                </a:lnTo>
                <a:lnTo>
                  <a:pt x="287747" y="101888"/>
                </a:lnTo>
                <a:lnTo>
                  <a:pt x="266794" y="60764"/>
                </a:lnTo>
                <a:lnTo>
                  <a:pt x="234681" y="28540"/>
                </a:lnTo>
                <a:lnTo>
                  <a:pt x="193702" y="7518"/>
                </a:lnTo>
                <a:lnTo>
                  <a:pt x="146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3920" y="4448732"/>
            <a:ext cx="859790" cy="1215390"/>
          </a:xfrm>
          <a:custGeom>
            <a:avLst/>
            <a:gdLst/>
            <a:ahLst/>
            <a:cxnLst/>
            <a:rect l="l" t="t" r="r" b="b"/>
            <a:pathLst>
              <a:path w="859789" h="1215389">
                <a:moveTo>
                  <a:pt x="254724" y="0"/>
                </a:moveTo>
                <a:lnTo>
                  <a:pt x="0" y="0"/>
                </a:lnTo>
                <a:lnTo>
                  <a:pt x="0" y="1214889"/>
                </a:lnTo>
                <a:lnTo>
                  <a:pt x="254724" y="1214889"/>
                </a:lnTo>
                <a:lnTo>
                  <a:pt x="254724" y="808251"/>
                </a:lnTo>
                <a:lnTo>
                  <a:pt x="551730" y="808251"/>
                </a:lnTo>
                <a:lnTo>
                  <a:pt x="524735" y="771503"/>
                </a:lnTo>
                <a:lnTo>
                  <a:pt x="563818" y="727112"/>
                </a:lnTo>
                <a:lnTo>
                  <a:pt x="254724" y="727112"/>
                </a:lnTo>
                <a:lnTo>
                  <a:pt x="254724" y="0"/>
                </a:lnTo>
                <a:close/>
              </a:path>
              <a:path w="859789" h="1215389">
                <a:moveTo>
                  <a:pt x="551730" y="808251"/>
                </a:moveTo>
                <a:lnTo>
                  <a:pt x="261111" y="808251"/>
                </a:lnTo>
                <a:lnTo>
                  <a:pt x="529760" y="1214889"/>
                </a:lnTo>
                <a:lnTo>
                  <a:pt x="850443" y="1214889"/>
                </a:lnTo>
                <a:lnTo>
                  <a:pt x="551730" y="808251"/>
                </a:lnTo>
                <a:close/>
              </a:path>
              <a:path w="859789" h="1215389">
                <a:moveTo>
                  <a:pt x="859342" y="391457"/>
                </a:moveTo>
                <a:lnTo>
                  <a:pt x="545046" y="391457"/>
                </a:lnTo>
                <a:lnTo>
                  <a:pt x="254724" y="727112"/>
                </a:lnTo>
                <a:lnTo>
                  <a:pt x="563818" y="727112"/>
                </a:lnTo>
                <a:lnTo>
                  <a:pt x="859342" y="391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478" y="4819355"/>
            <a:ext cx="800735" cy="844550"/>
          </a:xfrm>
          <a:custGeom>
            <a:avLst/>
            <a:gdLst/>
            <a:ahLst/>
            <a:cxnLst/>
            <a:rect l="l" t="t" r="r" b="b"/>
            <a:pathLst>
              <a:path w="800735" h="844550">
                <a:moveTo>
                  <a:pt x="245825" y="20939"/>
                </a:moveTo>
                <a:lnTo>
                  <a:pt x="0" y="20939"/>
                </a:lnTo>
                <a:lnTo>
                  <a:pt x="0" y="844266"/>
                </a:lnTo>
                <a:lnTo>
                  <a:pt x="257760" y="844266"/>
                </a:lnTo>
                <a:lnTo>
                  <a:pt x="257760" y="437104"/>
                </a:lnTo>
                <a:lnTo>
                  <a:pt x="259151" y="391410"/>
                </a:lnTo>
                <a:lnTo>
                  <a:pt x="264476" y="347857"/>
                </a:lnTo>
                <a:lnTo>
                  <a:pt x="275463" y="308226"/>
                </a:lnTo>
                <a:lnTo>
                  <a:pt x="293842" y="274300"/>
                </a:lnTo>
                <a:lnTo>
                  <a:pt x="321341" y="247861"/>
                </a:lnTo>
                <a:lnTo>
                  <a:pt x="359690" y="230691"/>
                </a:lnTo>
                <a:lnTo>
                  <a:pt x="410616" y="224572"/>
                </a:lnTo>
                <a:lnTo>
                  <a:pt x="785738" y="224572"/>
                </a:lnTo>
                <a:lnTo>
                  <a:pt x="781871" y="205636"/>
                </a:lnTo>
                <a:lnTo>
                  <a:pt x="769632" y="165966"/>
                </a:lnTo>
                <a:lnTo>
                  <a:pt x="754318" y="131707"/>
                </a:lnTo>
                <a:lnTo>
                  <a:pt x="245825" y="131707"/>
                </a:lnTo>
                <a:lnTo>
                  <a:pt x="245825" y="20939"/>
                </a:lnTo>
                <a:close/>
              </a:path>
              <a:path w="800735" h="844550">
                <a:moveTo>
                  <a:pt x="785738" y="224572"/>
                </a:moveTo>
                <a:lnTo>
                  <a:pt x="410616" y="224572"/>
                </a:lnTo>
                <a:lnTo>
                  <a:pt x="459460" y="231648"/>
                </a:lnTo>
                <a:lnTo>
                  <a:pt x="494458" y="251132"/>
                </a:lnTo>
                <a:lnTo>
                  <a:pt x="532149" y="316856"/>
                </a:lnTo>
                <a:lnTo>
                  <a:pt x="539456" y="357861"/>
                </a:lnTo>
                <a:lnTo>
                  <a:pt x="542148" y="400805"/>
                </a:lnTo>
                <a:lnTo>
                  <a:pt x="542533" y="844266"/>
                </a:lnTo>
                <a:lnTo>
                  <a:pt x="800294" y="844266"/>
                </a:lnTo>
                <a:lnTo>
                  <a:pt x="800280" y="391410"/>
                </a:lnTo>
                <a:lnTo>
                  <a:pt x="799368" y="342024"/>
                </a:lnTo>
                <a:lnTo>
                  <a:pt x="796289" y="293991"/>
                </a:lnTo>
                <a:lnTo>
                  <a:pt x="790607" y="248420"/>
                </a:lnTo>
                <a:lnTo>
                  <a:pt x="785738" y="224572"/>
                </a:lnTo>
                <a:close/>
              </a:path>
              <a:path w="800735" h="844550">
                <a:moveTo>
                  <a:pt x="491546" y="0"/>
                </a:moveTo>
                <a:lnTo>
                  <a:pt x="433385" y="5393"/>
                </a:lnTo>
                <a:lnTo>
                  <a:pt x="381976" y="20186"/>
                </a:lnTo>
                <a:lnTo>
                  <a:pt x="337565" y="42297"/>
                </a:lnTo>
                <a:lnTo>
                  <a:pt x="300395" y="69642"/>
                </a:lnTo>
                <a:lnTo>
                  <a:pt x="270711" y="100139"/>
                </a:lnTo>
                <a:lnTo>
                  <a:pt x="248757" y="131707"/>
                </a:lnTo>
                <a:lnTo>
                  <a:pt x="754318" y="131707"/>
                </a:lnTo>
                <a:lnTo>
                  <a:pt x="732842" y="97281"/>
                </a:lnTo>
                <a:lnTo>
                  <a:pt x="707389" y="68919"/>
                </a:lnTo>
                <a:lnTo>
                  <a:pt x="676632" y="44980"/>
                </a:lnTo>
                <a:lnTo>
                  <a:pt x="640119" y="25792"/>
                </a:lnTo>
                <a:lnTo>
                  <a:pt x="597401" y="11681"/>
                </a:lnTo>
                <a:lnTo>
                  <a:pt x="548027" y="2974"/>
                </a:lnTo>
                <a:lnTo>
                  <a:pt x="4915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6727" y="4813074"/>
            <a:ext cx="850900" cy="872490"/>
          </a:xfrm>
          <a:custGeom>
            <a:avLst/>
            <a:gdLst/>
            <a:ahLst/>
            <a:cxnLst/>
            <a:rect l="l" t="t" r="r" b="b"/>
            <a:pathLst>
              <a:path w="850900" h="872489">
                <a:moveTo>
                  <a:pt x="461184" y="0"/>
                </a:moveTo>
                <a:lnTo>
                  <a:pt x="414062" y="1982"/>
                </a:lnTo>
                <a:lnTo>
                  <a:pt x="368294" y="7858"/>
                </a:lnTo>
                <a:lnTo>
                  <a:pt x="324113" y="17516"/>
                </a:lnTo>
                <a:lnTo>
                  <a:pt x="281751" y="30847"/>
                </a:lnTo>
                <a:lnTo>
                  <a:pt x="241440" y="47742"/>
                </a:lnTo>
                <a:lnTo>
                  <a:pt x="203415" y="68091"/>
                </a:lnTo>
                <a:lnTo>
                  <a:pt x="167907" y="91784"/>
                </a:lnTo>
                <a:lnTo>
                  <a:pt x="135149" y="118711"/>
                </a:lnTo>
                <a:lnTo>
                  <a:pt x="105373" y="148764"/>
                </a:lnTo>
                <a:lnTo>
                  <a:pt x="78813" y="181832"/>
                </a:lnTo>
                <a:lnTo>
                  <a:pt x="55700" y="217805"/>
                </a:lnTo>
                <a:lnTo>
                  <a:pt x="36268" y="256574"/>
                </a:lnTo>
                <a:lnTo>
                  <a:pt x="20750" y="298030"/>
                </a:lnTo>
                <a:lnTo>
                  <a:pt x="9377" y="342062"/>
                </a:lnTo>
                <a:lnTo>
                  <a:pt x="2383" y="388562"/>
                </a:lnTo>
                <a:lnTo>
                  <a:pt x="0" y="437418"/>
                </a:lnTo>
                <a:lnTo>
                  <a:pt x="2708" y="488901"/>
                </a:lnTo>
                <a:lnTo>
                  <a:pt x="10645" y="537767"/>
                </a:lnTo>
                <a:lnTo>
                  <a:pt x="23529" y="583877"/>
                </a:lnTo>
                <a:lnTo>
                  <a:pt x="41077" y="627093"/>
                </a:lnTo>
                <a:lnTo>
                  <a:pt x="63007" y="667276"/>
                </a:lnTo>
                <a:lnTo>
                  <a:pt x="89036" y="704289"/>
                </a:lnTo>
                <a:lnTo>
                  <a:pt x="118882" y="737993"/>
                </a:lnTo>
                <a:lnTo>
                  <a:pt x="152263" y="768249"/>
                </a:lnTo>
                <a:lnTo>
                  <a:pt x="188897" y="794920"/>
                </a:lnTo>
                <a:lnTo>
                  <a:pt x="228500" y="817867"/>
                </a:lnTo>
                <a:lnTo>
                  <a:pt x="270791" y="836952"/>
                </a:lnTo>
                <a:lnTo>
                  <a:pt x="315487" y="852037"/>
                </a:lnTo>
                <a:lnTo>
                  <a:pt x="362306" y="862983"/>
                </a:lnTo>
                <a:lnTo>
                  <a:pt x="410966" y="869652"/>
                </a:lnTo>
                <a:lnTo>
                  <a:pt x="461184" y="871906"/>
                </a:lnTo>
                <a:lnTo>
                  <a:pt x="511518" y="869128"/>
                </a:lnTo>
                <a:lnTo>
                  <a:pt x="561033" y="860910"/>
                </a:lnTo>
                <a:lnTo>
                  <a:pt x="609206" y="847425"/>
                </a:lnTo>
                <a:lnTo>
                  <a:pt x="655513" y="828850"/>
                </a:lnTo>
                <a:lnTo>
                  <a:pt x="699430" y="805357"/>
                </a:lnTo>
                <a:lnTo>
                  <a:pt x="740432" y="777120"/>
                </a:lnTo>
                <a:lnTo>
                  <a:pt x="777998" y="744315"/>
                </a:lnTo>
                <a:lnTo>
                  <a:pt x="811601" y="707115"/>
                </a:lnTo>
                <a:lnTo>
                  <a:pt x="770789" y="677172"/>
                </a:lnTo>
                <a:lnTo>
                  <a:pt x="449249" y="677172"/>
                </a:lnTo>
                <a:lnTo>
                  <a:pt x="402186" y="672053"/>
                </a:lnTo>
                <a:lnTo>
                  <a:pt x="360277" y="657194"/>
                </a:lnTo>
                <a:lnTo>
                  <a:pt x="324190" y="633343"/>
                </a:lnTo>
                <a:lnTo>
                  <a:pt x="294594" y="601248"/>
                </a:lnTo>
                <a:lnTo>
                  <a:pt x="272158" y="561655"/>
                </a:lnTo>
                <a:lnTo>
                  <a:pt x="257551" y="515312"/>
                </a:lnTo>
                <a:lnTo>
                  <a:pt x="850548" y="515312"/>
                </a:lnTo>
                <a:lnTo>
                  <a:pt x="850548" y="437418"/>
                </a:lnTo>
                <a:lnTo>
                  <a:pt x="848278" y="381772"/>
                </a:lnTo>
                <a:lnTo>
                  <a:pt x="843142" y="341622"/>
                </a:lnTo>
                <a:lnTo>
                  <a:pt x="257551" y="341622"/>
                </a:lnTo>
                <a:lnTo>
                  <a:pt x="265239" y="302991"/>
                </a:lnTo>
                <a:lnTo>
                  <a:pt x="282166" y="266539"/>
                </a:lnTo>
                <a:lnTo>
                  <a:pt x="308080" y="234426"/>
                </a:lnTo>
                <a:lnTo>
                  <a:pt x="342727" y="208813"/>
                </a:lnTo>
                <a:lnTo>
                  <a:pt x="385854" y="191861"/>
                </a:lnTo>
                <a:lnTo>
                  <a:pt x="437209" y="185730"/>
                </a:lnTo>
                <a:lnTo>
                  <a:pt x="792311" y="185730"/>
                </a:lnTo>
                <a:lnTo>
                  <a:pt x="772758" y="153306"/>
                </a:lnTo>
                <a:lnTo>
                  <a:pt x="745734" y="118711"/>
                </a:lnTo>
                <a:lnTo>
                  <a:pt x="715043" y="88199"/>
                </a:lnTo>
                <a:lnTo>
                  <a:pt x="680814" y="61931"/>
                </a:lnTo>
                <a:lnTo>
                  <a:pt x="643179" y="40072"/>
                </a:lnTo>
                <a:lnTo>
                  <a:pt x="602267" y="22786"/>
                </a:lnTo>
                <a:lnTo>
                  <a:pt x="558210" y="10236"/>
                </a:lnTo>
                <a:lnTo>
                  <a:pt x="511139" y="2586"/>
                </a:lnTo>
                <a:lnTo>
                  <a:pt x="461184" y="0"/>
                </a:lnTo>
                <a:close/>
              </a:path>
              <a:path w="850900" h="872489">
                <a:moveTo>
                  <a:pt x="631943" y="575303"/>
                </a:moveTo>
                <a:lnTo>
                  <a:pt x="597479" y="616484"/>
                </a:lnTo>
                <a:lnTo>
                  <a:pt x="556300" y="648694"/>
                </a:lnTo>
                <a:lnTo>
                  <a:pt x="507270" y="669676"/>
                </a:lnTo>
                <a:lnTo>
                  <a:pt x="449249" y="677172"/>
                </a:lnTo>
                <a:lnTo>
                  <a:pt x="770789" y="677172"/>
                </a:lnTo>
                <a:lnTo>
                  <a:pt x="631943" y="575303"/>
                </a:lnTo>
                <a:close/>
              </a:path>
              <a:path w="850900" h="872489">
                <a:moveTo>
                  <a:pt x="792311" y="185730"/>
                </a:moveTo>
                <a:lnTo>
                  <a:pt x="437209" y="185730"/>
                </a:lnTo>
                <a:lnTo>
                  <a:pt x="489387" y="193882"/>
                </a:lnTo>
                <a:lnTo>
                  <a:pt x="533233" y="216422"/>
                </a:lnTo>
                <a:lnTo>
                  <a:pt x="566872" y="250474"/>
                </a:lnTo>
                <a:lnTo>
                  <a:pt x="588430" y="293166"/>
                </a:lnTo>
                <a:lnTo>
                  <a:pt x="596032" y="341622"/>
                </a:lnTo>
                <a:lnTo>
                  <a:pt x="843142" y="341622"/>
                </a:lnTo>
                <a:lnTo>
                  <a:pt x="841556" y="329225"/>
                </a:lnTo>
                <a:lnTo>
                  <a:pt x="830512" y="279942"/>
                </a:lnTo>
                <a:lnTo>
                  <a:pt x="815277" y="234085"/>
                </a:lnTo>
                <a:lnTo>
                  <a:pt x="795982" y="191818"/>
                </a:lnTo>
                <a:lnTo>
                  <a:pt x="792311" y="1857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0144" y="4448732"/>
            <a:ext cx="902335" cy="1232535"/>
          </a:xfrm>
          <a:custGeom>
            <a:avLst/>
            <a:gdLst/>
            <a:ahLst/>
            <a:cxnLst/>
            <a:rect l="l" t="t" r="r" b="b"/>
            <a:pathLst>
              <a:path w="902335" h="1232535">
                <a:moveTo>
                  <a:pt x="377637" y="364969"/>
                </a:moveTo>
                <a:lnTo>
                  <a:pt x="328936" y="368149"/>
                </a:lnTo>
                <a:lnTo>
                  <a:pt x="283107" y="377408"/>
                </a:lnTo>
                <a:lnTo>
                  <a:pt x="240266" y="392318"/>
                </a:lnTo>
                <a:lnTo>
                  <a:pt x="200532" y="412455"/>
                </a:lnTo>
                <a:lnTo>
                  <a:pt x="164022" y="437394"/>
                </a:lnTo>
                <a:lnTo>
                  <a:pt x="130855" y="466708"/>
                </a:lnTo>
                <a:lnTo>
                  <a:pt x="101149" y="499974"/>
                </a:lnTo>
                <a:lnTo>
                  <a:pt x="75021" y="536765"/>
                </a:lnTo>
                <a:lnTo>
                  <a:pt x="52589" y="576656"/>
                </a:lnTo>
                <a:lnTo>
                  <a:pt x="33971" y="619222"/>
                </a:lnTo>
                <a:lnTo>
                  <a:pt x="19285" y="664038"/>
                </a:lnTo>
                <a:lnTo>
                  <a:pt x="8650" y="710677"/>
                </a:lnTo>
                <a:lnTo>
                  <a:pt x="2182" y="758716"/>
                </a:lnTo>
                <a:lnTo>
                  <a:pt x="0" y="807727"/>
                </a:lnTo>
                <a:lnTo>
                  <a:pt x="2449" y="859784"/>
                </a:lnTo>
                <a:lnTo>
                  <a:pt x="9682" y="909417"/>
                </a:lnTo>
                <a:lnTo>
                  <a:pt x="21529" y="956396"/>
                </a:lnTo>
                <a:lnTo>
                  <a:pt x="37819" y="1000491"/>
                </a:lnTo>
                <a:lnTo>
                  <a:pt x="58382" y="1041475"/>
                </a:lnTo>
                <a:lnTo>
                  <a:pt x="83048" y="1079118"/>
                </a:lnTo>
                <a:lnTo>
                  <a:pt x="111644" y="1113190"/>
                </a:lnTo>
                <a:lnTo>
                  <a:pt x="144002" y="1143463"/>
                </a:lnTo>
                <a:lnTo>
                  <a:pt x="179951" y="1169707"/>
                </a:lnTo>
                <a:lnTo>
                  <a:pt x="219319" y="1191694"/>
                </a:lnTo>
                <a:lnTo>
                  <a:pt x="261936" y="1209193"/>
                </a:lnTo>
                <a:lnTo>
                  <a:pt x="307633" y="1221976"/>
                </a:lnTo>
                <a:lnTo>
                  <a:pt x="356238" y="1229814"/>
                </a:lnTo>
                <a:lnTo>
                  <a:pt x="407580" y="1232478"/>
                </a:lnTo>
                <a:lnTo>
                  <a:pt x="464314" y="1227106"/>
                </a:lnTo>
                <a:lnTo>
                  <a:pt x="516894" y="1212427"/>
                </a:lnTo>
                <a:lnTo>
                  <a:pt x="564153" y="1190600"/>
                </a:lnTo>
                <a:lnTo>
                  <a:pt x="604920" y="1163782"/>
                </a:lnTo>
                <a:lnTo>
                  <a:pt x="638027" y="1134132"/>
                </a:lnTo>
                <a:lnTo>
                  <a:pt x="662305" y="1103807"/>
                </a:lnTo>
                <a:lnTo>
                  <a:pt x="902058" y="1103807"/>
                </a:lnTo>
                <a:lnTo>
                  <a:pt x="902058" y="1008115"/>
                </a:lnTo>
                <a:lnTo>
                  <a:pt x="461498" y="1008115"/>
                </a:lnTo>
                <a:lnTo>
                  <a:pt x="409632" y="1003109"/>
                </a:lnTo>
                <a:lnTo>
                  <a:pt x="364746" y="988580"/>
                </a:lnTo>
                <a:lnTo>
                  <a:pt x="327203" y="965260"/>
                </a:lnTo>
                <a:lnTo>
                  <a:pt x="297368" y="933882"/>
                </a:lnTo>
                <a:lnTo>
                  <a:pt x="275607" y="895178"/>
                </a:lnTo>
                <a:lnTo>
                  <a:pt x="262283" y="849881"/>
                </a:lnTo>
                <a:lnTo>
                  <a:pt x="257760" y="798723"/>
                </a:lnTo>
                <a:lnTo>
                  <a:pt x="262283" y="748489"/>
                </a:lnTo>
                <a:lnTo>
                  <a:pt x="275607" y="703551"/>
                </a:lnTo>
                <a:lnTo>
                  <a:pt x="297368" y="664796"/>
                </a:lnTo>
                <a:lnTo>
                  <a:pt x="327203" y="633110"/>
                </a:lnTo>
                <a:lnTo>
                  <a:pt x="364746" y="609380"/>
                </a:lnTo>
                <a:lnTo>
                  <a:pt x="409632" y="594492"/>
                </a:lnTo>
                <a:lnTo>
                  <a:pt x="461498" y="589332"/>
                </a:lnTo>
                <a:lnTo>
                  <a:pt x="902058" y="589332"/>
                </a:lnTo>
                <a:lnTo>
                  <a:pt x="902058" y="475632"/>
                </a:lnTo>
                <a:lnTo>
                  <a:pt x="641366" y="475632"/>
                </a:lnTo>
                <a:lnTo>
                  <a:pt x="609543" y="439407"/>
                </a:lnTo>
                <a:lnTo>
                  <a:pt x="571642" y="411066"/>
                </a:lnTo>
                <a:lnTo>
                  <a:pt x="528582" y="390030"/>
                </a:lnTo>
                <a:lnTo>
                  <a:pt x="481282" y="375722"/>
                </a:lnTo>
                <a:lnTo>
                  <a:pt x="430661" y="367561"/>
                </a:lnTo>
                <a:lnTo>
                  <a:pt x="377637" y="364969"/>
                </a:lnTo>
                <a:close/>
              </a:path>
              <a:path w="902335" h="1232535">
                <a:moveTo>
                  <a:pt x="902058" y="1103807"/>
                </a:moveTo>
                <a:lnTo>
                  <a:pt x="665341" y="1103807"/>
                </a:lnTo>
                <a:lnTo>
                  <a:pt x="665341" y="1214575"/>
                </a:lnTo>
                <a:lnTo>
                  <a:pt x="902058" y="1214575"/>
                </a:lnTo>
                <a:lnTo>
                  <a:pt x="902058" y="1103807"/>
                </a:lnTo>
                <a:close/>
              </a:path>
              <a:path w="902335" h="1232535">
                <a:moveTo>
                  <a:pt x="902058" y="589332"/>
                </a:moveTo>
                <a:lnTo>
                  <a:pt x="461498" y="589332"/>
                </a:lnTo>
                <a:lnTo>
                  <a:pt x="513370" y="594492"/>
                </a:lnTo>
                <a:lnTo>
                  <a:pt x="558272" y="609380"/>
                </a:lnTo>
                <a:lnTo>
                  <a:pt x="595835" y="633110"/>
                </a:lnTo>
                <a:lnTo>
                  <a:pt x="625692" y="664796"/>
                </a:lnTo>
                <a:lnTo>
                  <a:pt x="647474" y="703551"/>
                </a:lnTo>
                <a:lnTo>
                  <a:pt x="660813" y="748489"/>
                </a:lnTo>
                <a:lnTo>
                  <a:pt x="665341" y="798723"/>
                </a:lnTo>
                <a:lnTo>
                  <a:pt x="660813" y="849881"/>
                </a:lnTo>
                <a:lnTo>
                  <a:pt x="647474" y="895178"/>
                </a:lnTo>
                <a:lnTo>
                  <a:pt x="625692" y="933882"/>
                </a:lnTo>
                <a:lnTo>
                  <a:pt x="595835" y="965260"/>
                </a:lnTo>
                <a:lnTo>
                  <a:pt x="558272" y="988580"/>
                </a:lnTo>
                <a:lnTo>
                  <a:pt x="513370" y="1003109"/>
                </a:lnTo>
                <a:lnTo>
                  <a:pt x="461498" y="1008115"/>
                </a:lnTo>
                <a:lnTo>
                  <a:pt x="902058" y="1008115"/>
                </a:lnTo>
                <a:lnTo>
                  <a:pt x="902058" y="589332"/>
                </a:lnTo>
                <a:close/>
              </a:path>
              <a:path w="902335" h="1232535">
                <a:moveTo>
                  <a:pt x="902058" y="0"/>
                </a:moveTo>
                <a:lnTo>
                  <a:pt x="644297" y="0"/>
                </a:lnTo>
                <a:lnTo>
                  <a:pt x="644297" y="475632"/>
                </a:lnTo>
                <a:lnTo>
                  <a:pt x="902058" y="475632"/>
                </a:lnTo>
                <a:lnTo>
                  <a:pt x="9020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7241" y="4193693"/>
            <a:ext cx="1725295" cy="1725295"/>
          </a:xfrm>
          <a:custGeom>
            <a:avLst/>
            <a:gdLst/>
            <a:ahLst/>
            <a:cxnLst/>
            <a:rect l="l" t="t" r="r" b="b"/>
            <a:pathLst>
              <a:path w="1725295" h="1725295">
                <a:moveTo>
                  <a:pt x="1599227" y="0"/>
                </a:moveTo>
                <a:lnTo>
                  <a:pt x="128775" y="0"/>
                </a:lnTo>
                <a:lnTo>
                  <a:pt x="78310" y="9959"/>
                </a:lnTo>
                <a:lnTo>
                  <a:pt x="37415" y="37036"/>
                </a:lnTo>
                <a:lnTo>
                  <a:pt x="10006" y="77029"/>
                </a:lnTo>
                <a:lnTo>
                  <a:pt x="0" y="125739"/>
                </a:lnTo>
                <a:lnTo>
                  <a:pt x="0" y="1599227"/>
                </a:lnTo>
                <a:lnTo>
                  <a:pt x="10006" y="1647937"/>
                </a:lnTo>
                <a:lnTo>
                  <a:pt x="37415" y="1687931"/>
                </a:lnTo>
                <a:lnTo>
                  <a:pt x="78310" y="1715008"/>
                </a:lnTo>
                <a:lnTo>
                  <a:pt x="128775" y="1724967"/>
                </a:lnTo>
                <a:lnTo>
                  <a:pt x="1599227" y="1724967"/>
                </a:lnTo>
                <a:lnTo>
                  <a:pt x="1647937" y="1715008"/>
                </a:lnTo>
                <a:lnTo>
                  <a:pt x="1687931" y="1687931"/>
                </a:lnTo>
                <a:lnTo>
                  <a:pt x="1715008" y="1647937"/>
                </a:lnTo>
                <a:lnTo>
                  <a:pt x="1724967" y="1599227"/>
                </a:lnTo>
                <a:lnTo>
                  <a:pt x="1724967" y="125739"/>
                </a:lnTo>
                <a:lnTo>
                  <a:pt x="1715008" y="77029"/>
                </a:lnTo>
                <a:lnTo>
                  <a:pt x="1687931" y="37036"/>
                </a:lnTo>
                <a:lnTo>
                  <a:pt x="1647937" y="9959"/>
                </a:lnTo>
                <a:lnTo>
                  <a:pt x="1599227" y="0"/>
                </a:lnTo>
                <a:close/>
              </a:path>
            </a:pathLst>
          </a:custGeom>
          <a:solidFill>
            <a:srgbClr val="007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2179" y="4431143"/>
            <a:ext cx="297815" cy="1232535"/>
          </a:xfrm>
          <a:custGeom>
            <a:avLst/>
            <a:gdLst/>
            <a:ahLst/>
            <a:cxnLst/>
            <a:rect l="l" t="t" r="r" b="b"/>
            <a:pathLst>
              <a:path w="297815" h="1232535">
                <a:moveTo>
                  <a:pt x="276710" y="409779"/>
                </a:moveTo>
                <a:lnTo>
                  <a:pt x="21043" y="409779"/>
                </a:lnTo>
                <a:lnTo>
                  <a:pt x="21043" y="1232478"/>
                </a:lnTo>
                <a:lnTo>
                  <a:pt x="276710" y="1232478"/>
                </a:lnTo>
                <a:lnTo>
                  <a:pt x="276710" y="409779"/>
                </a:lnTo>
                <a:close/>
              </a:path>
              <a:path w="297815" h="1232535">
                <a:moveTo>
                  <a:pt x="147411" y="0"/>
                </a:moveTo>
                <a:lnTo>
                  <a:pt x="100883" y="7800"/>
                </a:lnTo>
                <a:lnTo>
                  <a:pt x="60425" y="29385"/>
                </a:lnTo>
                <a:lnTo>
                  <a:pt x="28490" y="62030"/>
                </a:lnTo>
                <a:lnTo>
                  <a:pt x="7531" y="103013"/>
                </a:lnTo>
                <a:lnTo>
                  <a:pt x="0" y="149610"/>
                </a:lnTo>
                <a:lnTo>
                  <a:pt x="7531" y="195850"/>
                </a:lnTo>
                <a:lnTo>
                  <a:pt x="28490" y="236075"/>
                </a:lnTo>
                <a:lnTo>
                  <a:pt x="60425" y="267837"/>
                </a:lnTo>
                <a:lnTo>
                  <a:pt x="100883" y="288689"/>
                </a:lnTo>
                <a:lnTo>
                  <a:pt x="147411" y="296184"/>
                </a:lnTo>
                <a:lnTo>
                  <a:pt x="195370" y="288689"/>
                </a:lnTo>
                <a:lnTo>
                  <a:pt x="236696" y="267837"/>
                </a:lnTo>
                <a:lnTo>
                  <a:pt x="269076" y="236075"/>
                </a:lnTo>
                <a:lnTo>
                  <a:pt x="290199" y="195850"/>
                </a:lnTo>
                <a:lnTo>
                  <a:pt x="297754" y="149610"/>
                </a:lnTo>
                <a:lnTo>
                  <a:pt x="290199" y="103013"/>
                </a:lnTo>
                <a:lnTo>
                  <a:pt x="269076" y="62030"/>
                </a:lnTo>
                <a:lnTo>
                  <a:pt x="236696" y="29385"/>
                </a:lnTo>
                <a:lnTo>
                  <a:pt x="195370" y="7800"/>
                </a:lnTo>
                <a:lnTo>
                  <a:pt x="1474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0645" y="4819355"/>
            <a:ext cx="798195" cy="844550"/>
          </a:xfrm>
          <a:custGeom>
            <a:avLst/>
            <a:gdLst/>
            <a:ahLst/>
            <a:cxnLst/>
            <a:rect l="l" t="t" r="r" b="b"/>
            <a:pathLst>
              <a:path w="798195" h="844550">
                <a:moveTo>
                  <a:pt x="245930" y="20939"/>
                </a:moveTo>
                <a:lnTo>
                  <a:pt x="0" y="20939"/>
                </a:lnTo>
                <a:lnTo>
                  <a:pt x="0" y="844266"/>
                </a:lnTo>
                <a:lnTo>
                  <a:pt x="254934" y="844266"/>
                </a:lnTo>
                <a:lnTo>
                  <a:pt x="254934" y="437104"/>
                </a:lnTo>
                <a:lnTo>
                  <a:pt x="256478" y="391410"/>
                </a:lnTo>
                <a:lnTo>
                  <a:pt x="262164" y="347857"/>
                </a:lnTo>
                <a:lnTo>
                  <a:pt x="273567" y="308226"/>
                </a:lnTo>
                <a:lnTo>
                  <a:pt x="292265" y="274300"/>
                </a:lnTo>
                <a:lnTo>
                  <a:pt x="319834" y="247861"/>
                </a:lnTo>
                <a:lnTo>
                  <a:pt x="357852" y="230691"/>
                </a:lnTo>
                <a:lnTo>
                  <a:pt x="407894" y="224572"/>
                </a:lnTo>
                <a:lnTo>
                  <a:pt x="783220" y="224572"/>
                </a:lnTo>
                <a:lnTo>
                  <a:pt x="779352" y="205636"/>
                </a:lnTo>
                <a:lnTo>
                  <a:pt x="767108" y="165966"/>
                </a:lnTo>
                <a:lnTo>
                  <a:pt x="753144" y="134743"/>
                </a:lnTo>
                <a:lnTo>
                  <a:pt x="245930" y="134743"/>
                </a:lnTo>
                <a:lnTo>
                  <a:pt x="245930" y="20939"/>
                </a:lnTo>
                <a:close/>
              </a:path>
              <a:path w="798195" h="844550">
                <a:moveTo>
                  <a:pt x="783220" y="224572"/>
                </a:moveTo>
                <a:lnTo>
                  <a:pt x="407894" y="224572"/>
                </a:lnTo>
                <a:lnTo>
                  <a:pt x="456906" y="231648"/>
                </a:lnTo>
                <a:lnTo>
                  <a:pt x="492338" y="251132"/>
                </a:lnTo>
                <a:lnTo>
                  <a:pt x="531268" y="316856"/>
                </a:lnTo>
                <a:lnTo>
                  <a:pt x="539168" y="357861"/>
                </a:lnTo>
                <a:lnTo>
                  <a:pt x="542294" y="400805"/>
                </a:lnTo>
                <a:lnTo>
                  <a:pt x="542847" y="844266"/>
                </a:lnTo>
                <a:lnTo>
                  <a:pt x="797781" y="844266"/>
                </a:lnTo>
                <a:lnTo>
                  <a:pt x="797767" y="391410"/>
                </a:lnTo>
                <a:lnTo>
                  <a:pt x="796855" y="342024"/>
                </a:lnTo>
                <a:lnTo>
                  <a:pt x="793775" y="293991"/>
                </a:lnTo>
                <a:lnTo>
                  <a:pt x="788091" y="248420"/>
                </a:lnTo>
                <a:lnTo>
                  <a:pt x="783220" y="224572"/>
                </a:lnTo>
                <a:close/>
              </a:path>
              <a:path w="798195" h="844550">
                <a:moveTo>
                  <a:pt x="488824" y="0"/>
                </a:moveTo>
                <a:lnTo>
                  <a:pt x="430669" y="5407"/>
                </a:lnTo>
                <a:lnTo>
                  <a:pt x="379339" y="20299"/>
                </a:lnTo>
                <a:lnTo>
                  <a:pt x="335170" y="42676"/>
                </a:lnTo>
                <a:lnTo>
                  <a:pt x="298495" y="70541"/>
                </a:lnTo>
                <a:lnTo>
                  <a:pt x="269649" y="101896"/>
                </a:lnTo>
                <a:lnTo>
                  <a:pt x="248966" y="134743"/>
                </a:lnTo>
                <a:lnTo>
                  <a:pt x="753144" y="134743"/>
                </a:lnTo>
                <a:lnTo>
                  <a:pt x="730296" y="97281"/>
                </a:lnTo>
                <a:lnTo>
                  <a:pt x="704828" y="68919"/>
                </a:lnTo>
                <a:lnTo>
                  <a:pt x="674050" y="44980"/>
                </a:lnTo>
                <a:lnTo>
                  <a:pt x="637511" y="25792"/>
                </a:lnTo>
                <a:lnTo>
                  <a:pt x="594762" y="11681"/>
                </a:lnTo>
                <a:lnTo>
                  <a:pt x="545349" y="2974"/>
                </a:lnTo>
                <a:lnTo>
                  <a:pt x="488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3669" y="5586984"/>
            <a:ext cx="55880" cy="76835"/>
          </a:xfrm>
          <a:custGeom>
            <a:avLst/>
            <a:gdLst/>
            <a:ahLst/>
            <a:cxnLst/>
            <a:rect l="l" t="t" r="r" b="b"/>
            <a:pathLst>
              <a:path w="55879" h="76835">
                <a:moveTo>
                  <a:pt x="32455" y="9527"/>
                </a:moveTo>
                <a:lnTo>
                  <a:pt x="22823" y="9527"/>
                </a:lnTo>
                <a:lnTo>
                  <a:pt x="22823" y="76637"/>
                </a:lnTo>
                <a:lnTo>
                  <a:pt x="32455" y="76637"/>
                </a:lnTo>
                <a:lnTo>
                  <a:pt x="32455" y="9527"/>
                </a:lnTo>
                <a:close/>
              </a:path>
              <a:path w="55879" h="76835">
                <a:moveTo>
                  <a:pt x="55279" y="0"/>
                </a:moveTo>
                <a:lnTo>
                  <a:pt x="0" y="0"/>
                </a:lnTo>
                <a:lnTo>
                  <a:pt x="0" y="9527"/>
                </a:lnTo>
                <a:lnTo>
                  <a:pt x="55279" y="9527"/>
                </a:lnTo>
                <a:lnTo>
                  <a:pt x="55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2767" y="5586984"/>
            <a:ext cx="75565" cy="76835"/>
          </a:xfrm>
          <a:custGeom>
            <a:avLst/>
            <a:gdLst/>
            <a:ahLst/>
            <a:cxnLst/>
            <a:rect l="l" t="t" r="r" b="b"/>
            <a:pathLst>
              <a:path w="75565" h="76835">
                <a:moveTo>
                  <a:pt x="16960" y="0"/>
                </a:moveTo>
                <a:lnTo>
                  <a:pt x="0" y="0"/>
                </a:lnTo>
                <a:lnTo>
                  <a:pt x="0" y="76637"/>
                </a:lnTo>
                <a:lnTo>
                  <a:pt x="9422" y="76637"/>
                </a:lnTo>
                <a:lnTo>
                  <a:pt x="9422" y="17274"/>
                </a:lnTo>
                <a:lnTo>
                  <a:pt x="23033" y="17274"/>
                </a:lnTo>
                <a:lnTo>
                  <a:pt x="16960" y="0"/>
                </a:lnTo>
                <a:close/>
              </a:path>
              <a:path w="75565" h="76835">
                <a:moveTo>
                  <a:pt x="23033" y="17274"/>
                </a:moveTo>
                <a:lnTo>
                  <a:pt x="9422" y="17274"/>
                </a:lnTo>
                <a:lnTo>
                  <a:pt x="35805" y="76637"/>
                </a:lnTo>
                <a:lnTo>
                  <a:pt x="39574" y="76637"/>
                </a:lnTo>
                <a:lnTo>
                  <a:pt x="48349" y="53604"/>
                </a:lnTo>
                <a:lnTo>
                  <a:pt x="35805" y="53604"/>
                </a:lnTo>
                <a:lnTo>
                  <a:pt x="23033" y="17274"/>
                </a:lnTo>
                <a:close/>
              </a:path>
              <a:path w="75565" h="76835">
                <a:moveTo>
                  <a:pt x="75380" y="17274"/>
                </a:moveTo>
                <a:lnTo>
                  <a:pt x="62189" y="17274"/>
                </a:lnTo>
                <a:lnTo>
                  <a:pt x="62189" y="76637"/>
                </a:lnTo>
                <a:lnTo>
                  <a:pt x="75380" y="76637"/>
                </a:lnTo>
                <a:lnTo>
                  <a:pt x="75380" y="17274"/>
                </a:lnTo>
                <a:close/>
              </a:path>
              <a:path w="75565" h="76835">
                <a:moveTo>
                  <a:pt x="75380" y="0"/>
                </a:moveTo>
                <a:lnTo>
                  <a:pt x="58420" y="0"/>
                </a:lnTo>
                <a:lnTo>
                  <a:pt x="35805" y="53604"/>
                </a:lnTo>
                <a:lnTo>
                  <a:pt x="48349" y="53604"/>
                </a:lnTo>
                <a:lnTo>
                  <a:pt x="62189" y="17274"/>
                </a:lnTo>
                <a:lnTo>
                  <a:pt x="75380" y="17274"/>
                </a:lnTo>
                <a:lnTo>
                  <a:pt x="753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437857" y="4005449"/>
            <a:ext cx="7666242" cy="7301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8820">
              <a:lnSpc>
                <a:spcPct val="100000"/>
              </a:lnSpc>
            </a:pPr>
            <a:r>
              <a:rPr spc="-40" dirty="0"/>
              <a:t>BACKGROUND:</a:t>
            </a:r>
            <a:r>
              <a:rPr spc="-85" dirty="0"/>
              <a:t> </a:t>
            </a:r>
            <a:r>
              <a:rPr spc="-30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5749" y="1923991"/>
            <a:ext cx="1217676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Members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with a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school on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their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profile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11 times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more profile</a:t>
            </a:r>
            <a:r>
              <a:rPr sz="33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views.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4925" y="3950273"/>
            <a:ext cx="7371715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3300" spc="-35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3300" spc="-3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a richer</a:t>
            </a:r>
            <a:r>
              <a:rPr sz="33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profile?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8215" y="5237719"/>
            <a:ext cx="8550712" cy="1995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35744" y="5250283"/>
            <a:ext cx="8543174" cy="506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ct val="100000"/>
              </a:lnSpc>
            </a:pPr>
            <a:r>
              <a:rPr spc="-40" dirty="0"/>
              <a:t>BACKGROUND: </a:t>
            </a:r>
            <a:r>
              <a:rPr spc="-30" dirty="0"/>
              <a:t>VOLUNTEER </a:t>
            </a:r>
            <a:r>
              <a:rPr spc="-5" dirty="0"/>
              <a:t>EXPERIENCE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28" y="1923991"/>
            <a:ext cx="17637760" cy="1039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60"/>
              </a:lnSpc>
            </a:pP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Share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causes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you care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about and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organizations you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volunteer </a:t>
            </a:r>
            <a:r>
              <a:rPr sz="33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in this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section.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you stand</a:t>
            </a:r>
            <a:r>
              <a:rPr sz="33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endParaRPr sz="3300">
              <a:latin typeface="Calibri"/>
              <a:cs typeface="Calibri"/>
            </a:endParaRPr>
          </a:p>
          <a:p>
            <a:pPr marL="295275">
              <a:lnSpc>
                <a:spcPts val="3960"/>
              </a:lnSpc>
            </a:pP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3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Calibri"/>
                <a:cs typeface="Calibri"/>
              </a:rPr>
              <a:t>crowd!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980" y="3388373"/>
            <a:ext cx="15121419" cy="604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>
              <a:lnSpc>
                <a:spcPct val="100000"/>
              </a:lnSpc>
            </a:pPr>
            <a:r>
              <a:rPr spc="-15" dirty="0"/>
              <a:t>ACCOMPLISHMENTS:</a:t>
            </a:r>
            <a:r>
              <a:rPr spc="-5" dirty="0"/>
              <a:t> </a:t>
            </a:r>
            <a:r>
              <a:rPr spc="-15" dirty="0"/>
              <a:t>PROJECTS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5749" y="1923991"/>
            <a:ext cx="16532225" cy="1039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60"/>
              </a:lnSpc>
            </a:pPr>
            <a:r>
              <a:rPr sz="3300" spc="-9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add and edit multiple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sections under projects right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the title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adding multiple</a:t>
            </a:r>
            <a:r>
              <a:rPr sz="33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ts val="3960"/>
              </a:lnSpc>
            </a:pP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members.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Go ahead and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showcase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real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team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player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you!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8215" y="3277814"/>
            <a:ext cx="8472819" cy="672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33231" y="3277815"/>
            <a:ext cx="8413770" cy="672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>
              <a:lnSpc>
                <a:spcPct val="100000"/>
              </a:lnSpc>
            </a:pPr>
            <a:r>
              <a:rPr spc="-15" dirty="0"/>
              <a:t>ACCOMPLISHMENTS:</a:t>
            </a:r>
            <a:r>
              <a:rPr spc="-5" dirty="0"/>
              <a:t> </a:t>
            </a:r>
            <a:r>
              <a:rPr spc="-30" dirty="0"/>
              <a:t>CERTIFICATIONS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5749" y="1923991"/>
            <a:ext cx="17450435" cy="1039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60"/>
              </a:lnSpc>
            </a:pP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Because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nothing </a:t>
            </a:r>
            <a:r>
              <a:rPr sz="3300" spc="-25" dirty="0">
                <a:solidFill>
                  <a:srgbClr val="FFFFFF"/>
                </a:solidFill>
                <a:latin typeface="Calibri"/>
                <a:cs typeface="Calibri"/>
              </a:rPr>
              <a:t>says </a:t>
            </a:r>
            <a:r>
              <a:rPr sz="3300" spc="-30" dirty="0">
                <a:solidFill>
                  <a:srgbClr val="FFFFFF"/>
                </a:solidFill>
                <a:latin typeface="Calibri"/>
                <a:cs typeface="Calibri"/>
              </a:rPr>
              <a:t>you’re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qualified than a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string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certifications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line of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study </a:t>
            </a:r>
            <a:r>
              <a:rPr sz="33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3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ts val="3960"/>
              </a:lnSpc>
            </a:pP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specialization </a:t>
            </a:r>
            <a:r>
              <a:rPr sz="3300" spc="-30" dirty="0">
                <a:solidFill>
                  <a:srgbClr val="FFFFFF"/>
                </a:solidFill>
                <a:latin typeface="Calibri"/>
                <a:cs typeface="Calibri"/>
              </a:rPr>
              <a:t>you’re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looking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pursue.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9243" y="3410987"/>
            <a:ext cx="9378646" cy="697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>
              <a:lnSpc>
                <a:spcPct val="100000"/>
              </a:lnSpc>
            </a:pPr>
            <a:r>
              <a:rPr spc="-15" dirty="0"/>
              <a:t>ACCOMPLISHMENTS:</a:t>
            </a:r>
            <a:r>
              <a:rPr spc="40" dirty="0"/>
              <a:t> </a:t>
            </a:r>
            <a:r>
              <a:rPr spc="-35" dirty="0"/>
              <a:t>ORGANIZATIONS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5749" y="1919335"/>
            <a:ext cx="1715008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positions held in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college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under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various </a:t>
            </a:r>
            <a:r>
              <a:rPr sz="3950" b="1" spc="-5" dirty="0">
                <a:solidFill>
                  <a:srgbClr val="0077B5"/>
                </a:solidFill>
                <a:latin typeface="Calibri"/>
                <a:cs typeface="Calibri"/>
              </a:rPr>
              <a:t>clubs </a:t>
            </a:r>
            <a:r>
              <a:rPr sz="3950" b="1" dirty="0">
                <a:solidFill>
                  <a:srgbClr val="0077B5"/>
                </a:solidFill>
                <a:latin typeface="Calibri"/>
                <a:cs typeface="Calibri"/>
              </a:rPr>
              <a:t>and </a:t>
            </a:r>
            <a:r>
              <a:rPr sz="3950" b="1" spc="-10" dirty="0">
                <a:solidFill>
                  <a:srgbClr val="0077B5"/>
                </a:solidFill>
                <a:latin typeface="Calibri"/>
                <a:cs typeface="Calibri"/>
              </a:rPr>
              <a:t>student</a:t>
            </a:r>
            <a:r>
              <a:rPr sz="3950" b="1" spc="250" dirty="0">
                <a:solidFill>
                  <a:srgbClr val="0077B5"/>
                </a:solidFill>
                <a:latin typeface="Calibri"/>
                <a:cs typeface="Calibri"/>
              </a:rPr>
              <a:t> </a:t>
            </a:r>
            <a:r>
              <a:rPr sz="3950" b="1" spc="-15" dirty="0">
                <a:solidFill>
                  <a:srgbClr val="0077B5"/>
                </a:solidFill>
                <a:latin typeface="Calibri"/>
                <a:cs typeface="Calibri"/>
              </a:rPr>
              <a:t>organizations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7767" y="3015238"/>
            <a:ext cx="10450312" cy="7416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3710">
              <a:lnSpc>
                <a:spcPct val="100000"/>
              </a:lnSpc>
            </a:pPr>
            <a:r>
              <a:rPr spc="-10" dirty="0"/>
              <a:t>SKILLS </a:t>
            </a:r>
            <a:r>
              <a:rPr spc="-5" dirty="0"/>
              <a:t>AND</a:t>
            </a:r>
            <a:r>
              <a:rPr spc="-55" dirty="0"/>
              <a:t> </a:t>
            </a:r>
            <a:r>
              <a:rPr spc="-10" dirty="0"/>
              <a:t>ENDORSEMENTS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5815">
              <a:lnSpc>
                <a:spcPct val="100000"/>
              </a:lnSpc>
            </a:pPr>
            <a:r>
              <a:rPr spc="-15" dirty="0"/>
              <a:t>What </a:t>
            </a:r>
            <a:r>
              <a:rPr spc="-20" dirty="0"/>
              <a:t>better </a:t>
            </a:r>
            <a:r>
              <a:rPr spc="-40" dirty="0"/>
              <a:t>way </a:t>
            </a:r>
            <a:r>
              <a:rPr spc="-20" dirty="0"/>
              <a:t>to </a:t>
            </a:r>
            <a:r>
              <a:rPr spc="-5" dirty="0"/>
              <a:t>show </a:t>
            </a:r>
            <a:r>
              <a:rPr spc="-10" dirty="0"/>
              <a:t>that </a:t>
            </a:r>
            <a:r>
              <a:rPr spc="-30" dirty="0"/>
              <a:t>you’re </a:t>
            </a:r>
            <a:r>
              <a:rPr spc="-5" dirty="0"/>
              <a:t>the </a:t>
            </a:r>
            <a:r>
              <a:rPr spc="-10" dirty="0"/>
              <a:t>right </a:t>
            </a:r>
            <a:r>
              <a:rPr spc="-15" dirty="0"/>
              <a:t>person </a:t>
            </a:r>
            <a:r>
              <a:rPr spc="-30" dirty="0"/>
              <a:t>for </a:t>
            </a:r>
            <a:r>
              <a:rPr spc="-5" dirty="0"/>
              <a:t>the job than </a:t>
            </a:r>
            <a:r>
              <a:rPr spc="-15" dirty="0"/>
              <a:t>through </a:t>
            </a:r>
            <a:r>
              <a:rPr spc="-5" dirty="0"/>
              <a:t>adding </a:t>
            </a:r>
            <a:r>
              <a:rPr spc="-10" dirty="0"/>
              <a:t>skills </a:t>
            </a:r>
            <a:r>
              <a:rPr spc="-5" dirty="0"/>
              <a:t>on </a:t>
            </a:r>
            <a:r>
              <a:rPr spc="-15" dirty="0"/>
              <a:t>your</a:t>
            </a:r>
            <a:r>
              <a:rPr spc="280" dirty="0"/>
              <a:t> </a:t>
            </a:r>
            <a:r>
              <a:rPr spc="-10" dirty="0"/>
              <a:t>profile?</a:t>
            </a:r>
          </a:p>
          <a:p>
            <a:pPr marL="793115">
              <a:lnSpc>
                <a:spcPct val="100000"/>
              </a:lnSpc>
              <a:spcBef>
                <a:spcPts val="35"/>
              </a:spcBef>
            </a:pPr>
            <a:endParaRPr sz="3950">
              <a:latin typeface="Times New Roman"/>
              <a:cs typeface="Times New Roman"/>
            </a:endParaRPr>
          </a:p>
          <a:p>
            <a:pPr marL="13716000" marR="5080" indent="-283210">
              <a:lnSpc>
                <a:spcPct val="199900"/>
              </a:lnSpc>
            </a:pPr>
            <a:r>
              <a:rPr spc="-10" dirty="0"/>
              <a:t>How do </a:t>
            </a:r>
            <a:r>
              <a:rPr spc="-20" dirty="0"/>
              <a:t>you </a:t>
            </a:r>
            <a:r>
              <a:rPr spc="-5" dirty="0"/>
              <a:t>back it </a:t>
            </a:r>
            <a:r>
              <a:rPr spc="-10" dirty="0"/>
              <a:t>up? </a:t>
            </a:r>
            <a:r>
              <a:rPr spc="-5" dirty="0"/>
              <a:t>With  </a:t>
            </a:r>
            <a:r>
              <a:rPr spc="-15" dirty="0"/>
              <a:t>endorsements </a:t>
            </a:r>
            <a:r>
              <a:rPr spc="-20" dirty="0"/>
              <a:t>from your </a:t>
            </a:r>
            <a:r>
              <a:rPr spc="-15" dirty="0"/>
              <a:t>trusted  network </a:t>
            </a:r>
            <a:r>
              <a:rPr dirty="0"/>
              <a:t>of </a:t>
            </a:r>
            <a:r>
              <a:rPr spc="-10" dirty="0"/>
              <a:t>connections on  </a:t>
            </a:r>
            <a:r>
              <a:rPr spc="-20" dirty="0"/>
              <a:t>LinkedIn!</a:t>
            </a:r>
          </a:p>
        </p:txBody>
      </p:sp>
      <p:sp>
        <p:nvSpPr>
          <p:cNvPr id="4" name="object 4"/>
          <p:cNvSpPr/>
          <p:nvPr/>
        </p:nvSpPr>
        <p:spPr>
          <a:xfrm>
            <a:off x="1175942" y="2936087"/>
            <a:ext cx="12429063" cy="6757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37857" y="4005449"/>
            <a:ext cx="7666242" cy="7301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91958" y="2993880"/>
            <a:ext cx="10812140" cy="4000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3359150" y="2835275"/>
            <a:ext cx="10591800" cy="477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64430">
              <a:lnSpc>
                <a:spcPct val="100000"/>
              </a:lnSpc>
            </a:pPr>
            <a:r>
              <a:rPr lang="en-US" sz="4450" spc="-10" dirty="0" smtClean="0">
                <a:solidFill>
                  <a:srgbClr val="FFFFFF"/>
                </a:solidFill>
                <a:latin typeface="Cambria"/>
                <a:cs typeface="Cambria"/>
              </a:rPr>
              <a:t>CONNECT WITH </a:t>
            </a:r>
            <a:r>
              <a:rPr lang="en-US" sz="4450" spc="-10" dirty="0" smtClean="0">
                <a:solidFill>
                  <a:srgbClr val="FFFFFF"/>
                </a:solidFill>
                <a:latin typeface="Cambria"/>
                <a:cs typeface="Cambria"/>
              </a:rPr>
              <a:t>US!</a:t>
            </a:r>
            <a:endParaRPr lang="en-US" sz="4450" spc="-10" dirty="0" smtClean="0">
              <a:solidFill>
                <a:srgbClr val="FFFFFF"/>
              </a:solidFill>
              <a:latin typeface="Cambria"/>
              <a:cs typeface="Cambria"/>
            </a:endParaRPr>
          </a:p>
          <a:p>
            <a:pPr marL="4964430">
              <a:lnSpc>
                <a:spcPct val="100000"/>
              </a:lnSpc>
            </a:pPr>
            <a:endParaRPr lang="en-US" sz="4450" spc="-10" dirty="0">
              <a:solidFill>
                <a:srgbClr val="FFFFFF"/>
              </a:solidFill>
              <a:latin typeface="Cambria"/>
              <a:cs typeface="Times New Roman"/>
            </a:endParaRPr>
          </a:p>
          <a:p>
            <a:pPr marL="4964430">
              <a:lnSpc>
                <a:spcPct val="100000"/>
              </a:lnSpc>
            </a:pPr>
            <a:r>
              <a:rPr lang="en-US" sz="4450" spc="-10" dirty="0">
                <a:solidFill>
                  <a:srgbClr val="FFFFFF"/>
                </a:solidFill>
                <a:latin typeface="Cambria"/>
                <a:cs typeface="Times New Roman"/>
                <a:hlinkClick r:id="rId4"/>
              </a:rPr>
              <a:t>https://</a:t>
            </a:r>
            <a:r>
              <a:rPr lang="en-US" sz="4450" spc="-10" dirty="0" smtClean="0">
                <a:solidFill>
                  <a:srgbClr val="FFFFFF"/>
                </a:solidFill>
                <a:latin typeface="Cambria"/>
                <a:cs typeface="Times New Roman"/>
                <a:hlinkClick r:id="rId4"/>
              </a:rPr>
              <a:t>www.linkedin.com/groups/8479345</a:t>
            </a:r>
            <a:endParaRPr lang="en-US" sz="4450" spc="-10" dirty="0" smtClean="0">
              <a:solidFill>
                <a:srgbClr val="FFFFFF"/>
              </a:solidFill>
              <a:latin typeface="Cambria"/>
              <a:cs typeface="Times New Roman"/>
            </a:endParaRPr>
          </a:p>
          <a:p>
            <a:pPr marL="4964430">
              <a:lnSpc>
                <a:spcPct val="100000"/>
              </a:lnSpc>
            </a:pPr>
            <a:endParaRPr lang="en-US" sz="4450" spc="-10" dirty="0">
              <a:solidFill>
                <a:srgbClr val="FFFFFF"/>
              </a:solidFill>
              <a:latin typeface="Cambria"/>
              <a:cs typeface="Times New Roman"/>
            </a:endParaRPr>
          </a:p>
          <a:p>
            <a:pPr marL="4964430">
              <a:lnSpc>
                <a:spcPct val="100000"/>
              </a:lnSpc>
            </a:pPr>
            <a:r>
              <a:rPr lang="en-US" sz="4400" i="1" dirty="0">
                <a:hlinkClick r:id="rId5"/>
              </a:rPr>
              <a:t>https://</a:t>
            </a:r>
            <a:r>
              <a:rPr lang="en-US" sz="4400" i="1" dirty="0" smtClean="0">
                <a:hlinkClick r:id="rId5"/>
              </a:rPr>
              <a:t>in.linkedin.com/in/yashrajnayak</a:t>
            </a:r>
            <a:endParaRPr lang="en-US" sz="4400" i="1" dirty="0" smtClean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1141" y="1192692"/>
            <a:ext cx="3163570" cy="68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THANK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YOU!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067" y="1187557"/>
            <a:ext cx="2642235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10" dirty="0"/>
              <a:t>MISSION</a:t>
            </a:r>
            <a:endParaRPr sz="54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067" y="3021362"/>
            <a:ext cx="17351375" cy="418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0125">
              <a:lnSpc>
                <a:spcPct val="100000"/>
              </a:lnSpc>
            </a:pPr>
            <a:r>
              <a:rPr sz="3950" i="1" dirty="0">
                <a:solidFill>
                  <a:srgbClr val="FFFFFF"/>
                </a:solidFill>
                <a:latin typeface="Calibri"/>
                <a:cs typeface="Calibri"/>
              </a:rPr>
              <a:t>Connect the world's </a:t>
            </a:r>
            <a:r>
              <a:rPr sz="3950" i="1" spc="-5" dirty="0">
                <a:solidFill>
                  <a:srgbClr val="FFFFFF"/>
                </a:solidFill>
                <a:latin typeface="Calibri"/>
                <a:cs typeface="Calibri"/>
              </a:rPr>
              <a:t>professionals </a:t>
            </a:r>
            <a:r>
              <a:rPr sz="3950" i="1" spc="-30" dirty="0">
                <a:solidFill>
                  <a:srgbClr val="FFFFFF"/>
                </a:solidFill>
                <a:latin typeface="Calibri"/>
                <a:cs typeface="Calibri"/>
              </a:rPr>
              <a:t>to make </a:t>
            </a:r>
            <a:r>
              <a:rPr sz="3950" i="1" dirty="0">
                <a:solidFill>
                  <a:srgbClr val="FFFFFF"/>
                </a:solidFill>
                <a:latin typeface="Calibri"/>
                <a:cs typeface="Calibri"/>
              </a:rPr>
              <a:t>them more </a:t>
            </a:r>
            <a:r>
              <a:rPr sz="3950" i="1" spc="-5" dirty="0">
                <a:solidFill>
                  <a:srgbClr val="FFFFFF"/>
                </a:solidFill>
                <a:latin typeface="Calibri"/>
                <a:cs typeface="Calibri"/>
              </a:rPr>
              <a:t>productive </a:t>
            </a:r>
            <a:r>
              <a:rPr sz="395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950" i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i="1" spc="-5" dirty="0">
                <a:solidFill>
                  <a:srgbClr val="FFFFFF"/>
                </a:solidFill>
                <a:latin typeface="Calibri"/>
                <a:cs typeface="Calibri"/>
              </a:rPr>
              <a:t>successful.</a:t>
            </a:r>
            <a:endParaRPr sz="3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450" spc="-5" dirty="0">
                <a:solidFill>
                  <a:srgbClr val="FFFFFF"/>
                </a:solidFill>
                <a:latin typeface="Cambria"/>
                <a:cs typeface="Cambria"/>
              </a:rPr>
              <a:t>VISION</a:t>
            </a:r>
            <a:endParaRPr sz="54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 marL="944880">
              <a:lnSpc>
                <a:spcPct val="100000"/>
              </a:lnSpc>
              <a:spcBef>
                <a:spcPts val="3740"/>
              </a:spcBef>
            </a:pPr>
            <a:r>
              <a:rPr sz="3950" i="1" spc="-10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3950" i="1" spc="-5" dirty="0">
                <a:solidFill>
                  <a:srgbClr val="FFFFFF"/>
                </a:solidFill>
                <a:latin typeface="Calibri"/>
                <a:cs typeface="Calibri"/>
              </a:rPr>
              <a:t>economic opportunity </a:t>
            </a:r>
            <a:r>
              <a:rPr sz="3950" i="1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950" i="1" spc="-5" dirty="0">
                <a:solidFill>
                  <a:srgbClr val="FFFFFF"/>
                </a:solidFill>
                <a:latin typeface="Calibri"/>
                <a:cs typeface="Calibri"/>
              </a:rPr>
              <a:t>every member </a:t>
            </a:r>
            <a:r>
              <a:rPr sz="3950" i="1" dirty="0">
                <a:solidFill>
                  <a:srgbClr val="FFFFFF"/>
                </a:solidFill>
                <a:latin typeface="Calibri"/>
                <a:cs typeface="Calibri"/>
              </a:rPr>
              <a:t>of the </a:t>
            </a:r>
            <a:r>
              <a:rPr sz="3950" i="1" spc="-5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3950" i="1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i="1" spc="-10" dirty="0">
                <a:solidFill>
                  <a:srgbClr val="FFFFFF"/>
                </a:solidFill>
                <a:latin typeface="Calibri"/>
                <a:cs typeface="Calibri"/>
              </a:rPr>
              <a:t>workforce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645" y="490916"/>
            <a:ext cx="4116704" cy="68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WHY</a:t>
            </a:r>
            <a:r>
              <a:rPr spc="-80" dirty="0"/>
              <a:t> </a:t>
            </a:r>
            <a:r>
              <a:rPr dirty="0"/>
              <a:t>LINKEDIN?</a:t>
            </a:r>
          </a:p>
        </p:txBody>
      </p:sp>
      <p:sp>
        <p:nvSpPr>
          <p:cNvPr id="3" name="object 3"/>
          <p:cNvSpPr/>
          <p:nvPr/>
        </p:nvSpPr>
        <p:spPr>
          <a:xfrm>
            <a:off x="636969" y="5516629"/>
            <a:ext cx="3998959" cy="1866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915" y="5536731"/>
            <a:ext cx="3924834" cy="1792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915" y="5536731"/>
            <a:ext cx="3924935" cy="1793239"/>
          </a:xfrm>
          <a:custGeom>
            <a:avLst/>
            <a:gdLst/>
            <a:ahLst/>
            <a:cxnLst/>
            <a:rect l="l" t="t" r="r" b="b"/>
            <a:pathLst>
              <a:path w="3924935" h="1793240">
                <a:moveTo>
                  <a:pt x="0" y="298801"/>
                </a:moveTo>
                <a:lnTo>
                  <a:pt x="3910" y="250340"/>
                </a:lnTo>
                <a:lnTo>
                  <a:pt x="15233" y="204366"/>
                </a:lnTo>
                <a:lnTo>
                  <a:pt x="33352" y="161495"/>
                </a:lnTo>
                <a:lnTo>
                  <a:pt x="57652" y="122343"/>
                </a:lnTo>
                <a:lnTo>
                  <a:pt x="87519" y="87525"/>
                </a:lnTo>
                <a:lnTo>
                  <a:pt x="122336" y="57658"/>
                </a:lnTo>
                <a:lnTo>
                  <a:pt x="161489" y="33356"/>
                </a:lnTo>
                <a:lnTo>
                  <a:pt x="204363" y="15235"/>
                </a:lnTo>
                <a:lnTo>
                  <a:pt x="250342" y="3911"/>
                </a:lnTo>
                <a:lnTo>
                  <a:pt x="298812" y="0"/>
                </a:lnTo>
                <a:lnTo>
                  <a:pt x="3626033" y="0"/>
                </a:lnTo>
                <a:lnTo>
                  <a:pt x="3674494" y="3911"/>
                </a:lnTo>
                <a:lnTo>
                  <a:pt x="3720468" y="15235"/>
                </a:lnTo>
                <a:lnTo>
                  <a:pt x="3763339" y="33356"/>
                </a:lnTo>
                <a:lnTo>
                  <a:pt x="3802491" y="57658"/>
                </a:lnTo>
                <a:lnTo>
                  <a:pt x="3837309" y="87525"/>
                </a:lnTo>
                <a:lnTo>
                  <a:pt x="3867176" y="122343"/>
                </a:lnTo>
                <a:lnTo>
                  <a:pt x="3891478" y="161495"/>
                </a:lnTo>
                <a:lnTo>
                  <a:pt x="3909599" y="204366"/>
                </a:lnTo>
                <a:lnTo>
                  <a:pt x="3920923" y="250340"/>
                </a:lnTo>
                <a:lnTo>
                  <a:pt x="3924834" y="298801"/>
                </a:lnTo>
                <a:lnTo>
                  <a:pt x="3924834" y="1494008"/>
                </a:lnTo>
                <a:lnTo>
                  <a:pt x="3920923" y="1542470"/>
                </a:lnTo>
                <a:lnTo>
                  <a:pt x="3909599" y="1588444"/>
                </a:lnTo>
                <a:lnTo>
                  <a:pt x="3891478" y="1631314"/>
                </a:lnTo>
                <a:lnTo>
                  <a:pt x="3867176" y="1670467"/>
                </a:lnTo>
                <a:lnTo>
                  <a:pt x="3837309" y="1705284"/>
                </a:lnTo>
                <a:lnTo>
                  <a:pt x="3802491" y="1735152"/>
                </a:lnTo>
                <a:lnTo>
                  <a:pt x="3763339" y="1759454"/>
                </a:lnTo>
                <a:lnTo>
                  <a:pt x="3720468" y="1777574"/>
                </a:lnTo>
                <a:lnTo>
                  <a:pt x="3674494" y="1788898"/>
                </a:lnTo>
                <a:lnTo>
                  <a:pt x="3626033" y="1792810"/>
                </a:lnTo>
                <a:lnTo>
                  <a:pt x="298812" y="1792810"/>
                </a:lnTo>
                <a:lnTo>
                  <a:pt x="250342" y="1788898"/>
                </a:lnTo>
                <a:lnTo>
                  <a:pt x="204363" y="1777574"/>
                </a:lnTo>
                <a:lnTo>
                  <a:pt x="161489" y="1759454"/>
                </a:lnTo>
                <a:lnTo>
                  <a:pt x="122336" y="1735152"/>
                </a:lnTo>
                <a:lnTo>
                  <a:pt x="87519" y="1705284"/>
                </a:lnTo>
                <a:lnTo>
                  <a:pt x="57652" y="1670467"/>
                </a:lnTo>
                <a:lnTo>
                  <a:pt x="33352" y="1631314"/>
                </a:lnTo>
                <a:lnTo>
                  <a:pt x="15233" y="1588444"/>
                </a:lnTo>
                <a:lnTo>
                  <a:pt x="3910" y="1542470"/>
                </a:lnTo>
                <a:lnTo>
                  <a:pt x="0" y="1494008"/>
                </a:lnTo>
                <a:lnTo>
                  <a:pt x="0" y="298801"/>
                </a:lnTo>
                <a:close/>
              </a:path>
            </a:pathLst>
          </a:custGeom>
          <a:ln w="7538">
            <a:solidFill>
              <a:srgbClr val="007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3642" y="6173446"/>
            <a:ext cx="270891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0" dirty="0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5" dirty="0">
                <a:solidFill>
                  <a:srgbClr val="FFFFFF"/>
                </a:solidFill>
                <a:latin typeface="Calibri"/>
                <a:cs typeface="Calibri"/>
              </a:rPr>
              <a:t>brand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00750" y="6416280"/>
            <a:ext cx="1131570" cy="85725"/>
          </a:xfrm>
          <a:custGeom>
            <a:avLst/>
            <a:gdLst/>
            <a:ahLst/>
            <a:cxnLst/>
            <a:rect l="l" t="t" r="r" b="b"/>
            <a:pathLst>
              <a:path w="1131570" h="85725">
                <a:moveTo>
                  <a:pt x="1122456" y="37376"/>
                </a:moveTo>
                <a:lnTo>
                  <a:pt x="1120977" y="37376"/>
                </a:lnTo>
                <a:lnTo>
                  <a:pt x="1120977" y="47845"/>
                </a:lnTo>
                <a:lnTo>
                  <a:pt x="1101653" y="47854"/>
                </a:lnTo>
                <a:lnTo>
                  <a:pt x="1053030" y="76218"/>
                </a:lnTo>
                <a:lnTo>
                  <a:pt x="1052192" y="79464"/>
                </a:lnTo>
                <a:lnTo>
                  <a:pt x="1053658" y="81976"/>
                </a:lnTo>
                <a:lnTo>
                  <a:pt x="1055123" y="84384"/>
                </a:lnTo>
                <a:lnTo>
                  <a:pt x="1058369" y="85222"/>
                </a:lnTo>
                <a:lnTo>
                  <a:pt x="1131447" y="42611"/>
                </a:lnTo>
                <a:lnTo>
                  <a:pt x="1122456" y="37376"/>
                </a:lnTo>
                <a:close/>
              </a:path>
              <a:path w="1131570" h="85725">
                <a:moveTo>
                  <a:pt x="1101638" y="37385"/>
                </a:moveTo>
                <a:lnTo>
                  <a:pt x="0" y="37899"/>
                </a:lnTo>
                <a:lnTo>
                  <a:pt x="0" y="48369"/>
                </a:lnTo>
                <a:lnTo>
                  <a:pt x="1101668" y="47845"/>
                </a:lnTo>
                <a:lnTo>
                  <a:pt x="1110631" y="42617"/>
                </a:lnTo>
                <a:lnTo>
                  <a:pt x="1101638" y="37385"/>
                </a:lnTo>
                <a:close/>
              </a:path>
              <a:path w="1131570" h="85725">
                <a:moveTo>
                  <a:pt x="1110631" y="42617"/>
                </a:moveTo>
                <a:lnTo>
                  <a:pt x="1101653" y="47854"/>
                </a:lnTo>
                <a:lnTo>
                  <a:pt x="1120977" y="47845"/>
                </a:lnTo>
                <a:lnTo>
                  <a:pt x="1120977" y="47113"/>
                </a:lnTo>
                <a:lnTo>
                  <a:pt x="1118360" y="47113"/>
                </a:lnTo>
                <a:lnTo>
                  <a:pt x="1110631" y="42617"/>
                </a:lnTo>
                <a:close/>
              </a:path>
              <a:path w="1131570" h="85725">
                <a:moveTo>
                  <a:pt x="1118360" y="38109"/>
                </a:moveTo>
                <a:lnTo>
                  <a:pt x="1110631" y="42617"/>
                </a:lnTo>
                <a:lnTo>
                  <a:pt x="1118360" y="47113"/>
                </a:lnTo>
                <a:lnTo>
                  <a:pt x="1118360" y="38109"/>
                </a:lnTo>
                <a:close/>
              </a:path>
              <a:path w="1131570" h="85725">
                <a:moveTo>
                  <a:pt x="1120977" y="38109"/>
                </a:moveTo>
                <a:lnTo>
                  <a:pt x="1118360" y="38109"/>
                </a:lnTo>
                <a:lnTo>
                  <a:pt x="1118360" y="47113"/>
                </a:lnTo>
                <a:lnTo>
                  <a:pt x="1120977" y="47113"/>
                </a:lnTo>
                <a:lnTo>
                  <a:pt x="1120977" y="38109"/>
                </a:lnTo>
                <a:close/>
              </a:path>
              <a:path w="1131570" h="85725">
                <a:moveTo>
                  <a:pt x="1120977" y="37376"/>
                </a:moveTo>
                <a:lnTo>
                  <a:pt x="1101638" y="37385"/>
                </a:lnTo>
                <a:lnTo>
                  <a:pt x="1110631" y="42617"/>
                </a:lnTo>
                <a:lnTo>
                  <a:pt x="1118360" y="38109"/>
                </a:lnTo>
                <a:lnTo>
                  <a:pt x="1120977" y="38109"/>
                </a:lnTo>
                <a:lnTo>
                  <a:pt x="1120977" y="37376"/>
                </a:lnTo>
                <a:close/>
              </a:path>
              <a:path w="1131570" h="85725">
                <a:moveTo>
                  <a:pt x="1058369" y="0"/>
                </a:moveTo>
                <a:lnTo>
                  <a:pt x="1055123" y="837"/>
                </a:lnTo>
                <a:lnTo>
                  <a:pt x="1052192" y="5862"/>
                </a:lnTo>
                <a:lnTo>
                  <a:pt x="1053030" y="9108"/>
                </a:lnTo>
                <a:lnTo>
                  <a:pt x="1101638" y="37385"/>
                </a:lnTo>
                <a:lnTo>
                  <a:pt x="1122456" y="37376"/>
                </a:lnTo>
                <a:lnTo>
                  <a:pt x="1060777" y="1465"/>
                </a:lnTo>
                <a:lnTo>
                  <a:pt x="105836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3774" y="5543012"/>
            <a:ext cx="4000215" cy="1865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2721" y="5563114"/>
            <a:ext cx="3926091" cy="1791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2721" y="5563114"/>
            <a:ext cx="3926204" cy="1791970"/>
          </a:xfrm>
          <a:custGeom>
            <a:avLst/>
            <a:gdLst/>
            <a:ahLst/>
            <a:cxnLst/>
            <a:rect l="l" t="t" r="r" b="b"/>
            <a:pathLst>
              <a:path w="3926204" h="1791970">
                <a:moveTo>
                  <a:pt x="0" y="298592"/>
                </a:moveTo>
                <a:lnTo>
                  <a:pt x="3908" y="250162"/>
                </a:lnTo>
                <a:lnTo>
                  <a:pt x="15223" y="204218"/>
                </a:lnTo>
                <a:lnTo>
                  <a:pt x="33330" y="161377"/>
                </a:lnTo>
                <a:lnTo>
                  <a:pt x="57614" y="122252"/>
                </a:lnTo>
                <a:lnTo>
                  <a:pt x="87460" y="87460"/>
                </a:lnTo>
                <a:lnTo>
                  <a:pt x="122252" y="57614"/>
                </a:lnTo>
                <a:lnTo>
                  <a:pt x="161377" y="33330"/>
                </a:lnTo>
                <a:lnTo>
                  <a:pt x="204218" y="15223"/>
                </a:lnTo>
                <a:lnTo>
                  <a:pt x="250162" y="3908"/>
                </a:lnTo>
                <a:lnTo>
                  <a:pt x="298592" y="0"/>
                </a:lnTo>
                <a:lnTo>
                  <a:pt x="3627498" y="0"/>
                </a:lnTo>
                <a:lnTo>
                  <a:pt x="3675929" y="3908"/>
                </a:lnTo>
                <a:lnTo>
                  <a:pt x="3721872" y="15223"/>
                </a:lnTo>
                <a:lnTo>
                  <a:pt x="3764713" y="33330"/>
                </a:lnTo>
                <a:lnTo>
                  <a:pt x="3803838" y="57614"/>
                </a:lnTo>
                <a:lnTo>
                  <a:pt x="3838630" y="87460"/>
                </a:lnTo>
                <a:lnTo>
                  <a:pt x="3868476" y="122252"/>
                </a:lnTo>
                <a:lnTo>
                  <a:pt x="3892760" y="161377"/>
                </a:lnTo>
                <a:lnTo>
                  <a:pt x="3910867" y="204218"/>
                </a:lnTo>
                <a:lnTo>
                  <a:pt x="3922182" y="250162"/>
                </a:lnTo>
                <a:lnTo>
                  <a:pt x="3926091" y="298592"/>
                </a:lnTo>
                <a:lnTo>
                  <a:pt x="3926091" y="1492961"/>
                </a:lnTo>
                <a:lnTo>
                  <a:pt x="3922182" y="1541391"/>
                </a:lnTo>
                <a:lnTo>
                  <a:pt x="3910867" y="1587335"/>
                </a:lnTo>
                <a:lnTo>
                  <a:pt x="3892760" y="1630176"/>
                </a:lnTo>
                <a:lnTo>
                  <a:pt x="3868476" y="1669301"/>
                </a:lnTo>
                <a:lnTo>
                  <a:pt x="3838630" y="1704093"/>
                </a:lnTo>
                <a:lnTo>
                  <a:pt x="3803838" y="1733939"/>
                </a:lnTo>
                <a:lnTo>
                  <a:pt x="3764713" y="1758223"/>
                </a:lnTo>
                <a:lnTo>
                  <a:pt x="3721872" y="1776330"/>
                </a:lnTo>
                <a:lnTo>
                  <a:pt x="3675929" y="1787645"/>
                </a:lnTo>
                <a:lnTo>
                  <a:pt x="3627498" y="1791553"/>
                </a:lnTo>
                <a:lnTo>
                  <a:pt x="298592" y="1791553"/>
                </a:lnTo>
                <a:lnTo>
                  <a:pt x="250162" y="1787645"/>
                </a:lnTo>
                <a:lnTo>
                  <a:pt x="204218" y="1776330"/>
                </a:lnTo>
                <a:lnTo>
                  <a:pt x="161377" y="1758223"/>
                </a:lnTo>
                <a:lnTo>
                  <a:pt x="122252" y="1733939"/>
                </a:lnTo>
                <a:lnTo>
                  <a:pt x="87460" y="1704093"/>
                </a:lnTo>
                <a:lnTo>
                  <a:pt x="57614" y="1669301"/>
                </a:lnTo>
                <a:lnTo>
                  <a:pt x="33330" y="1630176"/>
                </a:lnTo>
                <a:lnTo>
                  <a:pt x="15223" y="1587335"/>
                </a:lnTo>
                <a:lnTo>
                  <a:pt x="3908" y="1541391"/>
                </a:lnTo>
                <a:lnTo>
                  <a:pt x="0" y="1492961"/>
                </a:lnTo>
                <a:lnTo>
                  <a:pt x="0" y="298592"/>
                </a:lnTo>
                <a:close/>
              </a:path>
            </a:pathLst>
          </a:custGeom>
          <a:ln w="7538">
            <a:solidFill>
              <a:srgbClr val="007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13049" y="6199097"/>
            <a:ext cx="316484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Grow your</a:t>
            </a:r>
            <a:r>
              <a:rPr sz="3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5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68409" y="5568139"/>
            <a:ext cx="4000215" cy="1840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76455" y="5618393"/>
            <a:ext cx="3875837" cy="1856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07356" y="5588241"/>
            <a:ext cx="3926091" cy="17664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07356" y="5588241"/>
            <a:ext cx="3926204" cy="1766570"/>
          </a:xfrm>
          <a:custGeom>
            <a:avLst/>
            <a:gdLst/>
            <a:ahLst/>
            <a:cxnLst/>
            <a:rect l="l" t="t" r="r" b="b"/>
            <a:pathLst>
              <a:path w="3926205" h="1766570">
                <a:moveTo>
                  <a:pt x="0" y="294404"/>
                </a:moveTo>
                <a:lnTo>
                  <a:pt x="3853" y="246651"/>
                </a:lnTo>
                <a:lnTo>
                  <a:pt x="15009" y="201350"/>
                </a:lnTo>
                <a:lnTo>
                  <a:pt x="32861" y="159109"/>
                </a:lnTo>
                <a:lnTo>
                  <a:pt x="56803" y="120534"/>
                </a:lnTo>
                <a:lnTo>
                  <a:pt x="86230" y="86230"/>
                </a:lnTo>
                <a:lnTo>
                  <a:pt x="120534" y="56803"/>
                </a:lnTo>
                <a:lnTo>
                  <a:pt x="159109" y="32861"/>
                </a:lnTo>
                <a:lnTo>
                  <a:pt x="201350" y="15009"/>
                </a:lnTo>
                <a:lnTo>
                  <a:pt x="246651" y="3853"/>
                </a:lnTo>
                <a:lnTo>
                  <a:pt x="294404" y="0"/>
                </a:lnTo>
                <a:lnTo>
                  <a:pt x="3631686" y="0"/>
                </a:lnTo>
                <a:lnTo>
                  <a:pt x="3679440" y="3853"/>
                </a:lnTo>
                <a:lnTo>
                  <a:pt x="3724740" y="15009"/>
                </a:lnTo>
                <a:lnTo>
                  <a:pt x="3766981" y="32861"/>
                </a:lnTo>
                <a:lnTo>
                  <a:pt x="3805557" y="56803"/>
                </a:lnTo>
                <a:lnTo>
                  <a:pt x="3839861" y="86230"/>
                </a:lnTo>
                <a:lnTo>
                  <a:pt x="3869287" y="120534"/>
                </a:lnTo>
                <a:lnTo>
                  <a:pt x="3893229" y="159109"/>
                </a:lnTo>
                <a:lnTo>
                  <a:pt x="3911082" y="201350"/>
                </a:lnTo>
                <a:lnTo>
                  <a:pt x="3922237" y="246651"/>
                </a:lnTo>
                <a:lnTo>
                  <a:pt x="3926091" y="294404"/>
                </a:lnTo>
                <a:lnTo>
                  <a:pt x="3926091" y="1472022"/>
                </a:lnTo>
                <a:lnTo>
                  <a:pt x="3922237" y="1519775"/>
                </a:lnTo>
                <a:lnTo>
                  <a:pt x="3911082" y="1565076"/>
                </a:lnTo>
                <a:lnTo>
                  <a:pt x="3893229" y="1607317"/>
                </a:lnTo>
                <a:lnTo>
                  <a:pt x="3869287" y="1645892"/>
                </a:lnTo>
                <a:lnTo>
                  <a:pt x="3839861" y="1680196"/>
                </a:lnTo>
                <a:lnTo>
                  <a:pt x="3805557" y="1709623"/>
                </a:lnTo>
                <a:lnTo>
                  <a:pt x="3766981" y="1733565"/>
                </a:lnTo>
                <a:lnTo>
                  <a:pt x="3724740" y="1751417"/>
                </a:lnTo>
                <a:lnTo>
                  <a:pt x="3679440" y="1762573"/>
                </a:lnTo>
                <a:lnTo>
                  <a:pt x="3631686" y="1766426"/>
                </a:lnTo>
                <a:lnTo>
                  <a:pt x="294404" y="1766426"/>
                </a:lnTo>
                <a:lnTo>
                  <a:pt x="246651" y="1762573"/>
                </a:lnTo>
                <a:lnTo>
                  <a:pt x="201350" y="1751417"/>
                </a:lnTo>
                <a:lnTo>
                  <a:pt x="159109" y="1733565"/>
                </a:lnTo>
                <a:lnTo>
                  <a:pt x="120534" y="1709623"/>
                </a:lnTo>
                <a:lnTo>
                  <a:pt x="86230" y="1680196"/>
                </a:lnTo>
                <a:lnTo>
                  <a:pt x="56803" y="1645892"/>
                </a:lnTo>
                <a:lnTo>
                  <a:pt x="32861" y="1607317"/>
                </a:lnTo>
                <a:lnTo>
                  <a:pt x="15009" y="1565076"/>
                </a:lnTo>
                <a:lnTo>
                  <a:pt x="3853" y="1519775"/>
                </a:lnTo>
                <a:lnTo>
                  <a:pt x="0" y="1472022"/>
                </a:lnTo>
                <a:lnTo>
                  <a:pt x="0" y="294404"/>
                </a:lnTo>
                <a:close/>
              </a:path>
            </a:pathLst>
          </a:custGeom>
          <a:ln w="7538">
            <a:solidFill>
              <a:srgbClr val="007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937849" y="5729365"/>
            <a:ext cx="3265804" cy="146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1099"/>
              </a:lnSpc>
            </a:pPr>
            <a:r>
              <a:rPr sz="3100" spc="10" dirty="0">
                <a:solidFill>
                  <a:srgbClr val="FFFFFF"/>
                </a:solidFill>
                <a:latin typeface="Calibri"/>
                <a:cs typeface="Calibri"/>
              </a:rPr>
              <a:t>Learn new </a:t>
            </a:r>
            <a:r>
              <a:rPr sz="3100" spc="5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sz="31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15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3100" spc="5" dirty="0">
                <a:solidFill>
                  <a:srgbClr val="FFFFFF"/>
                </a:solidFill>
                <a:latin typeface="Calibri"/>
                <a:cs typeface="Calibri"/>
              </a:rPr>
              <a:t>share 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professional  </a:t>
            </a:r>
            <a:r>
              <a:rPr sz="3100" spc="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58812" y="6442663"/>
            <a:ext cx="949325" cy="85725"/>
          </a:xfrm>
          <a:custGeom>
            <a:avLst/>
            <a:gdLst/>
            <a:ahLst/>
            <a:cxnLst/>
            <a:rect l="l" t="t" r="r" b="b"/>
            <a:pathLst>
              <a:path w="949325" h="85725">
                <a:moveTo>
                  <a:pt x="928053" y="42611"/>
                </a:moveTo>
                <a:lnTo>
                  <a:pt x="870440" y="76218"/>
                </a:lnTo>
                <a:lnTo>
                  <a:pt x="869603" y="79359"/>
                </a:lnTo>
                <a:lnTo>
                  <a:pt x="872534" y="84384"/>
                </a:lnTo>
                <a:lnTo>
                  <a:pt x="875675" y="85222"/>
                </a:lnTo>
                <a:lnTo>
                  <a:pt x="939775" y="47845"/>
                </a:lnTo>
                <a:lnTo>
                  <a:pt x="938388" y="47845"/>
                </a:lnTo>
                <a:lnTo>
                  <a:pt x="938388" y="47113"/>
                </a:lnTo>
                <a:lnTo>
                  <a:pt x="935770" y="47113"/>
                </a:lnTo>
                <a:lnTo>
                  <a:pt x="928053" y="42611"/>
                </a:lnTo>
                <a:close/>
              </a:path>
              <a:path w="949325" h="85725">
                <a:moveTo>
                  <a:pt x="919079" y="37376"/>
                </a:moveTo>
                <a:lnTo>
                  <a:pt x="0" y="37376"/>
                </a:lnTo>
                <a:lnTo>
                  <a:pt x="0" y="47845"/>
                </a:lnTo>
                <a:lnTo>
                  <a:pt x="919079" y="47845"/>
                </a:lnTo>
                <a:lnTo>
                  <a:pt x="928053" y="42611"/>
                </a:lnTo>
                <a:lnTo>
                  <a:pt x="919079" y="37376"/>
                </a:lnTo>
                <a:close/>
              </a:path>
              <a:path w="949325" h="85725">
                <a:moveTo>
                  <a:pt x="939775" y="37376"/>
                </a:moveTo>
                <a:lnTo>
                  <a:pt x="938388" y="37376"/>
                </a:lnTo>
                <a:lnTo>
                  <a:pt x="938388" y="47845"/>
                </a:lnTo>
                <a:lnTo>
                  <a:pt x="939775" y="47845"/>
                </a:lnTo>
                <a:lnTo>
                  <a:pt x="948753" y="42611"/>
                </a:lnTo>
                <a:lnTo>
                  <a:pt x="939775" y="37376"/>
                </a:lnTo>
                <a:close/>
              </a:path>
              <a:path w="949325" h="85725">
                <a:moveTo>
                  <a:pt x="935770" y="38109"/>
                </a:moveTo>
                <a:lnTo>
                  <a:pt x="928053" y="42611"/>
                </a:lnTo>
                <a:lnTo>
                  <a:pt x="935770" y="47113"/>
                </a:lnTo>
                <a:lnTo>
                  <a:pt x="935770" y="38109"/>
                </a:lnTo>
                <a:close/>
              </a:path>
              <a:path w="949325" h="85725">
                <a:moveTo>
                  <a:pt x="938388" y="38109"/>
                </a:moveTo>
                <a:lnTo>
                  <a:pt x="935770" y="38109"/>
                </a:lnTo>
                <a:lnTo>
                  <a:pt x="935770" y="47113"/>
                </a:lnTo>
                <a:lnTo>
                  <a:pt x="938388" y="47113"/>
                </a:lnTo>
                <a:lnTo>
                  <a:pt x="938388" y="38109"/>
                </a:lnTo>
                <a:close/>
              </a:path>
              <a:path w="949325" h="85725">
                <a:moveTo>
                  <a:pt x="875675" y="0"/>
                </a:moveTo>
                <a:lnTo>
                  <a:pt x="872534" y="837"/>
                </a:lnTo>
                <a:lnTo>
                  <a:pt x="869603" y="5862"/>
                </a:lnTo>
                <a:lnTo>
                  <a:pt x="870440" y="9003"/>
                </a:lnTo>
                <a:lnTo>
                  <a:pt x="928053" y="42611"/>
                </a:lnTo>
                <a:lnTo>
                  <a:pt x="935770" y="38109"/>
                </a:lnTo>
                <a:lnTo>
                  <a:pt x="938388" y="38109"/>
                </a:lnTo>
                <a:lnTo>
                  <a:pt x="938388" y="37376"/>
                </a:lnTo>
                <a:lnTo>
                  <a:pt x="939775" y="37376"/>
                </a:lnTo>
                <a:lnTo>
                  <a:pt x="875675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33447" y="6416280"/>
            <a:ext cx="949325" cy="85725"/>
          </a:xfrm>
          <a:custGeom>
            <a:avLst/>
            <a:gdLst/>
            <a:ahLst/>
            <a:cxnLst/>
            <a:rect l="l" t="t" r="r" b="b"/>
            <a:pathLst>
              <a:path w="949325" h="85725">
                <a:moveTo>
                  <a:pt x="928053" y="42611"/>
                </a:moveTo>
                <a:lnTo>
                  <a:pt x="870440" y="76218"/>
                </a:lnTo>
                <a:lnTo>
                  <a:pt x="869603" y="79359"/>
                </a:lnTo>
                <a:lnTo>
                  <a:pt x="872534" y="84384"/>
                </a:lnTo>
                <a:lnTo>
                  <a:pt x="875675" y="85222"/>
                </a:lnTo>
                <a:lnTo>
                  <a:pt x="939775" y="47845"/>
                </a:lnTo>
                <a:lnTo>
                  <a:pt x="938388" y="47845"/>
                </a:lnTo>
                <a:lnTo>
                  <a:pt x="938388" y="47113"/>
                </a:lnTo>
                <a:lnTo>
                  <a:pt x="935770" y="47113"/>
                </a:lnTo>
                <a:lnTo>
                  <a:pt x="928053" y="42611"/>
                </a:lnTo>
                <a:close/>
              </a:path>
              <a:path w="949325" h="85725">
                <a:moveTo>
                  <a:pt x="919079" y="37376"/>
                </a:moveTo>
                <a:lnTo>
                  <a:pt x="0" y="37376"/>
                </a:lnTo>
                <a:lnTo>
                  <a:pt x="0" y="47845"/>
                </a:lnTo>
                <a:lnTo>
                  <a:pt x="919079" y="47845"/>
                </a:lnTo>
                <a:lnTo>
                  <a:pt x="928053" y="42611"/>
                </a:lnTo>
                <a:lnTo>
                  <a:pt x="919079" y="37376"/>
                </a:lnTo>
                <a:close/>
              </a:path>
              <a:path w="949325" h="85725">
                <a:moveTo>
                  <a:pt x="939775" y="37376"/>
                </a:moveTo>
                <a:lnTo>
                  <a:pt x="938388" y="37376"/>
                </a:lnTo>
                <a:lnTo>
                  <a:pt x="938388" y="47845"/>
                </a:lnTo>
                <a:lnTo>
                  <a:pt x="939775" y="47845"/>
                </a:lnTo>
                <a:lnTo>
                  <a:pt x="948753" y="42611"/>
                </a:lnTo>
                <a:lnTo>
                  <a:pt x="939775" y="37376"/>
                </a:lnTo>
                <a:close/>
              </a:path>
              <a:path w="949325" h="85725">
                <a:moveTo>
                  <a:pt x="935770" y="38109"/>
                </a:moveTo>
                <a:lnTo>
                  <a:pt x="928053" y="42611"/>
                </a:lnTo>
                <a:lnTo>
                  <a:pt x="935770" y="47113"/>
                </a:lnTo>
                <a:lnTo>
                  <a:pt x="935770" y="38109"/>
                </a:lnTo>
                <a:close/>
              </a:path>
              <a:path w="949325" h="85725">
                <a:moveTo>
                  <a:pt x="938388" y="38109"/>
                </a:moveTo>
                <a:lnTo>
                  <a:pt x="935770" y="38109"/>
                </a:lnTo>
                <a:lnTo>
                  <a:pt x="935770" y="47113"/>
                </a:lnTo>
                <a:lnTo>
                  <a:pt x="938388" y="47113"/>
                </a:lnTo>
                <a:lnTo>
                  <a:pt x="938388" y="38109"/>
                </a:lnTo>
                <a:close/>
              </a:path>
              <a:path w="949325" h="85725">
                <a:moveTo>
                  <a:pt x="875675" y="0"/>
                </a:moveTo>
                <a:lnTo>
                  <a:pt x="872534" y="837"/>
                </a:lnTo>
                <a:lnTo>
                  <a:pt x="869603" y="5862"/>
                </a:lnTo>
                <a:lnTo>
                  <a:pt x="870440" y="9003"/>
                </a:lnTo>
                <a:lnTo>
                  <a:pt x="928053" y="42611"/>
                </a:lnTo>
                <a:lnTo>
                  <a:pt x="935770" y="38109"/>
                </a:lnTo>
                <a:lnTo>
                  <a:pt x="938388" y="38109"/>
                </a:lnTo>
                <a:lnTo>
                  <a:pt x="938388" y="37376"/>
                </a:lnTo>
                <a:lnTo>
                  <a:pt x="939775" y="37376"/>
                </a:lnTo>
                <a:lnTo>
                  <a:pt x="875675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43044" y="5543012"/>
            <a:ext cx="4001472" cy="18656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32994" y="6083253"/>
            <a:ext cx="4020317" cy="902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481991" y="5563114"/>
            <a:ext cx="3927347" cy="17915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481991" y="5563114"/>
            <a:ext cx="3927475" cy="1791970"/>
          </a:xfrm>
          <a:custGeom>
            <a:avLst/>
            <a:gdLst/>
            <a:ahLst/>
            <a:cxnLst/>
            <a:rect l="l" t="t" r="r" b="b"/>
            <a:pathLst>
              <a:path w="3927475" h="1791970">
                <a:moveTo>
                  <a:pt x="0" y="298592"/>
                </a:moveTo>
                <a:lnTo>
                  <a:pt x="3908" y="250162"/>
                </a:lnTo>
                <a:lnTo>
                  <a:pt x="15223" y="204218"/>
                </a:lnTo>
                <a:lnTo>
                  <a:pt x="33330" y="161377"/>
                </a:lnTo>
                <a:lnTo>
                  <a:pt x="57614" y="122252"/>
                </a:lnTo>
                <a:lnTo>
                  <a:pt x="87460" y="87460"/>
                </a:lnTo>
                <a:lnTo>
                  <a:pt x="122252" y="57614"/>
                </a:lnTo>
                <a:lnTo>
                  <a:pt x="161377" y="33330"/>
                </a:lnTo>
                <a:lnTo>
                  <a:pt x="204218" y="15223"/>
                </a:lnTo>
                <a:lnTo>
                  <a:pt x="250162" y="3908"/>
                </a:lnTo>
                <a:lnTo>
                  <a:pt x="298592" y="0"/>
                </a:lnTo>
                <a:lnTo>
                  <a:pt x="3628755" y="0"/>
                </a:lnTo>
                <a:lnTo>
                  <a:pt x="3677185" y="3908"/>
                </a:lnTo>
                <a:lnTo>
                  <a:pt x="3723128" y="15223"/>
                </a:lnTo>
                <a:lnTo>
                  <a:pt x="3765970" y="33330"/>
                </a:lnTo>
                <a:lnTo>
                  <a:pt x="3805094" y="57614"/>
                </a:lnTo>
                <a:lnTo>
                  <a:pt x="3839887" y="87460"/>
                </a:lnTo>
                <a:lnTo>
                  <a:pt x="3869733" y="122252"/>
                </a:lnTo>
                <a:lnTo>
                  <a:pt x="3894016" y="161377"/>
                </a:lnTo>
                <a:lnTo>
                  <a:pt x="3912123" y="204218"/>
                </a:lnTo>
                <a:lnTo>
                  <a:pt x="3923439" y="250162"/>
                </a:lnTo>
                <a:lnTo>
                  <a:pt x="3927347" y="298592"/>
                </a:lnTo>
                <a:lnTo>
                  <a:pt x="3927347" y="1492961"/>
                </a:lnTo>
                <a:lnTo>
                  <a:pt x="3923439" y="1541391"/>
                </a:lnTo>
                <a:lnTo>
                  <a:pt x="3912123" y="1587335"/>
                </a:lnTo>
                <a:lnTo>
                  <a:pt x="3894016" y="1630176"/>
                </a:lnTo>
                <a:lnTo>
                  <a:pt x="3869733" y="1669301"/>
                </a:lnTo>
                <a:lnTo>
                  <a:pt x="3839887" y="1704093"/>
                </a:lnTo>
                <a:lnTo>
                  <a:pt x="3805094" y="1733939"/>
                </a:lnTo>
                <a:lnTo>
                  <a:pt x="3765970" y="1758223"/>
                </a:lnTo>
                <a:lnTo>
                  <a:pt x="3723128" y="1776330"/>
                </a:lnTo>
                <a:lnTo>
                  <a:pt x="3677185" y="1787645"/>
                </a:lnTo>
                <a:lnTo>
                  <a:pt x="3628755" y="1791553"/>
                </a:lnTo>
                <a:lnTo>
                  <a:pt x="298592" y="1791553"/>
                </a:lnTo>
                <a:lnTo>
                  <a:pt x="250162" y="1787645"/>
                </a:lnTo>
                <a:lnTo>
                  <a:pt x="204218" y="1776330"/>
                </a:lnTo>
                <a:lnTo>
                  <a:pt x="161377" y="1758223"/>
                </a:lnTo>
                <a:lnTo>
                  <a:pt x="122252" y="1733939"/>
                </a:lnTo>
                <a:lnTo>
                  <a:pt x="87460" y="1704093"/>
                </a:lnTo>
                <a:lnTo>
                  <a:pt x="57614" y="1669301"/>
                </a:lnTo>
                <a:lnTo>
                  <a:pt x="33330" y="1630176"/>
                </a:lnTo>
                <a:lnTo>
                  <a:pt x="15223" y="1587335"/>
                </a:lnTo>
                <a:lnTo>
                  <a:pt x="3908" y="1541391"/>
                </a:lnTo>
                <a:lnTo>
                  <a:pt x="0" y="1492961"/>
                </a:lnTo>
                <a:lnTo>
                  <a:pt x="0" y="298592"/>
                </a:lnTo>
                <a:close/>
              </a:path>
            </a:pathLst>
          </a:custGeom>
          <a:ln w="7538">
            <a:solidFill>
              <a:srgbClr val="007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695434" y="6199097"/>
            <a:ext cx="350202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10" dirty="0">
                <a:solidFill>
                  <a:srgbClr val="FFFFFF"/>
                </a:solidFill>
                <a:latin typeface="Calibri"/>
                <a:cs typeface="Calibri"/>
              </a:rPr>
              <a:t>Land </a:t>
            </a:r>
            <a:r>
              <a:rPr sz="310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3100" spc="10" dirty="0">
                <a:solidFill>
                  <a:srgbClr val="FFFFFF"/>
                </a:solidFill>
                <a:latin typeface="Calibri"/>
                <a:cs typeface="Calibri"/>
              </a:rPr>
              <a:t>dream</a:t>
            </a:r>
            <a:r>
              <a:rPr sz="3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spc="5" dirty="0">
                <a:solidFill>
                  <a:srgbClr val="FFFFFF"/>
                </a:solidFill>
                <a:latin typeface="Calibri"/>
                <a:cs typeface="Calibri"/>
              </a:rPr>
              <a:t>job!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440372" y="2540495"/>
            <a:ext cx="15748635" cy="230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i="1" spc="-15" dirty="0">
                <a:solidFill>
                  <a:srgbClr val="FFFFFF"/>
                </a:solidFill>
                <a:latin typeface="Calibri"/>
                <a:cs typeface="Calibri"/>
              </a:rPr>
              <a:t>LinkedIn </a:t>
            </a:r>
            <a:r>
              <a:rPr sz="3950" i="1" dirty="0">
                <a:solidFill>
                  <a:srgbClr val="FFFFFF"/>
                </a:solidFill>
                <a:latin typeface="Calibri"/>
                <a:cs typeface="Calibri"/>
              </a:rPr>
              <a:t>is the world's </a:t>
            </a:r>
            <a:r>
              <a:rPr sz="3950" i="1" spc="-5" dirty="0">
                <a:solidFill>
                  <a:srgbClr val="FFFFFF"/>
                </a:solidFill>
                <a:latin typeface="Calibri"/>
                <a:cs typeface="Calibri"/>
              </a:rPr>
              <a:t>largest professional </a:t>
            </a:r>
            <a:r>
              <a:rPr sz="3950" i="1" dirty="0">
                <a:solidFill>
                  <a:srgbClr val="FFFFFF"/>
                </a:solidFill>
                <a:latin typeface="Calibri"/>
                <a:cs typeface="Calibri"/>
              </a:rPr>
              <a:t>network with </a:t>
            </a:r>
            <a:r>
              <a:rPr sz="3950" i="1" spc="-5" dirty="0">
                <a:solidFill>
                  <a:srgbClr val="FFFFFF"/>
                </a:solidFill>
                <a:latin typeface="Calibri"/>
                <a:cs typeface="Calibri"/>
              </a:rPr>
              <a:t>millions </a:t>
            </a:r>
            <a:r>
              <a:rPr sz="395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950" i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i="1" dirty="0">
                <a:solidFill>
                  <a:srgbClr val="FFFFFF"/>
                </a:solidFill>
                <a:latin typeface="Calibri"/>
                <a:cs typeface="Calibri"/>
              </a:rPr>
              <a:t>members.</a:t>
            </a:r>
            <a:endParaRPr sz="3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 marL="4286250">
              <a:lnSpc>
                <a:spcPct val="100000"/>
              </a:lnSpc>
              <a:spcBef>
                <a:spcPts val="2600"/>
              </a:spcBef>
            </a:pPr>
            <a:r>
              <a:rPr sz="4950" b="1" spc="-20" dirty="0">
                <a:solidFill>
                  <a:srgbClr val="FFFFFF"/>
                </a:solidFill>
                <a:latin typeface="Calibri"/>
                <a:cs typeface="Calibri"/>
              </a:rPr>
              <a:t>What </a:t>
            </a:r>
            <a:r>
              <a:rPr sz="4950" b="1" spc="-5" dirty="0">
                <a:solidFill>
                  <a:srgbClr val="FFFFFF"/>
                </a:solidFill>
                <a:latin typeface="Calibri"/>
                <a:cs typeface="Calibri"/>
              </a:rPr>
              <a:t>does </a:t>
            </a:r>
            <a:r>
              <a:rPr sz="4950" b="1" spc="-25" dirty="0">
                <a:solidFill>
                  <a:srgbClr val="FFFFFF"/>
                </a:solidFill>
                <a:latin typeface="Calibri"/>
                <a:cs typeface="Calibri"/>
              </a:rPr>
              <a:t>LinkedIn </a:t>
            </a:r>
            <a:r>
              <a:rPr sz="4950" b="1" spc="-5" dirty="0">
                <a:solidFill>
                  <a:srgbClr val="FFFFFF"/>
                </a:solidFill>
                <a:latin typeface="Calibri"/>
                <a:cs typeface="Calibri"/>
              </a:rPr>
              <a:t>help </a:t>
            </a:r>
            <a:r>
              <a:rPr sz="4950" b="1" spc="-2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495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950" b="1" spc="-5" dirty="0">
                <a:solidFill>
                  <a:srgbClr val="FFFFFF"/>
                </a:solidFill>
                <a:latin typeface="Calibri"/>
                <a:cs typeface="Calibri"/>
              </a:rPr>
              <a:t>do?</a:t>
            </a:r>
            <a:endParaRPr sz="4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37857" y="4005449"/>
            <a:ext cx="7666242" cy="7301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6846" y="507089"/>
            <a:ext cx="16573500" cy="998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49495">
              <a:lnSpc>
                <a:spcPct val="100000"/>
              </a:lnSpc>
            </a:pPr>
            <a:r>
              <a:rPr sz="4950" spc="-15" dirty="0">
                <a:solidFill>
                  <a:srgbClr val="FFFFFF"/>
                </a:solidFill>
                <a:latin typeface="Cambria"/>
                <a:cs typeface="Cambria"/>
              </a:rPr>
              <a:t>How </a:t>
            </a:r>
            <a:r>
              <a:rPr sz="4950" spc="-5" dirty="0">
                <a:solidFill>
                  <a:srgbClr val="FFFFFF"/>
                </a:solidFill>
                <a:latin typeface="Cambria"/>
                <a:cs typeface="Cambria"/>
              </a:rPr>
              <a:t>do </a:t>
            </a:r>
            <a:r>
              <a:rPr sz="4950" spc="-40" dirty="0">
                <a:solidFill>
                  <a:srgbClr val="FFFFFF"/>
                </a:solidFill>
                <a:latin typeface="Cambria"/>
                <a:cs typeface="Cambria"/>
              </a:rPr>
              <a:t>you </a:t>
            </a:r>
            <a:r>
              <a:rPr sz="4950" spc="-5" dirty="0">
                <a:solidFill>
                  <a:srgbClr val="FFFFFF"/>
                </a:solidFill>
                <a:latin typeface="Cambria"/>
                <a:cs typeface="Cambria"/>
              </a:rPr>
              <a:t>build </a:t>
            </a:r>
            <a:r>
              <a:rPr sz="4950" spc="-30" dirty="0">
                <a:solidFill>
                  <a:srgbClr val="FFFFFF"/>
                </a:solidFill>
                <a:latin typeface="Cambria"/>
                <a:cs typeface="Cambria"/>
              </a:rPr>
              <a:t>your</a:t>
            </a:r>
            <a:r>
              <a:rPr sz="49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950" spc="-25" dirty="0">
                <a:solidFill>
                  <a:srgbClr val="FFFFFF"/>
                </a:solidFill>
                <a:latin typeface="Cambria"/>
                <a:cs typeface="Cambria"/>
              </a:rPr>
              <a:t>brand?</a:t>
            </a:r>
            <a:endParaRPr sz="4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10"/>
              </a:spcBef>
            </a:pPr>
            <a:r>
              <a:rPr sz="4950" spc="-30" dirty="0">
                <a:solidFill>
                  <a:srgbClr val="FFFFFF"/>
                </a:solidFill>
                <a:latin typeface="Cambria"/>
                <a:cs typeface="Cambria"/>
              </a:rPr>
              <a:t>By </a:t>
            </a:r>
            <a:r>
              <a:rPr sz="4950" spc="-10" dirty="0">
                <a:solidFill>
                  <a:srgbClr val="FFFFFF"/>
                </a:solidFill>
                <a:latin typeface="Cambria"/>
                <a:cs typeface="Cambria"/>
              </a:rPr>
              <a:t>building </a:t>
            </a:r>
            <a:r>
              <a:rPr sz="4950" spc="-30" dirty="0">
                <a:solidFill>
                  <a:srgbClr val="FFFFFF"/>
                </a:solidFill>
                <a:latin typeface="Cambria"/>
                <a:cs typeface="Cambria"/>
              </a:rPr>
              <a:t>your </a:t>
            </a:r>
            <a:r>
              <a:rPr sz="4950" spc="-15" dirty="0">
                <a:solidFill>
                  <a:srgbClr val="FFFFFF"/>
                </a:solidFill>
                <a:latin typeface="Cambria"/>
                <a:cs typeface="Cambria"/>
              </a:rPr>
              <a:t>LinkedIn</a:t>
            </a:r>
            <a:r>
              <a:rPr sz="495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950" spc="-15" dirty="0">
                <a:solidFill>
                  <a:srgbClr val="FFFFFF"/>
                </a:solidFill>
                <a:latin typeface="Cambria"/>
                <a:cs typeface="Cambria"/>
              </a:rPr>
              <a:t>Profile</a:t>
            </a:r>
            <a:endParaRPr sz="49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719455" indent="-706755">
              <a:lnSpc>
                <a:spcPct val="100000"/>
              </a:lnSpc>
              <a:buClr>
                <a:srgbClr val="0077B5"/>
              </a:buClr>
              <a:buFont typeface="Arial"/>
              <a:buChar char="•"/>
              <a:tabLst>
                <a:tab pos="719455" algn="l"/>
                <a:tab pos="720090" algn="l"/>
              </a:tabLst>
            </a:pPr>
            <a:r>
              <a:rPr sz="4950" spc="-140" dirty="0">
                <a:solidFill>
                  <a:srgbClr val="FFFFFF"/>
                </a:solidFill>
                <a:latin typeface="Cambria"/>
                <a:cs typeface="Cambria"/>
              </a:rPr>
              <a:t>Top </a:t>
            </a:r>
            <a:r>
              <a:rPr sz="4950" spc="-20" dirty="0">
                <a:solidFill>
                  <a:srgbClr val="FFFFFF"/>
                </a:solidFill>
                <a:latin typeface="Cambria"/>
                <a:cs typeface="Cambria"/>
              </a:rPr>
              <a:t>Card </a:t>
            </a:r>
            <a:r>
              <a:rPr sz="4950" spc="-10" dirty="0">
                <a:solidFill>
                  <a:srgbClr val="FFFFFF"/>
                </a:solidFill>
                <a:latin typeface="Cambria"/>
                <a:cs typeface="Cambria"/>
              </a:rPr>
              <a:t>(Profile </a:t>
            </a:r>
            <a:r>
              <a:rPr sz="4950" spc="-15" dirty="0">
                <a:solidFill>
                  <a:srgbClr val="FFFFFF"/>
                </a:solidFill>
                <a:latin typeface="Cambria"/>
                <a:cs typeface="Cambria"/>
              </a:rPr>
              <a:t>Picture, Professional</a:t>
            </a:r>
            <a:r>
              <a:rPr sz="495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Cambria"/>
                <a:cs typeface="Cambria"/>
              </a:rPr>
              <a:t>Headline)</a:t>
            </a:r>
            <a:endParaRPr sz="49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7B5"/>
              </a:buClr>
              <a:buFont typeface="Arial"/>
              <a:buChar char="•"/>
            </a:pPr>
            <a:endParaRPr sz="6150">
              <a:latin typeface="Times New Roman"/>
              <a:cs typeface="Times New Roman"/>
            </a:endParaRPr>
          </a:p>
          <a:p>
            <a:pPr marL="719455" indent="-706755">
              <a:lnSpc>
                <a:spcPct val="100000"/>
              </a:lnSpc>
              <a:buClr>
                <a:srgbClr val="0077B5"/>
              </a:buClr>
              <a:buFont typeface="Arial"/>
              <a:buChar char="•"/>
              <a:tabLst>
                <a:tab pos="719455" algn="l"/>
                <a:tab pos="720090" algn="l"/>
              </a:tabLst>
            </a:pPr>
            <a:r>
              <a:rPr sz="4950" spc="-10" dirty="0">
                <a:solidFill>
                  <a:srgbClr val="FFFFFF"/>
                </a:solidFill>
                <a:latin typeface="Cambria"/>
                <a:cs typeface="Cambria"/>
              </a:rPr>
              <a:t>Summary</a:t>
            </a:r>
            <a:endParaRPr sz="49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7B5"/>
              </a:buClr>
              <a:buFont typeface="Arial"/>
              <a:buChar char="•"/>
            </a:pPr>
            <a:endParaRPr sz="6150">
              <a:latin typeface="Times New Roman"/>
              <a:cs typeface="Times New Roman"/>
            </a:endParaRPr>
          </a:p>
          <a:p>
            <a:pPr marL="719455" indent="-706755">
              <a:lnSpc>
                <a:spcPct val="100000"/>
              </a:lnSpc>
              <a:buClr>
                <a:srgbClr val="0077B5"/>
              </a:buClr>
              <a:buFont typeface="Arial"/>
              <a:buChar char="•"/>
              <a:tabLst>
                <a:tab pos="719455" algn="l"/>
                <a:tab pos="720090" algn="l"/>
              </a:tabLst>
            </a:pPr>
            <a:r>
              <a:rPr sz="4950" spc="-15" dirty="0">
                <a:solidFill>
                  <a:srgbClr val="FFFFFF"/>
                </a:solidFill>
                <a:latin typeface="Cambria"/>
                <a:cs typeface="Cambria"/>
              </a:rPr>
              <a:t>Background </a:t>
            </a:r>
            <a:r>
              <a:rPr sz="4950" spc="-5" dirty="0">
                <a:solidFill>
                  <a:srgbClr val="FFFFFF"/>
                </a:solidFill>
                <a:latin typeface="Cambria"/>
                <a:cs typeface="Cambria"/>
              </a:rPr>
              <a:t>(Experience, </a:t>
            </a:r>
            <a:r>
              <a:rPr sz="4950" spc="-10" dirty="0">
                <a:solidFill>
                  <a:srgbClr val="FFFFFF"/>
                </a:solidFill>
                <a:latin typeface="Cambria"/>
                <a:cs typeface="Cambria"/>
              </a:rPr>
              <a:t>Education, </a:t>
            </a:r>
            <a:r>
              <a:rPr sz="4950" spc="-45" dirty="0">
                <a:solidFill>
                  <a:srgbClr val="FFFFFF"/>
                </a:solidFill>
                <a:latin typeface="Cambria"/>
                <a:cs typeface="Cambria"/>
              </a:rPr>
              <a:t>Volunteer</a:t>
            </a:r>
            <a:r>
              <a:rPr sz="495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ambria"/>
                <a:cs typeface="Cambria"/>
              </a:rPr>
              <a:t>Experience)</a:t>
            </a:r>
            <a:endParaRPr sz="49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7B5"/>
              </a:buClr>
              <a:buFont typeface="Arial"/>
              <a:buChar char="•"/>
            </a:pPr>
            <a:endParaRPr sz="6150">
              <a:latin typeface="Times New Roman"/>
              <a:cs typeface="Times New Roman"/>
            </a:endParaRPr>
          </a:p>
          <a:p>
            <a:pPr marL="719455" indent="-706755">
              <a:lnSpc>
                <a:spcPct val="100000"/>
              </a:lnSpc>
              <a:buClr>
                <a:srgbClr val="0077B5"/>
              </a:buClr>
              <a:buFont typeface="Arial"/>
              <a:buChar char="•"/>
              <a:tabLst>
                <a:tab pos="719455" algn="l"/>
                <a:tab pos="720090" algn="l"/>
              </a:tabLst>
            </a:pPr>
            <a:r>
              <a:rPr sz="4950" spc="-10" dirty="0">
                <a:solidFill>
                  <a:srgbClr val="FFFFFF"/>
                </a:solidFill>
                <a:latin typeface="Cambria"/>
                <a:cs typeface="Cambria"/>
              </a:rPr>
              <a:t>Skills</a:t>
            </a:r>
            <a:endParaRPr sz="49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7B5"/>
              </a:buClr>
              <a:buFont typeface="Arial"/>
              <a:buChar char="•"/>
            </a:pPr>
            <a:endParaRPr sz="6150">
              <a:latin typeface="Times New Roman"/>
              <a:cs typeface="Times New Roman"/>
            </a:endParaRPr>
          </a:p>
          <a:p>
            <a:pPr marL="719455" indent="-706755">
              <a:lnSpc>
                <a:spcPct val="100000"/>
              </a:lnSpc>
              <a:buClr>
                <a:srgbClr val="0077B5"/>
              </a:buClr>
              <a:buFont typeface="Arial"/>
              <a:buChar char="•"/>
              <a:tabLst>
                <a:tab pos="719455" algn="l"/>
                <a:tab pos="720090" algn="l"/>
              </a:tabLst>
            </a:pPr>
            <a:r>
              <a:rPr sz="4950" spc="-10" dirty="0">
                <a:solidFill>
                  <a:srgbClr val="FFFFFF"/>
                </a:solidFill>
                <a:latin typeface="Cambria"/>
                <a:cs typeface="Cambria"/>
              </a:rPr>
              <a:t>Accomplishments </a:t>
            </a:r>
            <a:r>
              <a:rPr sz="4950" spc="-5" dirty="0">
                <a:solidFill>
                  <a:srgbClr val="FFFFFF"/>
                </a:solidFill>
                <a:latin typeface="Cambria"/>
                <a:cs typeface="Cambria"/>
              </a:rPr>
              <a:t>(Certifications, </a:t>
            </a:r>
            <a:r>
              <a:rPr sz="4950" spc="-15" dirty="0">
                <a:solidFill>
                  <a:srgbClr val="FFFFFF"/>
                </a:solidFill>
                <a:latin typeface="Cambria"/>
                <a:cs typeface="Cambria"/>
              </a:rPr>
              <a:t>Projects, </a:t>
            </a:r>
            <a:r>
              <a:rPr sz="4950" spc="-60" dirty="0">
                <a:solidFill>
                  <a:srgbClr val="FFFFFF"/>
                </a:solidFill>
                <a:latin typeface="Cambria"/>
                <a:cs typeface="Cambria"/>
              </a:rPr>
              <a:t>Awards</a:t>
            </a:r>
            <a:r>
              <a:rPr sz="495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950" spc="-15" dirty="0">
                <a:solidFill>
                  <a:srgbClr val="FFFFFF"/>
                </a:solidFill>
                <a:latin typeface="Cambria"/>
                <a:cs typeface="Cambria"/>
              </a:rPr>
              <a:t>etc)</a:t>
            </a:r>
            <a:endParaRPr sz="49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37857" y="4005449"/>
            <a:ext cx="7666242" cy="7301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63993" y="507089"/>
            <a:ext cx="8047990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-10" dirty="0"/>
              <a:t>What </a:t>
            </a:r>
            <a:r>
              <a:rPr sz="4950" spc="-25" dirty="0"/>
              <a:t>makes </a:t>
            </a:r>
            <a:r>
              <a:rPr sz="4950" spc="-5" dirty="0"/>
              <a:t>a </a:t>
            </a:r>
            <a:r>
              <a:rPr sz="4950" spc="-10" dirty="0"/>
              <a:t>good </a:t>
            </a:r>
            <a:r>
              <a:rPr sz="4950" spc="-140" dirty="0"/>
              <a:t>Top</a:t>
            </a:r>
            <a:r>
              <a:rPr sz="4950" spc="25" dirty="0"/>
              <a:t> </a:t>
            </a:r>
            <a:r>
              <a:rPr sz="4950" spc="-20" dirty="0"/>
              <a:t>Card?</a:t>
            </a:r>
            <a:endParaRPr sz="4950"/>
          </a:p>
        </p:txBody>
      </p:sp>
      <p:sp>
        <p:nvSpPr>
          <p:cNvPr id="5" name="object 5"/>
          <p:cNvSpPr/>
          <p:nvPr/>
        </p:nvSpPr>
        <p:spPr>
          <a:xfrm>
            <a:off x="3742664" y="2924780"/>
            <a:ext cx="12710484" cy="55166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6813" y="744175"/>
            <a:ext cx="2562860" cy="68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TOP</a:t>
            </a:r>
            <a:r>
              <a:rPr spc="-100" dirty="0"/>
              <a:t> </a:t>
            </a:r>
            <a:r>
              <a:rPr dirty="0"/>
              <a:t>CARD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55577" y="2562740"/>
            <a:ext cx="6784340" cy="656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Along with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3300" b="1" spc="-10" dirty="0">
                <a:solidFill>
                  <a:srgbClr val="FFFFFF"/>
                </a:solidFill>
                <a:latin typeface="Calibri"/>
                <a:cs typeface="Calibri"/>
              </a:rPr>
              <a:t>photo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3300" b="1" spc="-5" dirty="0">
                <a:solidFill>
                  <a:srgbClr val="FFFFFF"/>
                </a:solidFill>
                <a:latin typeface="Calibri"/>
                <a:cs typeface="Calibri"/>
              </a:rPr>
              <a:t>headline</a:t>
            </a:r>
            <a:r>
              <a:rPr sz="33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3300">
              <a:latin typeface="Calibri"/>
              <a:cs typeface="Calibri"/>
            </a:endParaRPr>
          </a:p>
          <a:p>
            <a:pPr marL="12700" marR="1132205">
              <a:lnSpc>
                <a:spcPts val="7920"/>
              </a:lnSpc>
              <a:spcBef>
                <a:spcPts val="915"/>
              </a:spcBef>
            </a:pP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300" spc="-30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thing people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see on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your  LinkedIn</a:t>
            </a:r>
            <a:r>
              <a:rPr sz="33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profile.</a:t>
            </a:r>
            <a:endParaRPr sz="3300">
              <a:latin typeface="Calibri"/>
              <a:cs typeface="Calibri"/>
            </a:endParaRPr>
          </a:p>
          <a:p>
            <a:pPr marL="12700" marR="362585">
              <a:lnSpc>
                <a:spcPts val="7909"/>
              </a:lnSpc>
            </a:pP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Use this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area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speak directly </a:t>
            </a:r>
            <a:r>
              <a:rPr sz="33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your  </a:t>
            </a:r>
            <a:r>
              <a:rPr sz="3300" spc="-25" dirty="0">
                <a:solidFill>
                  <a:srgbClr val="FFFFFF"/>
                </a:solidFill>
                <a:latin typeface="Calibri"/>
                <a:cs typeface="Calibri"/>
              </a:rPr>
              <a:t>target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audience,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including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phrases</a:t>
            </a:r>
            <a:r>
              <a:rPr sz="3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3300">
              <a:latin typeface="Calibri"/>
              <a:cs typeface="Calibri"/>
            </a:endParaRPr>
          </a:p>
          <a:p>
            <a:pPr marL="12700" marR="499745">
              <a:lnSpc>
                <a:spcPts val="7909"/>
              </a:lnSpc>
              <a:spcBef>
                <a:spcPts val="5"/>
              </a:spcBef>
            </a:pPr>
            <a:r>
              <a:rPr sz="3300" spc="-30" dirty="0">
                <a:solidFill>
                  <a:srgbClr val="FFFFFF"/>
                </a:solidFill>
                <a:latin typeface="Calibri"/>
                <a:cs typeface="Calibri"/>
              </a:rPr>
              <a:t>keywords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they might be using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find 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you.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346" y="2555413"/>
            <a:ext cx="11745608" cy="608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4320">
              <a:lnSpc>
                <a:spcPct val="100000"/>
              </a:lnSpc>
            </a:pPr>
            <a:r>
              <a:rPr spc="-3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0403827" y="4830662"/>
            <a:ext cx="9359801" cy="5480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699" y="5079419"/>
            <a:ext cx="9376134" cy="3321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366" y="8394814"/>
            <a:ext cx="8192134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5" dirty="0">
                <a:solidFill>
                  <a:srgbClr val="0077B5"/>
                </a:solidFill>
                <a:latin typeface="Calibri"/>
                <a:cs typeface="Calibri"/>
              </a:rPr>
              <a:t>Don’t </a:t>
            </a:r>
            <a:r>
              <a:rPr sz="5400" b="1" spc="-45" dirty="0">
                <a:solidFill>
                  <a:srgbClr val="0077B5"/>
                </a:solidFill>
                <a:latin typeface="Calibri"/>
                <a:cs typeface="Calibri"/>
              </a:rPr>
              <a:t>waste </a:t>
            </a:r>
            <a:r>
              <a:rPr sz="5400" b="1" spc="-5" dirty="0">
                <a:solidFill>
                  <a:srgbClr val="0077B5"/>
                </a:solidFill>
                <a:latin typeface="Calibri"/>
                <a:cs typeface="Calibri"/>
              </a:rPr>
              <a:t>the</a:t>
            </a:r>
            <a:r>
              <a:rPr sz="5400" b="1" spc="-10" dirty="0">
                <a:solidFill>
                  <a:srgbClr val="0077B5"/>
                </a:solidFill>
                <a:latin typeface="Calibri"/>
                <a:cs typeface="Calibri"/>
              </a:rPr>
              <a:t> </a:t>
            </a:r>
            <a:r>
              <a:rPr sz="5400" b="1" spc="-5" dirty="0">
                <a:solidFill>
                  <a:srgbClr val="0077B5"/>
                </a:solidFill>
                <a:latin typeface="Calibri"/>
                <a:cs typeface="Calibri"/>
              </a:rPr>
              <a:t>opportunity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3028" y="1914883"/>
            <a:ext cx="16061055" cy="268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Summary is </a:t>
            </a:r>
            <a:r>
              <a:rPr sz="33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opportunity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4450" b="1" spc="-10" dirty="0">
                <a:solidFill>
                  <a:srgbClr val="0077B5"/>
                </a:solidFill>
                <a:latin typeface="Calibri"/>
                <a:cs typeface="Calibri"/>
              </a:rPr>
              <a:t>talk </a:t>
            </a:r>
            <a:r>
              <a:rPr sz="4450" b="1" spc="-5" dirty="0">
                <a:solidFill>
                  <a:srgbClr val="0077B5"/>
                </a:solidFill>
                <a:latin typeface="Calibri"/>
                <a:cs typeface="Calibri"/>
              </a:rPr>
              <a:t>about </a:t>
            </a:r>
            <a:r>
              <a:rPr sz="4450" b="1" spc="-15" dirty="0">
                <a:solidFill>
                  <a:srgbClr val="0077B5"/>
                </a:solidFill>
                <a:latin typeface="Calibri"/>
                <a:cs typeface="Calibri"/>
              </a:rPr>
              <a:t>yourself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both </a:t>
            </a:r>
            <a:r>
              <a:rPr sz="3300" spc="-15" dirty="0">
                <a:solidFill>
                  <a:srgbClr val="FFFFFF"/>
                </a:solidFill>
                <a:latin typeface="Calibri"/>
                <a:cs typeface="Calibri"/>
              </a:rPr>
              <a:t>personally </a:t>
            </a:r>
            <a:r>
              <a:rPr sz="33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3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30" dirty="0">
                <a:solidFill>
                  <a:srgbClr val="FFFFFF"/>
                </a:solidFill>
                <a:latin typeface="Calibri"/>
                <a:cs typeface="Calibri"/>
              </a:rPr>
              <a:t>professionally.</a:t>
            </a:r>
            <a:endParaRPr sz="3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795"/>
              </a:spcBef>
            </a:pPr>
            <a:r>
              <a:rPr sz="5400" b="1" spc="-45" dirty="0">
                <a:solidFill>
                  <a:srgbClr val="0077B5"/>
                </a:solidFill>
                <a:latin typeface="Calibri"/>
                <a:cs typeface="Calibri"/>
              </a:rPr>
              <a:t>Make </a:t>
            </a:r>
            <a:r>
              <a:rPr sz="5400" b="1" spc="-5" dirty="0">
                <a:solidFill>
                  <a:srgbClr val="0077B5"/>
                </a:solidFill>
                <a:latin typeface="Calibri"/>
                <a:cs typeface="Calibri"/>
              </a:rPr>
              <a:t>it</a:t>
            </a:r>
            <a:r>
              <a:rPr sz="5400" b="1" spc="-15" dirty="0">
                <a:solidFill>
                  <a:srgbClr val="0077B5"/>
                </a:solidFill>
                <a:latin typeface="Calibri"/>
                <a:cs typeface="Calibri"/>
              </a:rPr>
              <a:t> </a:t>
            </a:r>
            <a:r>
              <a:rPr sz="5400" b="1" spc="-25" dirty="0">
                <a:solidFill>
                  <a:srgbClr val="0077B5"/>
                </a:solidFill>
                <a:latin typeface="Calibri"/>
                <a:cs typeface="Calibri"/>
              </a:rPr>
              <a:t>count!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>
              <a:lnSpc>
                <a:spcPct val="100000"/>
              </a:lnSpc>
            </a:pPr>
            <a:r>
              <a:rPr spc="-40" dirty="0"/>
              <a:t>BACKGROUND:</a:t>
            </a:r>
            <a:r>
              <a:rPr spc="-55" dirty="0"/>
              <a:t> </a:t>
            </a:r>
            <a:r>
              <a:rPr spc="-5" dirty="0"/>
              <a:t>EXPERIENCE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28" y="1914883"/>
            <a:ext cx="18027650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This is where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4450" b="1" spc="-15" dirty="0">
                <a:solidFill>
                  <a:srgbClr val="0077B5"/>
                </a:solidFill>
                <a:latin typeface="Calibri"/>
                <a:cs typeface="Calibri"/>
              </a:rPr>
              <a:t>professional </a:t>
            </a:r>
            <a:r>
              <a:rPr sz="4450" b="1" spc="-10" dirty="0">
                <a:solidFill>
                  <a:srgbClr val="0077B5"/>
                </a:solidFill>
                <a:latin typeface="Calibri"/>
                <a:cs typeface="Calibri"/>
              </a:rPr>
              <a:t>experience 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goes </a:t>
            </a:r>
            <a:r>
              <a:rPr sz="3600" spc="1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Full </a:t>
            </a:r>
            <a:r>
              <a:rPr sz="3600" spc="10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work experience </a:t>
            </a:r>
            <a:r>
              <a:rPr sz="3600" spc="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Internships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4913" y="5752822"/>
            <a:ext cx="8574583" cy="180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08077" y="5752822"/>
            <a:ext cx="9118582" cy="2821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60015" y="4364458"/>
            <a:ext cx="799655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3600" spc="10" dirty="0">
                <a:solidFill>
                  <a:srgbClr val="FFFFFF"/>
                </a:solidFill>
                <a:latin typeface="Calibri"/>
                <a:cs typeface="Calibri"/>
              </a:rPr>
              <a:t>one do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3600" spc="10" dirty="0">
                <a:solidFill>
                  <a:srgbClr val="FFFFFF"/>
                </a:solidFill>
                <a:latin typeface="Calibri"/>
                <a:cs typeface="Calibri"/>
              </a:rPr>
              <a:t>think 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600" spc="1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3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profile?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70690" y="7575004"/>
            <a:ext cx="11407775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Profile</a:t>
            </a:r>
            <a:r>
              <a:rPr sz="29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950" spc="-5" dirty="0">
                <a:solidFill>
                  <a:srgbClr val="FFFFFF"/>
                </a:solidFill>
                <a:latin typeface="Calibri"/>
                <a:cs typeface="Calibri"/>
              </a:rPr>
              <a:t>Profile</a:t>
            </a:r>
            <a:r>
              <a:rPr sz="29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37857" y="4005449"/>
            <a:ext cx="7666242" cy="7301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3028" y="412813"/>
            <a:ext cx="12967970" cy="222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215">
              <a:lnSpc>
                <a:spcPct val="100000"/>
              </a:lnSpc>
            </a:pPr>
            <a:r>
              <a:rPr sz="4450" spc="-40" dirty="0">
                <a:solidFill>
                  <a:srgbClr val="FFFFFF"/>
                </a:solidFill>
                <a:latin typeface="Cambria"/>
                <a:cs typeface="Cambria"/>
              </a:rPr>
              <a:t>BACKGROUND:</a:t>
            </a:r>
            <a:r>
              <a:rPr sz="445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50" spc="-5" dirty="0">
                <a:solidFill>
                  <a:srgbClr val="FFFFFF"/>
                </a:solidFill>
                <a:latin typeface="Cambria"/>
                <a:cs typeface="Cambria"/>
              </a:rPr>
              <a:t>EXPERIENCE</a:t>
            </a:r>
            <a:endParaRPr sz="44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This is </a:t>
            </a:r>
            <a:r>
              <a:rPr sz="4450" b="1" spc="-40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3600" spc="10" dirty="0">
                <a:solidFill>
                  <a:srgbClr val="FFFFFF"/>
                </a:solidFill>
                <a:latin typeface="Calibri"/>
                <a:cs typeface="Calibri"/>
              </a:rPr>
              <a:t>put positions held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in college </a:t>
            </a:r>
            <a:r>
              <a:rPr sz="3600" spc="10" dirty="0">
                <a:solidFill>
                  <a:srgbClr val="FFFFFF"/>
                </a:solidFill>
                <a:latin typeface="Calibri"/>
                <a:cs typeface="Calibri"/>
              </a:rPr>
              <a:t>or campus</a:t>
            </a:r>
            <a:r>
              <a:rPr sz="36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clubs.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8099" y="3331838"/>
            <a:ext cx="14195489" cy="6911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pc="10" dirty="0"/>
              <a:t>GCO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65"/>
              </a:lnSpc>
            </a:pPr>
            <a:r>
              <a:rPr dirty="0"/>
              <a:t>©2014 LinkedIn Corporation. All Rights</a:t>
            </a:r>
            <a:r>
              <a:rPr spc="8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7B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583</Words>
  <Application>Microsoft Office PowerPoint</Application>
  <PresentationFormat>Custom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Times New Roman</vt:lpstr>
      <vt:lpstr>Office Theme</vt:lpstr>
      <vt:lpstr>PowerPoint Presentation</vt:lpstr>
      <vt:lpstr>MISSION</vt:lpstr>
      <vt:lpstr>WHY LINKEDIN?</vt:lpstr>
      <vt:lpstr>PowerPoint Presentation</vt:lpstr>
      <vt:lpstr>What makes a good Top Card?</vt:lpstr>
      <vt:lpstr>TOP CARD</vt:lpstr>
      <vt:lpstr>SUMMARY</vt:lpstr>
      <vt:lpstr>BACKGROUND: EXPERIENCE</vt:lpstr>
      <vt:lpstr>PowerPoint Presentation</vt:lpstr>
      <vt:lpstr>BACKGROUND: EDUCATION</vt:lpstr>
      <vt:lpstr>BACKGROUND: VOLUNTEER EXPERIENCE</vt:lpstr>
      <vt:lpstr>ACCOMPLISHMENTS: PROJECTS</vt:lpstr>
      <vt:lpstr>ACCOMPLISHMENTS: CERTIFICATIONS</vt:lpstr>
      <vt:lpstr>ACCOMPLISHMENTS: ORGANIZATIONS</vt:lpstr>
      <vt:lpstr>SKILLS AND ENDORSEMENTS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Yashraj Nayak</cp:lastModifiedBy>
  <cp:revision>2</cp:revision>
  <dcterms:created xsi:type="dcterms:W3CDTF">2017-03-30T11:01:17Z</dcterms:created>
  <dcterms:modified xsi:type="dcterms:W3CDTF">2017-04-30T04:48:27Z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2017-03-30T00:00:00Z</vt:filetime>
  </property>
  <property fmtid="{D5CDD505-2E9C-101B-9397-08002B2CF9AE}" pid="3" name="LastSaved">
    <vt:filetime>2017-03-30T00:00:00Z</vt:filetime>
  </property>
</Properties>
</file>