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EC1C-5DFF-4794-AE5A-AC5AF892F2F7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BA1-5ABF-47A6-9767-D340B5202FB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EC1C-5DFF-4794-AE5A-AC5AF892F2F7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BA1-5ABF-47A6-9767-D340B5202F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EC1C-5DFF-4794-AE5A-AC5AF892F2F7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BA1-5ABF-47A6-9767-D340B5202F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EC1C-5DFF-4794-AE5A-AC5AF892F2F7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BA1-5ABF-47A6-9767-D340B5202F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EC1C-5DFF-4794-AE5A-AC5AF892F2F7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597DBA1-5ABF-47A6-9767-D340B5202FB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EC1C-5DFF-4794-AE5A-AC5AF892F2F7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BA1-5ABF-47A6-9767-D340B5202F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EC1C-5DFF-4794-AE5A-AC5AF892F2F7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BA1-5ABF-47A6-9767-D340B5202F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EC1C-5DFF-4794-AE5A-AC5AF892F2F7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BA1-5ABF-47A6-9767-D340B5202F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EC1C-5DFF-4794-AE5A-AC5AF892F2F7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BA1-5ABF-47A6-9767-D340B5202F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EC1C-5DFF-4794-AE5A-AC5AF892F2F7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BA1-5ABF-47A6-9767-D340B5202F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EC1C-5DFF-4794-AE5A-AC5AF892F2F7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BA1-5ABF-47A6-9767-D340B5202F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647EC1C-5DFF-4794-AE5A-AC5AF892F2F7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597DBA1-5ABF-47A6-9767-D340B5202FB5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3857600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Coursera</a:t>
            </a:r>
            <a:r>
              <a:rPr lang="en-IN" dirty="0" smtClean="0"/>
              <a:t> Capstone</a:t>
            </a:r>
            <a:br>
              <a:rPr lang="en-IN" dirty="0" smtClean="0"/>
            </a:br>
            <a:r>
              <a:rPr lang="en-IN" dirty="0" smtClean="0"/>
              <a:t>2021</a:t>
            </a:r>
            <a:br>
              <a:rPr lang="en-IN" dirty="0" smtClean="0"/>
            </a:br>
            <a:r>
              <a:rPr lang="en-IN" dirty="0" smtClean="0"/>
              <a:t>City of opportunity:</a:t>
            </a:r>
            <a:br>
              <a:rPr lang="en-IN" dirty="0" smtClean="0"/>
            </a:br>
            <a:r>
              <a:rPr lang="en-IN" dirty="0" smtClean="0"/>
              <a:t>Mumbai</a:t>
            </a:r>
            <a:br>
              <a:rPr lang="en-IN" dirty="0" smtClean="0"/>
            </a:br>
            <a:r>
              <a:rPr lang="en-IN" dirty="0" smtClean="0"/>
              <a:t>authored by </a:t>
            </a:r>
            <a:r>
              <a:rPr lang="en-IN" dirty="0" err="1" smtClean="0"/>
              <a:t>yash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95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2" t="11328" r="26212" b="5937"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6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5" t="10520" r="26212" b="566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2" t="10250" r="26364" b="5400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28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7" t="11059" r="26212" b="6208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4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Submitted by </a:t>
            </a:r>
            <a:r>
              <a:rPr lang="en-IN" dirty="0" err="1" smtClean="0"/>
              <a:t>yash</a:t>
            </a:r>
            <a:r>
              <a:rPr lang="en-IN" dirty="0" smtClean="0"/>
              <a:t> </a:t>
            </a:r>
            <a:r>
              <a:rPr lang="en-IN" dirty="0" err="1" smtClean="0"/>
              <a:t>rajput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33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Mumbai is the commercial capital of India. </a:t>
            </a:r>
          </a:p>
          <a:p>
            <a:r>
              <a:rPr lang="en-US" dirty="0"/>
              <a:t>Mumbai developed a highly diversified infrastructure. </a:t>
            </a:r>
          </a:p>
          <a:p>
            <a:r>
              <a:rPr lang="en-US" dirty="0" smtClean="0"/>
              <a:t>With </a:t>
            </a:r>
            <a:r>
              <a:rPr lang="en-US" dirty="0"/>
              <a:t>its diverse society, comes diverse infrastructure which decides the quality of living. </a:t>
            </a:r>
          </a:p>
          <a:p>
            <a:r>
              <a:rPr lang="en-US" dirty="0" smtClean="0"/>
              <a:t>When </a:t>
            </a:r>
            <a:r>
              <a:rPr lang="en-US" dirty="0"/>
              <a:t>one moves to a new city like Mumbai, is where to find a good area to build and grow prosperously. </a:t>
            </a:r>
          </a:p>
          <a:p>
            <a:r>
              <a:rPr lang="en-US" dirty="0" smtClean="0"/>
              <a:t>The </a:t>
            </a:r>
            <a:r>
              <a:rPr lang="en-US" dirty="0"/>
              <a:t>purpose is to help people in exploring better facilities around their neighborhood.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09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Data acquisition and cleaning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questions I aim to answer in this project are the following: </a:t>
            </a:r>
          </a:p>
          <a:p>
            <a:r>
              <a:rPr lang="en-US" i="1" dirty="0"/>
              <a:t>1. List and visualize all major parts of Mumbai City with top existing infrastructure. </a:t>
            </a:r>
            <a:endParaRPr lang="en-US" dirty="0"/>
          </a:p>
          <a:p>
            <a:r>
              <a:rPr lang="en-US" i="1" dirty="0"/>
              <a:t>2. What are the best locations in Mumbai as per infrastructure? </a:t>
            </a:r>
            <a:endParaRPr lang="en-US" dirty="0"/>
          </a:p>
          <a:p>
            <a:r>
              <a:rPr lang="en-US" i="1" dirty="0"/>
              <a:t>3. Which areas have the potential for the development of infrastructure of different kinds? </a:t>
            </a:r>
            <a:endParaRPr lang="en-US" dirty="0"/>
          </a:p>
          <a:p>
            <a:r>
              <a:rPr lang="en-US" i="1" dirty="0"/>
              <a:t>4. Which all areas lack the infrastructure facilities? </a:t>
            </a:r>
            <a:endParaRPr lang="en-US" dirty="0"/>
          </a:p>
          <a:p>
            <a:r>
              <a:rPr lang="en-US" i="1" dirty="0"/>
              <a:t>5. What is the best place to stay within a city for all vital infrastructure facilities?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82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3" t="9921" r="28030" b="601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9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4" t="10789" r="26515" b="5669"/>
          <a:stretch/>
        </p:blipFill>
        <p:spPr>
          <a:xfrm>
            <a:off x="2734" y="0"/>
            <a:ext cx="9141265" cy="69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4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5" t="10790" r="26515" b="539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8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6" t="11879" r="26186" b="563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3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2" t="12406" r="25909" b="6208"/>
          <a:stretch/>
        </p:blipFill>
        <p:spPr>
          <a:xfrm>
            <a:off x="0" y="0"/>
            <a:ext cx="9310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2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2" t="11059" r="26212" b="566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18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</TotalTime>
  <Words>166</Words>
  <Application>Microsoft Office PowerPoint</Application>
  <PresentationFormat>On-screen Show (4:3)</PresentationFormat>
  <Paragraphs>16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Coursera Capstone 2021 City of opportunity: Mumbai authored by yash </vt:lpstr>
      <vt:lpstr>Introduction</vt:lpstr>
      <vt:lpstr>Data acquisition and cleaning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2021</dc:title>
  <dc:creator>Yash</dc:creator>
  <cp:lastModifiedBy>Yash</cp:lastModifiedBy>
  <cp:revision>3</cp:revision>
  <dcterms:created xsi:type="dcterms:W3CDTF">2021-07-23T07:47:09Z</dcterms:created>
  <dcterms:modified xsi:type="dcterms:W3CDTF">2021-07-23T08:14:01Z</dcterms:modified>
</cp:coreProperties>
</file>