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 Ability Labs: Single-Page Application (SPA)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Members: [Your Names]</a:t>
            </a:r>
          </a:p>
          <a:p>
            <a:r>
              <a:t>GitHub Repository: [URL]</a:t>
            </a:r>
          </a:p>
          <a:p>
            <a:r>
              <a:t>Published SPA: [URL]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Empower Ability Labs aims to promote accessibility and inclusivity through its SPA.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WCAG 2.1 AA Compliance</a:t>
            </a:r>
          </a:p>
          <a:p>
            <a:r>
              <a:t>• ARIA Attributes for Accessibility</a:t>
            </a:r>
          </a:p>
          <a:p>
            <a:r>
              <a:t>• Screen Reader and Keyboard Navigation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Navigation Bar with Focus Management</a:t>
            </a:r>
          </a:p>
          <a:p>
            <a:r>
              <a:t>• Modal for Additional Information</a:t>
            </a:r>
          </a:p>
          <a:p>
            <a:r>
              <a:t>• Form with Validation and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Adaptive Layout for Various Screen Sizes</a:t>
            </a:r>
          </a:p>
          <a:p>
            <a:r>
              <a:t>• Accessible Color Contrast</a:t>
            </a:r>
          </a:p>
          <a:p>
            <a:r>
              <a:t>• User-Friendly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• Ensuring ARIA Attribute Usage</a:t>
            </a:r>
          </a:p>
          <a:p>
            <a:r>
              <a:t>• Testing with Screen Readers</a:t>
            </a:r>
          </a:p>
          <a:p/>
          <a:p>
            <a:r>
              <a:t>Solutions:</a:t>
            </a:r>
          </a:p>
          <a:p>
            <a:r>
              <a:t>• Used ARIA Best Practices Guide</a:t>
            </a:r>
          </a:p>
          <a:p>
            <a:r>
              <a:t>• Conducted Thorough Accessibility Tests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