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Black Hole Mass Prediction using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Machine Learning Approach to Astrophysical Analysis</a:t>
            </a:r>
          </a:p>
          <a:p>
            <a:r>
              <a:rPr b="1" i="1" dirty="0"/>
              <a:t>Prepared by: Yashra Tailor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Use data science to predict black hole mass from measurable properties.</a:t>
            </a:r>
          </a:p>
          <a:p>
            <a:pPr lvl="1"/>
            <a:r>
              <a:t>Problem: Direct mass measurements are resource-intensive; predictive models speed up classification.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Scope &amp;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12 days (solo project)</a:t>
            </a:r>
          </a:p>
          <a:p>
            <a:r>
              <a:t>Tools: Python, Pandas, Scikit-learn, Streamlit, Matplotlib, Seaborn</a:t>
            </a:r>
          </a:p>
          <a:p>
            <a:r>
              <a:t>Tasks: Data cleaning, EDA, feature engineering, model training, dashboard deployment.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Key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Dataset: ~10,000 observations (sample provided)</a:t>
            </a:r>
          </a:p>
          <a:p>
            <a:r>
              <a:t>Key Variables:</a:t>
            </a:r>
          </a:p>
          <a:p>
            <a:r>
              <a:t>- Luminosity</a:t>
            </a:r>
          </a:p>
          <a:p>
            <a:r>
              <a:t>- Redshift</a:t>
            </a:r>
          </a:p>
          <a:p>
            <a:r>
              <a:t>- Spin</a:t>
            </a:r>
          </a:p>
          <a:p>
            <a:r>
              <a:t>- Host Galaxy Type</a:t>
            </a:r>
          </a:p>
          <a:p>
            <a:r>
              <a:t>- Eddington Ratio</a:t>
            </a:r>
          </a:p>
        </p:txBody>
      </p:sp>
      <p:pic>
        <p:nvPicPr>
          <p:cNvPr id="4" name="Picture 3" descr="scatter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45920"/>
            <a:ext cx="36576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KPIs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KPIs:</a:t>
            </a:r>
          </a:p>
          <a:p>
            <a:r>
              <a:rPr dirty="0"/>
              <a:t>- Mean/median mass per galaxy type</a:t>
            </a:r>
          </a:p>
          <a:p>
            <a:r>
              <a:rPr dirty="0"/>
              <a:t>- Correlation metrics (Pearson r)</a:t>
            </a:r>
          </a:p>
          <a:p>
            <a:r>
              <a:rPr dirty="0"/>
              <a:t>- Model RMSE and prediction intervals</a:t>
            </a:r>
          </a:p>
          <a:p>
            <a:endParaRPr dirty="0"/>
          </a:p>
          <a:p>
            <a:r>
              <a:rPr dirty="0"/>
              <a:t>Top Insights:</a:t>
            </a:r>
          </a:p>
          <a:p>
            <a:r>
              <a:rPr dirty="0"/>
              <a:t>1. Luminosity strongly predicts mass (r ≈ 0.87)</a:t>
            </a:r>
          </a:p>
          <a:p>
            <a:r>
              <a:rPr dirty="0"/>
              <a:t>2. Elliptical galaxies host larger BHs on average</a:t>
            </a:r>
          </a:p>
          <a:p>
            <a:r>
              <a:rPr dirty="0"/>
              <a:t>3. High-spin objects tend to be more massive</a:t>
            </a:r>
          </a:p>
          <a:p>
            <a:r>
              <a:rPr dirty="0"/>
              <a:t>4. Eddington Ratio separates stellar vs supermassive BHs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371600"/>
            <a:ext cx="41148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Demo - Visuals</a:t>
            </a:r>
          </a:p>
        </p:txBody>
      </p:sp>
      <p:pic>
        <p:nvPicPr>
          <p:cNvPr id="3" name="Picture 2" descr="bar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114800" cy="2571750"/>
          </a:xfrm>
          <a:prstGeom prst="rect">
            <a:avLst/>
          </a:prstGeom>
        </p:spPr>
      </p:pic>
      <p:pic>
        <p:nvPicPr>
          <p:cNvPr id="4" name="Picture 3" descr="hist_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286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371600"/>
            <a:ext cx="41148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Conclusion: Luminosity and galaxy type are the most influential predictors for black hole mass.</a:t>
            </a:r>
          </a:p>
          <a:p>
            <a:r>
              <a:rPr dirty="0"/>
              <a:t>Recommendation: Prioritize measuring high-correlation features (luminosity, spin) in surveys for faster classification.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2933" y="4572001"/>
            <a:ext cx="3454400" cy="215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228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Black Hole Mass Prediction using Data Science</vt:lpstr>
      <vt:lpstr>Objective &amp; Problem Statement</vt:lpstr>
      <vt:lpstr>Project Scope &amp; Role</vt:lpstr>
      <vt:lpstr>Dataset &amp; Key Variables</vt:lpstr>
      <vt:lpstr>KPIs &amp; Insights</vt:lpstr>
      <vt:lpstr>Dashboard Demo - Visuals</vt:lpstr>
      <vt:lpstr>Conclusion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Yashra Taylor</cp:lastModifiedBy>
  <cp:revision>3</cp:revision>
  <dcterms:created xsi:type="dcterms:W3CDTF">2013-01-27T09:14:16Z</dcterms:created>
  <dcterms:modified xsi:type="dcterms:W3CDTF">2025-08-10T12:42:37Z</dcterms:modified>
  <cp:category/>
</cp:coreProperties>
</file>