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80" r:id="rId6"/>
    <p:sldId id="282" r:id="rId7"/>
    <p:sldId id="283" r:id="rId8"/>
    <p:sldId id="279" r:id="rId9"/>
    <p:sldId id="286"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04" autoAdjust="0"/>
  </p:normalViewPr>
  <p:slideViewPr>
    <p:cSldViewPr snapToGrid="0">
      <p:cViewPr varScale="1">
        <p:scale>
          <a:sx n="78" d="100"/>
          <a:sy n="78" d="100"/>
        </p:scale>
        <p:origin x="878"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719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930215"/>
            <a:ext cx="3436189" cy="2425460"/>
          </a:xfrm>
        </p:spPr>
        <p:txBody>
          <a:bodyPr>
            <a:noAutofit/>
          </a:bodyPr>
          <a:lstStyle/>
          <a:p>
            <a:pPr algn="l"/>
            <a:r>
              <a:rPr lang="en-US" sz="3600" dirty="0"/>
              <a:t>Plant Disease Detection Mobile Application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2" y="4055853"/>
            <a:ext cx="4168791" cy="1026544"/>
          </a:xfrm>
        </p:spPr>
        <p:txBody>
          <a:bodyPr>
            <a:normAutofit/>
          </a:bodyPr>
          <a:lstStyle/>
          <a:p>
            <a:pPr algn="l"/>
            <a:endParaRPr lang="en-US" sz="2300" dirty="0"/>
          </a:p>
        </p:txBody>
      </p:sp>
      <p:sp>
        <p:nvSpPr>
          <p:cNvPr id="4" name="TextBox 3">
            <a:extLst>
              <a:ext uri="{FF2B5EF4-FFF2-40B4-BE49-F238E27FC236}">
                <a16:creationId xmlns:a16="http://schemas.microsoft.com/office/drawing/2014/main" id="{7F4F540D-E947-67A8-1168-31F585E0A3DD}"/>
              </a:ext>
            </a:extLst>
          </p:cNvPr>
          <p:cNvSpPr txBox="1"/>
          <p:nvPr/>
        </p:nvSpPr>
        <p:spPr>
          <a:xfrm>
            <a:off x="7389962" y="3626053"/>
            <a:ext cx="2935857" cy="369332"/>
          </a:xfrm>
          <a:prstGeom prst="rect">
            <a:avLst/>
          </a:prstGeom>
          <a:noFill/>
        </p:spPr>
        <p:txBody>
          <a:bodyPr wrap="square" rtlCol="0">
            <a:spAutoFit/>
          </a:bodyPr>
          <a:lstStyle/>
          <a:p>
            <a:r>
              <a:rPr lang="en-US" dirty="0"/>
              <a:t>Team </a:t>
            </a:r>
            <a:r>
              <a:rPr lang="en-US" dirty="0" err="1"/>
              <a:t>BroCoders</a:t>
            </a:r>
            <a:endParaRPr lang="en-IN"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DBE3-4123-F252-0815-ABF913B2CB4D}"/>
              </a:ext>
            </a:extLst>
          </p:cNvPr>
          <p:cNvSpPr>
            <a:spLocks noGrp="1"/>
          </p:cNvSpPr>
          <p:nvPr>
            <p:ph type="title"/>
          </p:nvPr>
        </p:nvSpPr>
        <p:spPr/>
        <p:txBody>
          <a:bodyPr/>
          <a:lstStyle/>
          <a:p>
            <a:r>
              <a:rPr lang="en-US" dirty="0"/>
              <a:t>What our Project is about?</a:t>
            </a:r>
            <a:endParaRPr lang="en-IN" dirty="0"/>
          </a:p>
        </p:txBody>
      </p:sp>
      <p:sp>
        <p:nvSpPr>
          <p:cNvPr id="3" name="Content Placeholder 2">
            <a:extLst>
              <a:ext uri="{FF2B5EF4-FFF2-40B4-BE49-F238E27FC236}">
                <a16:creationId xmlns:a16="http://schemas.microsoft.com/office/drawing/2014/main" id="{92355F8E-6EBD-1A12-36C1-7A512FDD2399}"/>
              </a:ext>
            </a:extLst>
          </p:cNvPr>
          <p:cNvSpPr>
            <a:spLocks noGrp="1"/>
          </p:cNvSpPr>
          <p:nvPr>
            <p:ph idx="1"/>
          </p:nvPr>
        </p:nvSpPr>
        <p:spPr/>
        <p:txBody>
          <a:bodyPr/>
          <a:lstStyle/>
          <a:p>
            <a:r>
              <a:rPr lang="en-US" dirty="0"/>
              <a:t>The agricultural sector, a cornerstone of human sustenance and economic stability, plays a pivotal role in shaping societies and shaping global economies. In an era characterized by population growth, climate change, and resource constraints, the imperative to optimize agricultural practices and enhance food security has never been more pressing.</a:t>
            </a:r>
          </a:p>
          <a:p>
            <a:r>
              <a:rPr lang="en-US" dirty="0"/>
              <a:t>Recent advancements in artificial intelligence and computer vision offer us the potential to revolutionize disease detection and management in agriculture. By leveraging these technologies, it becomes possible for us to develop automated systems capable of accurately identifying plant diseases in real-time.</a:t>
            </a:r>
            <a:endParaRPr lang="en-IN" dirty="0"/>
          </a:p>
        </p:txBody>
      </p:sp>
    </p:spTree>
    <p:extLst>
      <p:ext uri="{BB962C8B-B14F-4D97-AF65-F5344CB8AC3E}">
        <p14:creationId xmlns:p14="http://schemas.microsoft.com/office/powerpoint/2010/main" val="261147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E053-2CC6-2C84-B3E5-432466AC76DC}"/>
              </a:ext>
            </a:extLst>
          </p:cNvPr>
          <p:cNvSpPr>
            <a:spLocks noGrp="1"/>
          </p:cNvSpPr>
          <p:nvPr>
            <p:ph type="title"/>
          </p:nvPr>
        </p:nvSpPr>
        <p:spPr/>
        <p:txBody>
          <a:bodyPr>
            <a:normAutofit/>
          </a:bodyPr>
          <a:lstStyle/>
          <a:p>
            <a:r>
              <a:rPr lang="en-US" dirty="0"/>
              <a:t>How are we solving it ?</a:t>
            </a:r>
            <a:endParaRPr lang="en-IN" dirty="0"/>
          </a:p>
        </p:txBody>
      </p:sp>
      <p:sp>
        <p:nvSpPr>
          <p:cNvPr id="3" name="Content Placeholder 2">
            <a:extLst>
              <a:ext uri="{FF2B5EF4-FFF2-40B4-BE49-F238E27FC236}">
                <a16:creationId xmlns:a16="http://schemas.microsoft.com/office/drawing/2014/main" id="{A2F45D17-A399-00A4-9CCA-2BC5C567414B}"/>
              </a:ext>
            </a:extLst>
          </p:cNvPr>
          <p:cNvSpPr>
            <a:spLocks noGrp="1"/>
          </p:cNvSpPr>
          <p:nvPr>
            <p:ph idx="1"/>
          </p:nvPr>
        </p:nvSpPr>
        <p:spPr/>
        <p:txBody>
          <a:bodyPr/>
          <a:lstStyle/>
          <a:p>
            <a:r>
              <a:rPr lang="en-US" dirty="0"/>
              <a:t>For solving this problem, we have taken the help of Convolutional Neural Network to extract the features and build a Live time detection mobile application for the farmers to detect plant disease</a:t>
            </a:r>
          </a:p>
          <a:p>
            <a:endParaRPr lang="en-US" dirty="0"/>
          </a:p>
          <a:p>
            <a:endParaRPr lang="en-US" dirty="0"/>
          </a:p>
          <a:p>
            <a:pPr marL="36900" indent="0">
              <a:buNone/>
            </a:pPr>
            <a:endParaRPr lang="en-IN" dirty="0"/>
          </a:p>
        </p:txBody>
      </p:sp>
    </p:spTree>
    <p:extLst>
      <p:ext uri="{BB962C8B-B14F-4D97-AF65-F5344CB8AC3E}">
        <p14:creationId xmlns:p14="http://schemas.microsoft.com/office/powerpoint/2010/main" val="278652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EC4449-34B9-6155-18FB-A2B6EF275D77}"/>
              </a:ext>
            </a:extLst>
          </p:cNvPr>
          <p:cNvPicPr>
            <a:picLocks noChangeAspect="1"/>
          </p:cNvPicPr>
          <p:nvPr/>
        </p:nvPicPr>
        <p:blipFill>
          <a:blip r:embed="rId2"/>
          <a:stretch>
            <a:fillRect/>
          </a:stretch>
        </p:blipFill>
        <p:spPr>
          <a:xfrm>
            <a:off x="420963" y="825500"/>
            <a:ext cx="11350073" cy="5133848"/>
          </a:xfrm>
          <a:prstGeom prst="rect">
            <a:avLst/>
          </a:prstGeom>
        </p:spPr>
      </p:pic>
    </p:spTree>
    <p:extLst>
      <p:ext uri="{BB962C8B-B14F-4D97-AF65-F5344CB8AC3E}">
        <p14:creationId xmlns:p14="http://schemas.microsoft.com/office/powerpoint/2010/main" val="337560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Tech Stack</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23305"/>
            <a:ext cx="4403596" cy="4058751"/>
          </a:xfrm>
        </p:spPr>
        <p:txBody>
          <a:bodyPr anchor="t">
            <a:normAutofit/>
          </a:bodyPr>
          <a:lstStyle/>
          <a:p>
            <a:r>
              <a:rPr lang="en-US" sz="2400" dirty="0" err="1"/>
              <a:t>Tensorflow</a:t>
            </a:r>
            <a:endParaRPr lang="en-US" sz="2400" dirty="0"/>
          </a:p>
          <a:p>
            <a:r>
              <a:rPr lang="en-US" sz="2400" dirty="0" err="1"/>
              <a:t>OpenCv</a:t>
            </a:r>
            <a:endParaRPr lang="en-US" sz="2400" dirty="0"/>
          </a:p>
          <a:p>
            <a:r>
              <a:rPr lang="en-US" sz="2400" dirty="0"/>
              <a:t>Android Studio</a:t>
            </a:r>
          </a:p>
          <a:p>
            <a:r>
              <a:rPr lang="en-US" sz="2400" dirty="0"/>
              <a:t>Qualcomm SNPE SDK</a:t>
            </a:r>
          </a:p>
        </p:txBody>
      </p:sp>
    </p:spTree>
    <p:extLst>
      <p:ext uri="{BB962C8B-B14F-4D97-AF65-F5344CB8AC3E}">
        <p14:creationId xmlns:p14="http://schemas.microsoft.com/office/powerpoint/2010/main" val="322023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B653-6957-381F-62CD-8C6164E342B5}"/>
              </a:ext>
            </a:extLst>
          </p:cNvPr>
          <p:cNvSpPr>
            <a:spLocks noGrp="1"/>
          </p:cNvSpPr>
          <p:nvPr>
            <p:ph type="title"/>
          </p:nvPr>
        </p:nvSpPr>
        <p:spPr>
          <a:xfrm>
            <a:off x="1295401" y="992971"/>
            <a:ext cx="9590550" cy="1828813"/>
          </a:xfrm>
        </p:spPr>
        <p:txBody>
          <a:bodyPr/>
          <a:lstStyle/>
          <a:p>
            <a:r>
              <a:rPr lang="en-US" dirty="0"/>
              <a:t>What have we done till now?</a:t>
            </a:r>
            <a:endParaRPr lang="en-IN" dirty="0"/>
          </a:p>
        </p:txBody>
      </p:sp>
      <p:sp>
        <p:nvSpPr>
          <p:cNvPr id="3" name="Text Placeholder 2">
            <a:extLst>
              <a:ext uri="{FF2B5EF4-FFF2-40B4-BE49-F238E27FC236}">
                <a16:creationId xmlns:a16="http://schemas.microsoft.com/office/drawing/2014/main" id="{D71C1645-BF65-6033-0BE1-B9DD37429A2A}"/>
              </a:ext>
            </a:extLst>
          </p:cNvPr>
          <p:cNvSpPr>
            <a:spLocks noGrp="1"/>
          </p:cNvSpPr>
          <p:nvPr>
            <p:ph type="body" idx="1"/>
          </p:nvPr>
        </p:nvSpPr>
        <p:spPr>
          <a:xfrm>
            <a:off x="1130809" y="3429000"/>
            <a:ext cx="9590550" cy="1333494"/>
          </a:xfrm>
        </p:spPr>
        <p:txBody>
          <a:bodyPr>
            <a:normAutofit fontScale="92500" lnSpcReduction="10000"/>
          </a:bodyPr>
          <a:lstStyle/>
          <a:p>
            <a:pPr marL="5143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Pre-processed the dataset</a:t>
            </a:r>
          </a:p>
          <a:p>
            <a:pPr marL="5143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Generated an AI algorithm using Tensor-flow library.</a:t>
            </a:r>
          </a:p>
          <a:p>
            <a:pPr marL="5143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Built a CNN for Feature Generation with an accuracy of  96%</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00322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9A6A-9715-DA79-97E0-E1BD210EB49A}"/>
              </a:ext>
            </a:extLst>
          </p:cNvPr>
          <p:cNvSpPr>
            <a:spLocks noGrp="1"/>
          </p:cNvSpPr>
          <p:nvPr>
            <p:ph type="title"/>
          </p:nvPr>
        </p:nvSpPr>
        <p:spPr/>
        <p:txBody>
          <a:bodyPr/>
          <a:lstStyle/>
          <a:p>
            <a:r>
              <a:rPr lang="en-US" dirty="0"/>
              <a:t>What can we do more?</a:t>
            </a:r>
            <a:endParaRPr lang="en-IN" dirty="0"/>
          </a:p>
        </p:txBody>
      </p:sp>
      <p:sp>
        <p:nvSpPr>
          <p:cNvPr id="3" name="Text Placeholder 2">
            <a:extLst>
              <a:ext uri="{FF2B5EF4-FFF2-40B4-BE49-F238E27FC236}">
                <a16:creationId xmlns:a16="http://schemas.microsoft.com/office/drawing/2014/main" id="{346BF64E-39A6-8D29-C3FB-D92134E27CBC}"/>
              </a:ext>
            </a:extLst>
          </p:cNvPr>
          <p:cNvSpPr>
            <a:spLocks noGrp="1"/>
          </p:cNvSpPr>
          <p:nvPr>
            <p:ph type="body" idx="1"/>
          </p:nvPr>
        </p:nvSpPr>
        <p:spPr/>
        <p:txBody>
          <a:bodyPr>
            <a:normAutofit fontScale="85000" lnSpcReduction="20000"/>
          </a:bodyPr>
          <a:lstStyle/>
          <a:p>
            <a:pPr marL="5143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IoT Integration -  using hardware like sensors </a:t>
            </a:r>
          </a:p>
          <a:p>
            <a:pPr marL="5143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Multiple inputs to detect the disease with better accuracy</a:t>
            </a:r>
          </a:p>
          <a:p>
            <a:pPr marL="514350"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Product(Rolling) version release – To keep the database updated with newer diseases.</a:t>
            </a:r>
            <a:endParaRPr lang="en-IN" dirty="0"/>
          </a:p>
        </p:txBody>
      </p:sp>
    </p:spTree>
    <p:extLst>
      <p:ext uri="{BB962C8B-B14F-4D97-AF65-F5344CB8AC3E}">
        <p14:creationId xmlns:p14="http://schemas.microsoft.com/office/powerpoint/2010/main" val="1873593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{CAB4588C-D28E-4080-A786-4005276D60A5}tf55705232_win32</Template>
  <TotalTime>146</TotalTime>
  <Words>230</Words>
  <Application>Microsoft Office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Goudy Old Style</vt:lpstr>
      <vt:lpstr>Times New Roman</vt:lpstr>
      <vt:lpstr>Wingdings</vt:lpstr>
      <vt:lpstr>Wingdings 2</vt:lpstr>
      <vt:lpstr>SlateVTI</vt:lpstr>
      <vt:lpstr>Plant Disease Detection Mobile Application</vt:lpstr>
      <vt:lpstr>What our Project is about?</vt:lpstr>
      <vt:lpstr>How are we solving it ?</vt:lpstr>
      <vt:lpstr>PowerPoint Presentation</vt:lpstr>
      <vt:lpstr>Tech Stack</vt:lpstr>
      <vt:lpstr>What have we done till now?</vt:lpstr>
      <vt:lpstr>What can we do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 Mobile Application</dc:title>
  <dc:creator>Abhiram Vadrevu</dc:creator>
  <cp:lastModifiedBy>Yash Rathee</cp:lastModifiedBy>
  <cp:revision>4</cp:revision>
  <dcterms:created xsi:type="dcterms:W3CDTF">2023-10-11T03:29:20Z</dcterms:created>
  <dcterms:modified xsi:type="dcterms:W3CDTF">2024-05-14T10:17:36Z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