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Subtitle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2"/>
            <a:r>
              <a:t>This is the sample paragraph for presentation.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164286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