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361" r:id="rId3"/>
    <p:sldId id="329" r:id="rId4"/>
    <p:sldId id="347" r:id="rId5"/>
    <p:sldId id="259" r:id="rId6"/>
    <p:sldId id="298" r:id="rId7"/>
    <p:sldId id="362" r:id="rId8"/>
    <p:sldId id="363" r:id="rId9"/>
    <p:sldId id="364" r:id="rId10"/>
    <p:sldId id="340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3B574-129C-4DE0-AF57-DA629E3E8741}" v="318" dt="2024-08-06T10:35:31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1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chal Yasg" userId="659caa62a9ae4c64" providerId="LiveId" clId="{D993B574-129C-4DE0-AF57-DA629E3E8741}"/>
    <pc:docChg chg="undo redo custSel modSld">
      <pc:chgData name="Panchal Yasg" userId="659caa62a9ae4c64" providerId="LiveId" clId="{D993B574-129C-4DE0-AF57-DA629E3E8741}" dt="2024-08-06T10:35:31.896" v="766"/>
      <pc:docMkLst>
        <pc:docMk/>
      </pc:docMkLst>
      <pc:sldChg chg="addSp delSp modSp mod">
        <pc:chgData name="Panchal Yasg" userId="659caa62a9ae4c64" providerId="LiveId" clId="{D993B574-129C-4DE0-AF57-DA629E3E8741}" dt="2024-08-06T10:21:14.378" v="711" actId="1076"/>
        <pc:sldMkLst>
          <pc:docMk/>
          <pc:sldMk cId="3979649407" sldId="259"/>
        </pc:sldMkLst>
        <pc:spChg chg="add mod">
          <ac:chgData name="Panchal Yasg" userId="659caa62a9ae4c64" providerId="LiveId" clId="{D993B574-129C-4DE0-AF57-DA629E3E8741}" dt="2024-08-06T10:21:00.329" v="706" actId="20577"/>
          <ac:spMkLst>
            <pc:docMk/>
            <pc:sldMk cId="3979649407" sldId="259"/>
            <ac:spMk id="5" creationId="{570DB3CB-52C7-58A4-CB08-873B91D74135}"/>
          </ac:spMkLst>
        </pc:spChg>
        <pc:spChg chg="add del mod">
          <ac:chgData name="Panchal Yasg" userId="659caa62a9ae4c64" providerId="LiveId" clId="{D993B574-129C-4DE0-AF57-DA629E3E8741}" dt="2024-08-06T09:45:42.969" v="244" actId="22"/>
          <ac:spMkLst>
            <pc:docMk/>
            <pc:sldMk cId="3979649407" sldId="259"/>
            <ac:spMk id="7" creationId="{B16BDF99-6B1F-AE3E-0BFE-07CA93B98CED}"/>
          </ac:spMkLst>
        </pc:spChg>
        <pc:spChg chg="add del">
          <ac:chgData name="Panchal Yasg" userId="659caa62a9ae4c64" providerId="LiveId" clId="{D993B574-129C-4DE0-AF57-DA629E3E8741}" dt="2024-08-06T09:46:50.437" v="250" actId="22"/>
          <ac:spMkLst>
            <pc:docMk/>
            <pc:sldMk cId="3979649407" sldId="259"/>
            <ac:spMk id="9" creationId="{B8E95509-C9E8-1819-16CB-26A445D7F82C}"/>
          </ac:spMkLst>
        </pc:spChg>
        <pc:spChg chg="add mod">
          <ac:chgData name="Panchal Yasg" userId="659caa62a9ae4c64" providerId="LiveId" clId="{D993B574-129C-4DE0-AF57-DA629E3E8741}" dt="2024-08-06T10:19:42.552" v="584" actId="1038"/>
          <ac:spMkLst>
            <pc:docMk/>
            <pc:sldMk cId="3979649407" sldId="259"/>
            <ac:spMk id="11" creationId="{A3FBA642-A2B3-0CA5-38CC-242EA3B06F6D}"/>
          </ac:spMkLst>
        </pc:spChg>
        <pc:spChg chg="add mod">
          <ac:chgData name="Panchal Yasg" userId="659caa62a9ae4c64" providerId="LiveId" clId="{D993B574-129C-4DE0-AF57-DA629E3E8741}" dt="2024-08-06T09:47:44.304" v="272"/>
          <ac:spMkLst>
            <pc:docMk/>
            <pc:sldMk cId="3979649407" sldId="259"/>
            <ac:spMk id="12" creationId="{75C2560F-8171-B4EC-E807-D5C6214B5B36}"/>
          </ac:spMkLst>
        </pc:spChg>
        <pc:spChg chg="add mod">
          <ac:chgData name="Panchal Yasg" userId="659caa62a9ae4c64" providerId="LiveId" clId="{D993B574-129C-4DE0-AF57-DA629E3E8741}" dt="2024-08-06T09:47:44.683" v="273"/>
          <ac:spMkLst>
            <pc:docMk/>
            <pc:sldMk cId="3979649407" sldId="259"/>
            <ac:spMk id="13" creationId="{C2204869-51DC-0BED-CAFA-0D1598C43F3E}"/>
          </ac:spMkLst>
        </pc:spChg>
        <pc:spChg chg="add mod">
          <ac:chgData name="Panchal Yasg" userId="659caa62a9ae4c64" providerId="LiveId" clId="{D993B574-129C-4DE0-AF57-DA629E3E8741}" dt="2024-08-06T09:47:45.062" v="274"/>
          <ac:spMkLst>
            <pc:docMk/>
            <pc:sldMk cId="3979649407" sldId="259"/>
            <ac:spMk id="14" creationId="{B66515FD-9F3F-80AC-1046-963095E157A8}"/>
          </ac:spMkLst>
        </pc:spChg>
        <pc:spChg chg="add mod">
          <ac:chgData name="Panchal Yasg" userId="659caa62a9ae4c64" providerId="LiveId" clId="{D993B574-129C-4DE0-AF57-DA629E3E8741}" dt="2024-08-06T09:47:51.655" v="275"/>
          <ac:spMkLst>
            <pc:docMk/>
            <pc:sldMk cId="3979649407" sldId="259"/>
            <ac:spMk id="15" creationId="{E3F5FE1A-B619-B023-85AB-8C9D8BD5C526}"/>
          </ac:spMkLst>
        </pc:spChg>
        <pc:spChg chg="add mod">
          <ac:chgData name="Panchal Yasg" userId="659caa62a9ae4c64" providerId="LiveId" clId="{D993B574-129C-4DE0-AF57-DA629E3E8741}" dt="2024-08-06T09:47:51.892" v="276"/>
          <ac:spMkLst>
            <pc:docMk/>
            <pc:sldMk cId="3979649407" sldId="259"/>
            <ac:spMk id="16" creationId="{3533A9BC-4D9A-898D-6E2A-C64E605B45FB}"/>
          </ac:spMkLst>
        </pc:spChg>
        <pc:spChg chg="add mod">
          <ac:chgData name="Panchal Yasg" userId="659caa62a9ae4c64" providerId="LiveId" clId="{D993B574-129C-4DE0-AF57-DA629E3E8741}" dt="2024-08-06T09:47:52.100" v="277"/>
          <ac:spMkLst>
            <pc:docMk/>
            <pc:sldMk cId="3979649407" sldId="259"/>
            <ac:spMk id="17" creationId="{820AFF9A-8604-F4A2-8C19-54DC87441413}"/>
          </ac:spMkLst>
        </pc:spChg>
        <pc:spChg chg="add mod">
          <ac:chgData name="Panchal Yasg" userId="659caa62a9ae4c64" providerId="LiveId" clId="{D993B574-129C-4DE0-AF57-DA629E3E8741}" dt="2024-08-06T10:19:42.552" v="584" actId="1038"/>
          <ac:spMkLst>
            <pc:docMk/>
            <pc:sldMk cId="3979649407" sldId="259"/>
            <ac:spMk id="19" creationId="{5D95BE6A-1EB5-F1AD-DF88-365841BB5D54}"/>
          </ac:spMkLst>
        </pc:spChg>
        <pc:spChg chg="add mod">
          <ac:chgData name="Panchal Yasg" userId="659caa62a9ae4c64" providerId="LiveId" clId="{D993B574-129C-4DE0-AF57-DA629E3E8741}" dt="2024-08-06T10:19:42.552" v="584" actId="1038"/>
          <ac:spMkLst>
            <pc:docMk/>
            <pc:sldMk cId="3979649407" sldId="259"/>
            <ac:spMk id="21" creationId="{67CA4B4A-DA9A-4579-1270-25E6C49C697D}"/>
          </ac:spMkLst>
        </pc:spChg>
        <pc:spChg chg="mod">
          <ac:chgData name="Panchal Yasg" userId="659caa62a9ae4c64" providerId="LiveId" clId="{D993B574-129C-4DE0-AF57-DA629E3E8741}" dt="2024-08-06T10:20:56.621" v="703" actId="1038"/>
          <ac:spMkLst>
            <pc:docMk/>
            <pc:sldMk cId="3979649407" sldId="259"/>
            <ac:spMk id="49" creationId="{DBD7FA2E-5148-CABF-4657-76D0FB19C89A}"/>
          </ac:spMkLst>
        </pc:spChg>
        <pc:spChg chg="mod">
          <ac:chgData name="Panchal Yasg" userId="659caa62a9ae4c64" providerId="LiveId" clId="{D993B574-129C-4DE0-AF57-DA629E3E8741}" dt="2024-08-06T10:21:05.384" v="710" actId="1037"/>
          <ac:spMkLst>
            <pc:docMk/>
            <pc:sldMk cId="3979649407" sldId="259"/>
            <ac:spMk id="57" creationId="{ECEF6A9F-D1FA-5115-0EF3-4B01EC70DE3B}"/>
          </ac:spMkLst>
        </pc:spChg>
        <pc:picChg chg="add mod modCrop">
          <ac:chgData name="Panchal Yasg" userId="659caa62a9ae4c64" providerId="LiveId" clId="{D993B574-129C-4DE0-AF57-DA629E3E8741}" dt="2024-08-06T10:21:14.378" v="711" actId="1076"/>
          <ac:picMkLst>
            <pc:docMk/>
            <pc:sldMk cId="3979649407" sldId="259"/>
            <ac:picMk id="3" creationId="{1B2012F1-B1EB-BEBB-C0EF-86332DD2CAF2}"/>
          </ac:picMkLst>
        </pc:picChg>
        <pc:picChg chg="del mod">
          <ac:chgData name="Panchal Yasg" userId="659caa62a9ae4c64" providerId="LiveId" clId="{D993B574-129C-4DE0-AF57-DA629E3E8741}" dt="2024-08-06T09:41:52.710" v="210" actId="478"/>
          <ac:picMkLst>
            <pc:docMk/>
            <pc:sldMk cId="3979649407" sldId="259"/>
            <ac:picMk id="3074" creationId="{4156C216-1C2E-9612-F5E1-ECD8EB6D24F0}"/>
          </ac:picMkLst>
        </pc:picChg>
      </pc:sldChg>
      <pc:sldChg chg="addSp delSp modSp mod">
        <pc:chgData name="Panchal Yasg" userId="659caa62a9ae4c64" providerId="LiveId" clId="{D993B574-129C-4DE0-AF57-DA629E3E8741}" dt="2024-08-06T10:29:16.670" v="764" actId="1038"/>
        <pc:sldMkLst>
          <pc:docMk/>
          <pc:sldMk cId="2737942562" sldId="298"/>
        </pc:sldMkLst>
        <pc:spChg chg="mod">
          <ac:chgData name="Panchal Yasg" userId="659caa62a9ae4c64" providerId="LiveId" clId="{D993B574-129C-4DE0-AF57-DA629E3E8741}" dt="2024-08-06T03:31:27.529" v="136" actId="27636"/>
          <ac:spMkLst>
            <pc:docMk/>
            <pc:sldMk cId="2737942562" sldId="298"/>
            <ac:spMk id="94" creationId="{583DAB04-E9C0-6A3A-C1B2-FC689C13E913}"/>
          </ac:spMkLst>
        </pc:spChg>
        <pc:spChg chg="mod">
          <ac:chgData name="Panchal Yasg" userId="659caa62a9ae4c64" providerId="LiveId" clId="{D993B574-129C-4DE0-AF57-DA629E3E8741}" dt="2024-08-06T10:29:16.670" v="764" actId="1038"/>
          <ac:spMkLst>
            <pc:docMk/>
            <pc:sldMk cId="2737942562" sldId="298"/>
            <ac:spMk id="97" creationId="{C8F2B182-1EB6-323A-86FC-2EE3DEDFF35D}"/>
          </ac:spMkLst>
        </pc:spChg>
        <pc:spChg chg="del">
          <ac:chgData name="Panchal Yasg" userId="659caa62a9ae4c64" providerId="LiveId" clId="{D993B574-129C-4DE0-AF57-DA629E3E8741}" dt="2024-08-06T03:53:50.453" v="182" actId="478"/>
          <ac:spMkLst>
            <pc:docMk/>
            <pc:sldMk cId="2737942562" sldId="298"/>
            <ac:spMk id="107" creationId="{40F0D70A-0130-B3FE-EF4F-D43FD9564002}"/>
          </ac:spMkLst>
        </pc:spChg>
        <pc:picChg chg="add mod">
          <ac:chgData name="Panchal Yasg" userId="659caa62a9ae4c64" providerId="LiveId" clId="{D993B574-129C-4DE0-AF57-DA629E3E8741}" dt="2024-08-06T09:58:02.400" v="535" actId="14861"/>
          <ac:picMkLst>
            <pc:docMk/>
            <pc:sldMk cId="2737942562" sldId="298"/>
            <ac:picMk id="1026" creationId="{2EAF18EF-3E4E-DEEB-6A55-809D8D73F069}"/>
          </ac:picMkLst>
        </pc:picChg>
      </pc:sldChg>
      <pc:sldChg chg="modSp mod modTransition modAnim">
        <pc:chgData name="Panchal Yasg" userId="659caa62a9ae4c64" providerId="LiveId" clId="{D993B574-129C-4DE0-AF57-DA629E3E8741}" dt="2024-08-06T10:35:31.896" v="766"/>
        <pc:sldMkLst>
          <pc:docMk/>
          <pc:sldMk cId="1585171815" sldId="329"/>
        </pc:sldMkLst>
        <pc:grpChg chg="mod">
          <ac:chgData name="Panchal Yasg" userId="659caa62a9ae4c64" providerId="LiveId" clId="{D993B574-129C-4DE0-AF57-DA629E3E8741}" dt="2024-08-06T03:22:51.331" v="37" actId="1076"/>
          <ac:grpSpMkLst>
            <pc:docMk/>
            <pc:sldMk cId="1585171815" sldId="329"/>
            <ac:grpSpMk id="2" creationId="{2F0E0BC6-D179-45BF-B8E7-9C985C6C57C3}"/>
          </ac:grpSpMkLst>
        </pc:grpChg>
      </pc:sldChg>
      <pc:sldChg chg="modSp mod">
        <pc:chgData name="Panchal Yasg" userId="659caa62a9ae4c64" providerId="LiveId" clId="{D993B574-129C-4DE0-AF57-DA629E3E8741}" dt="2024-08-06T09:58:28.338" v="537" actId="1038"/>
        <pc:sldMkLst>
          <pc:docMk/>
          <pc:sldMk cId="3183651750" sldId="340"/>
        </pc:sldMkLst>
        <pc:spChg chg="mod">
          <ac:chgData name="Panchal Yasg" userId="659caa62a9ae4c64" providerId="LiveId" clId="{D993B574-129C-4DE0-AF57-DA629E3E8741}" dt="2024-08-06T03:31:27.535" v="138" actId="27636"/>
          <ac:spMkLst>
            <pc:docMk/>
            <pc:sldMk cId="3183651750" sldId="340"/>
            <ac:spMk id="2" creationId="{D735F7F3-C1B5-4B60-A00A-4EB618DDFB5A}"/>
          </ac:spMkLst>
        </pc:spChg>
        <pc:grpChg chg="mod">
          <ac:chgData name="Panchal Yasg" userId="659caa62a9ae4c64" providerId="LiveId" clId="{D993B574-129C-4DE0-AF57-DA629E3E8741}" dt="2024-08-06T09:58:28.338" v="537" actId="1038"/>
          <ac:grpSpMkLst>
            <pc:docMk/>
            <pc:sldMk cId="3183651750" sldId="340"/>
            <ac:grpSpMk id="21" creationId="{9047B919-C035-4CC9-9716-A22484935CBA}"/>
          </ac:grpSpMkLst>
        </pc:grpChg>
      </pc:sldChg>
      <pc:sldChg chg="modSp mod modAnim">
        <pc:chgData name="Panchal Yasg" userId="659caa62a9ae4c64" providerId="LiveId" clId="{D993B574-129C-4DE0-AF57-DA629E3E8741}" dt="2024-08-06T10:31:16.972" v="765" actId="1076"/>
        <pc:sldMkLst>
          <pc:docMk/>
          <pc:sldMk cId="821656516" sldId="346"/>
        </pc:sldMkLst>
        <pc:grpChg chg="mod">
          <ac:chgData name="Panchal Yasg" userId="659caa62a9ae4c64" providerId="LiveId" clId="{D993B574-129C-4DE0-AF57-DA629E3E8741}" dt="2024-08-06T10:31:16.972" v="765" actId="1076"/>
          <ac:grpSpMkLst>
            <pc:docMk/>
            <pc:sldMk cId="821656516" sldId="346"/>
            <ac:grpSpMk id="2" creationId="{7AD0779B-3B91-4615-A566-E8E40EC0E675}"/>
          </ac:grpSpMkLst>
        </pc:grpChg>
      </pc:sldChg>
      <pc:sldChg chg="delSp modSp mod modTransition modAnim">
        <pc:chgData name="Panchal Yasg" userId="659caa62a9ae4c64" providerId="LiveId" clId="{D993B574-129C-4DE0-AF57-DA629E3E8741}" dt="2024-08-06T10:22:32.312" v="713"/>
        <pc:sldMkLst>
          <pc:docMk/>
          <pc:sldMk cId="3148822504" sldId="347"/>
        </pc:sldMkLst>
        <pc:spChg chg="mod">
          <ac:chgData name="Panchal Yasg" userId="659caa62a9ae4c64" providerId="LiveId" clId="{D993B574-129C-4DE0-AF57-DA629E3E8741}" dt="2024-08-06T09:54:01.454" v="391" actId="1076"/>
          <ac:spMkLst>
            <pc:docMk/>
            <pc:sldMk cId="3148822504" sldId="347"/>
            <ac:spMk id="3" creationId="{BFF28606-8196-0571-CC0D-4E3C563E5D75}"/>
          </ac:spMkLst>
        </pc:spChg>
        <pc:spChg chg="mod">
          <ac:chgData name="Panchal Yasg" userId="659caa62a9ae4c64" providerId="LiveId" clId="{D993B574-129C-4DE0-AF57-DA629E3E8741}" dt="2024-08-06T09:54:08.236" v="393" actId="12"/>
          <ac:spMkLst>
            <pc:docMk/>
            <pc:sldMk cId="3148822504" sldId="347"/>
            <ac:spMk id="6" creationId="{34FFEC16-ED08-2DCE-AE54-B36B077B7493}"/>
          </ac:spMkLst>
        </pc:spChg>
        <pc:spChg chg="del">
          <ac:chgData name="Panchal Yasg" userId="659caa62a9ae4c64" providerId="LiveId" clId="{D993B574-129C-4DE0-AF57-DA629E3E8741}" dt="2024-08-06T03:51:45.942" v="139" actId="478"/>
          <ac:spMkLst>
            <pc:docMk/>
            <pc:sldMk cId="3148822504" sldId="347"/>
            <ac:spMk id="9" creationId="{681307C1-3E1A-4E77-9C5F-EAB79FFEC9EC}"/>
          </ac:spMkLst>
        </pc:spChg>
        <pc:spChg chg="mod">
          <ac:chgData name="Panchal Yasg" userId="659caa62a9ae4c64" providerId="LiveId" clId="{D993B574-129C-4DE0-AF57-DA629E3E8741}" dt="2024-08-06T09:54:21.240" v="396" actId="1076"/>
          <ac:spMkLst>
            <pc:docMk/>
            <pc:sldMk cId="3148822504" sldId="347"/>
            <ac:spMk id="28" creationId="{B32E9FEA-ED24-E067-9079-36C3D3B0CEEB}"/>
          </ac:spMkLst>
        </pc:spChg>
        <pc:picChg chg="mod">
          <ac:chgData name="Panchal Yasg" userId="659caa62a9ae4c64" providerId="LiveId" clId="{D993B574-129C-4DE0-AF57-DA629E3E8741}" dt="2024-08-06T09:54:40.605" v="431" actId="14861"/>
          <ac:picMkLst>
            <pc:docMk/>
            <pc:sldMk cId="3148822504" sldId="347"/>
            <ac:picMk id="2050" creationId="{94CF02FA-8AC6-50A2-2FDC-AC4AA4ACBFE5}"/>
          </ac:picMkLst>
        </pc:picChg>
      </pc:sldChg>
      <pc:sldChg chg="modSp mod modTransition modAnim">
        <pc:chgData name="Panchal Yasg" userId="659caa62a9ae4c64" providerId="LiveId" clId="{D993B574-129C-4DE0-AF57-DA629E3E8741}" dt="2024-08-06T10:24:40.868" v="759" actId="1076"/>
        <pc:sldMkLst>
          <pc:docMk/>
          <pc:sldMk cId="1884308510" sldId="361"/>
        </pc:sldMkLst>
        <pc:spChg chg="mod">
          <ac:chgData name="Panchal Yasg" userId="659caa62a9ae4c64" providerId="LiveId" clId="{D993B574-129C-4DE0-AF57-DA629E3E8741}" dt="2024-08-06T09:37:03.968" v="194" actId="14100"/>
          <ac:spMkLst>
            <pc:docMk/>
            <pc:sldMk cId="1884308510" sldId="361"/>
            <ac:spMk id="9" creationId="{B2DAA667-36E5-482D-9F54-32B2E46999CA}"/>
          </ac:spMkLst>
        </pc:spChg>
        <pc:spChg chg="mod">
          <ac:chgData name="Panchal Yasg" userId="659caa62a9ae4c64" providerId="LiveId" clId="{D993B574-129C-4DE0-AF57-DA629E3E8741}" dt="2024-08-06T10:24:40.868" v="759" actId="1076"/>
          <ac:spMkLst>
            <pc:docMk/>
            <pc:sldMk cId="1884308510" sldId="361"/>
            <ac:spMk id="10" creationId="{1A94EB18-56FD-424D-A0AA-1D17E8496CA2}"/>
          </ac:spMkLst>
        </pc:spChg>
        <pc:grpChg chg="mod">
          <ac:chgData name="Panchal Yasg" userId="659caa62a9ae4c64" providerId="LiveId" clId="{D993B574-129C-4DE0-AF57-DA629E3E8741}" dt="2024-08-06T09:37:17.790" v="195" actId="1076"/>
          <ac:grpSpMkLst>
            <pc:docMk/>
            <pc:sldMk cId="1884308510" sldId="361"/>
            <ac:grpSpMk id="7" creationId="{80F30558-FFDC-4D3D-8CF4-0B7BFDA129F1}"/>
          </ac:grpSpMkLst>
        </pc:grpChg>
      </pc:sldChg>
      <pc:sldChg chg="delSp modSp mod">
        <pc:chgData name="Panchal Yasg" userId="659caa62a9ae4c64" providerId="LiveId" clId="{D993B574-129C-4DE0-AF57-DA629E3E8741}" dt="2024-08-06T09:53:18.674" v="388" actId="14861"/>
        <pc:sldMkLst>
          <pc:docMk/>
          <pc:sldMk cId="3710372535" sldId="362"/>
        </pc:sldMkLst>
        <pc:spChg chg="mod">
          <ac:chgData name="Panchal Yasg" userId="659caa62a9ae4c64" providerId="LiveId" clId="{D993B574-129C-4DE0-AF57-DA629E3E8741}" dt="2024-08-06T09:51:17.428" v="327" actId="113"/>
          <ac:spMkLst>
            <pc:docMk/>
            <pc:sldMk cId="3710372535" sldId="362"/>
            <ac:spMk id="3" creationId="{BFF28606-8196-0571-CC0D-4E3C563E5D75}"/>
          </ac:spMkLst>
        </pc:spChg>
        <pc:spChg chg="mod">
          <ac:chgData name="Panchal Yasg" userId="659caa62a9ae4c64" providerId="LiveId" clId="{D993B574-129C-4DE0-AF57-DA629E3E8741}" dt="2024-08-06T09:51:00.062" v="323" actId="20577"/>
          <ac:spMkLst>
            <pc:docMk/>
            <pc:sldMk cId="3710372535" sldId="362"/>
            <ac:spMk id="4" creationId="{15A4BDA0-C270-4764-9C18-A593BCE2C965}"/>
          </ac:spMkLst>
        </pc:spChg>
        <pc:spChg chg="mod">
          <ac:chgData name="Panchal Yasg" userId="659caa62a9ae4c64" providerId="LiveId" clId="{D993B574-129C-4DE0-AF57-DA629E3E8741}" dt="2024-08-06T09:51:30.757" v="329" actId="12"/>
          <ac:spMkLst>
            <pc:docMk/>
            <pc:sldMk cId="3710372535" sldId="362"/>
            <ac:spMk id="6" creationId="{34FFEC16-ED08-2DCE-AE54-B36B077B7493}"/>
          </ac:spMkLst>
        </pc:spChg>
        <pc:spChg chg="del mod">
          <ac:chgData name="Panchal Yasg" userId="659caa62a9ae4c64" providerId="LiveId" clId="{D993B574-129C-4DE0-AF57-DA629E3E8741}" dt="2024-08-06T09:51:10.327" v="324" actId="478"/>
          <ac:spMkLst>
            <pc:docMk/>
            <pc:sldMk cId="3710372535" sldId="362"/>
            <ac:spMk id="9" creationId="{681307C1-3E1A-4E77-9C5F-EAB79FFEC9EC}"/>
          </ac:spMkLst>
        </pc:spChg>
        <pc:spChg chg="mod">
          <ac:chgData name="Panchal Yasg" userId="659caa62a9ae4c64" providerId="LiveId" clId="{D993B574-129C-4DE0-AF57-DA629E3E8741}" dt="2024-08-06T09:51:53.325" v="335" actId="1076"/>
          <ac:spMkLst>
            <pc:docMk/>
            <pc:sldMk cId="3710372535" sldId="362"/>
            <ac:spMk id="28" creationId="{B32E9FEA-ED24-E067-9079-36C3D3B0CEEB}"/>
          </ac:spMkLst>
        </pc:spChg>
        <pc:picChg chg="mod">
          <ac:chgData name="Panchal Yasg" userId="659caa62a9ae4c64" providerId="LiveId" clId="{D993B574-129C-4DE0-AF57-DA629E3E8741}" dt="2024-08-06T09:53:18.674" v="388" actId="14861"/>
          <ac:picMkLst>
            <pc:docMk/>
            <pc:sldMk cId="3710372535" sldId="362"/>
            <ac:picMk id="6146" creationId="{C635602B-643A-B00D-4464-4AE701767650}"/>
          </ac:picMkLst>
        </pc:picChg>
      </pc:sldChg>
      <pc:sldChg chg="modSp mod">
        <pc:chgData name="Panchal Yasg" userId="659caa62a9ae4c64" providerId="LiveId" clId="{D993B574-129C-4DE0-AF57-DA629E3E8741}" dt="2024-08-06T09:57:25.545" v="475" actId="255"/>
        <pc:sldMkLst>
          <pc:docMk/>
          <pc:sldMk cId="3450566598" sldId="363"/>
        </pc:sldMkLst>
        <pc:spChg chg="mod">
          <ac:chgData name="Panchal Yasg" userId="659caa62a9ae4c64" providerId="LiveId" clId="{D993B574-129C-4DE0-AF57-DA629E3E8741}" dt="2024-08-06T09:57:25.545" v="475" actId="255"/>
          <ac:spMkLst>
            <pc:docMk/>
            <pc:sldMk cId="3450566598" sldId="363"/>
            <ac:spMk id="57" creationId="{ECEF6A9F-D1FA-5115-0EF3-4B01EC70DE3B}"/>
          </ac:spMkLst>
        </pc:spChg>
      </pc:sldChg>
      <pc:sldChg chg="addSp delSp modSp mod">
        <pc:chgData name="Panchal Yasg" userId="659caa62a9ae4c64" providerId="LiveId" clId="{D993B574-129C-4DE0-AF57-DA629E3E8741}" dt="2024-08-06T09:36:26.363" v="192" actId="1076"/>
        <pc:sldMkLst>
          <pc:docMk/>
          <pc:sldMk cId="2208695756" sldId="364"/>
        </pc:sldMkLst>
        <pc:spChg chg="mod">
          <ac:chgData name="Panchal Yasg" userId="659caa62a9ae4c64" providerId="LiveId" clId="{D993B574-129C-4DE0-AF57-DA629E3E8741}" dt="2024-08-06T03:31:27.532" v="137" actId="27636"/>
          <ac:spMkLst>
            <pc:docMk/>
            <pc:sldMk cId="2208695756" sldId="364"/>
            <ac:spMk id="94" creationId="{583DAB04-E9C0-6A3A-C1B2-FC689C13E913}"/>
          </ac:spMkLst>
        </pc:spChg>
        <pc:spChg chg="mod">
          <ac:chgData name="Panchal Yasg" userId="659caa62a9ae4c64" providerId="LiveId" clId="{D993B574-129C-4DE0-AF57-DA629E3E8741}" dt="2024-08-06T09:36:19.423" v="191" actId="1076"/>
          <ac:spMkLst>
            <pc:docMk/>
            <pc:sldMk cId="2208695756" sldId="364"/>
            <ac:spMk id="97" creationId="{C8F2B182-1EB6-323A-86FC-2EE3DEDFF35D}"/>
          </ac:spMkLst>
        </pc:spChg>
        <pc:picChg chg="mod">
          <ac:chgData name="Panchal Yasg" userId="659caa62a9ae4c64" providerId="LiveId" clId="{D993B574-129C-4DE0-AF57-DA629E3E8741}" dt="2024-08-06T09:36:26.363" v="192" actId="1076"/>
          <ac:picMkLst>
            <pc:docMk/>
            <pc:sldMk cId="2208695756" sldId="364"/>
            <ac:picMk id="3" creationId="{2DFC29D1-7529-07A7-667C-BD26CBC359BF}"/>
          </ac:picMkLst>
        </pc:picChg>
        <pc:picChg chg="del">
          <ac:chgData name="Panchal Yasg" userId="659caa62a9ae4c64" providerId="LiveId" clId="{D993B574-129C-4DE0-AF57-DA629E3E8741}" dt="2024-08-06T03:57:35.277" v="184" actId="478"/>
          <ac:picMkLst>
            <pc:docMk/>
            <pc:sldMk cId="2208695756" sldId="364"/>
            <ac:picMk id="5" creationId="{955F8CBF-791B-69DF-723E-89FD34C81B77}"/>
          </ac:picMkLst>
        </pc:picChg>
        <pc:picChg chg="add mod">
          <ac:chgData name="Panchal Yasg" userId="659caa62a9ae4c64" providerId="LiveId" clId="{D993B574-129C-4DE0-AF57-DA629E3E8741}" dt="2024-08-06T03:57:56.005" v="187" actId="1076"/>
          <ac:picMkLst>
            <pc:docMk/>
            <pc:sldMk cId="2208695756" sldId="364"/>
            <ac:picMk id="2050" creationId="{FA127AD1-70A1-F310-708C-720A6A6166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646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142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161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10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8280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028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666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09896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80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8457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587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468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761" r:id="rId20"/>
    <p:sldLayoutId id="2147483762" r:id="rId21"/>
    <p:sldLayoutId id="2147483758" r:id="rId22"/>
    <p:sldLayoutId id="2147483759" r:id="rId23"/>
    <p:sldLayoutId id="2147483760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40" r:id="rId2"/>
    <p:sldLayoutId id="2147483741" r:id="rId3"/>
    <p:sldLayoutId id="2147483742" r:id="rId4"/>
    <p:sldLayoutId id="2147483780" r:id="rId5"/>
    <p:sldLayoutId id="2147483781" r:id="rId6"/>
    <p:sldLayoutId id="2147483776" r:id="rId7"/>
    <p:sldLayoutId id="2147483777" r:id="rId8"/>
    <p:sldLayoutId id="21474837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182283" y="1710516"/>
            <a:ext cx="8317905" cy="1718484"/>
            <a:chOff x="148600" y="2334403"/>
            <a:chExt cx="8176467" cy="1718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600" y="2334403"/>
              <a:ext cx="817646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/>
                <a:t>Merge Sort and Quick Sort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276620" y="3385910"/>
              <a:ext cx="4838589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Presented </a:t>
              </a:r>
            </a:p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by </a:t>
              </a:r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Yash Panchal 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08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-358814" y="1238888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0E0BC6-D179-45BF-B8E7-9C985C6C57C3}"/>
              </a:ext>
            </a:extLst>
          </p:cNvPr>
          <p:cNvGrpSpPr/>
          <p:nvPr/>
        </p:nvGrpSpPr>
        <p:grpSpPr>
          <a:xfrm>
            <a:off x="589911" y="487173"/>
            <a:ext cx="4562061" cy="6112565"/>
            <a:chOff x="561920" y="562947"/>
            <a:chExt cx="4562061" cy="6112565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19B85C8D-90F2-4251-B733-3FCE73631D10}"/>
                </a:ext>
              </a:extLst>
            </p:cNvPr>
            <p:cNvSpPr/>
            <p:nvPr/>
          </p:nvSpPr>
          <p:spPr>
            <a:xfrm>
              <a:off x="561920" y="562947"/>
              <a:ext cx="4562061" cy="6112565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A6BC8B-C121-4500-8717-BE25D3CA3F01}"/>
                </a:ext>
              </a:extLst>
            </p:cNvPr>
            <p:cNvSpPr txBox="1"/>
            <p:nvPr/>
          </p:nvSpPr>
          <p:spPr>
            <a:xfrm>
              <a:off x="989204" y="2877172"/>
              <a:ext cx="37074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Sorting algorithms are used to arrange elements in a particular order. Two popular efficient sorting algorithms are Merge Sort and Quick Sort.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ABD149-2212-4A4B-81FD-A9BBDDBB20C3}"/>
                </a:ext>
              </a:extLst>
            </p:cNvPr>
            <p:cNvSpPr txBox="1"/>
            <p:nvPr/>
          </p:nvSpPr>
          <p:spPr>
            <a:xfrm>
              <a:off x="989202" y="2195358"/>
              <a:ext cx="3707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Content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8F1960-70D8-43B5-AB1D-D938EBE3200F}"/>
                </a:ext>
              </a:extLst>
            </p:cNvPr>
            <p:cNvSpPr txBox="1"/>
            <p:nvPr/>
          </p:nvSpPr>
          <p:spPr>
            <a:xfrm>
              <a:off x="1036286" y="4746089"/>
              <a:ext cx="37074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let </a:t>
              </a:r>
              <a:r>
                <a:rPr lang="en-US" sz="1200" dirty="0"/>
                <a:t>numbers</a:t>
              </a:r>
              <a:r>
                <a:rPr lang="en-US" sz="1200" dirty="0">
                  <a:solidFill>
                    <a:schemeClr val="bg1"/>
                  </a:solidFill>
                </a:rPr>
                <a:t> = [5, 2, 9, 1, 5, 6]; </a:t>
              </a:r>
              <a:r>
                <a:rPr lang="en-US" sz="1200" dirty="0" err="1"/>
                <a:t>numbers.sort</a:t>
              </a:r>
              <a:r>
                <a:rPr lang="en-US" sz="1200" dirty="0"/>
                <a:t>(); </a:t>
              </a:r>
            </a:p>
            <a:p>
              <a:endParaRPr lang="en-US" sz="1200" dirty="0"/>
            </a:p>
            <a:p>
              <a:r>
                <a:rPr lang="en-US" sz="1200" dirty="0">
                  <a:solidFill>
                    <a:srgbClr val="FFFF00"/>
                  </a:solidFill>
                </a:rPr>
                <a:t>//This will sort the array in ascending order.</a:t>
              </a:r>
            </a:p>
            <a:p>
              <a:endParaRPr lang="en-US" sz="1200" dirty="0">
                <a:solidFill>
                  <a:schemeClr val="bg1"/>
                </a:solidFill>
              </a:endParaRPr>
            </a:p>
            <a:p>
              <a:r>
                <a:rPr lang="en-US" sz="1200" dirty="0">
                  <a:solidFill>
                    <a:schemeClr val="bg1"/>
                  </a:solidFill>
                </a:rPr>
                <a:t>console.log(</a:t>
              </a:r>
              <a:r>
                <a:rPr lang="en-US" sz="1200" dirty="0">
                  <a:solidFill>
                    <a:srgbClr val="FFFF00"/>
                  </a:solidFill>
                </a:rPr>
                <a:t>numbers</a:t>
              </a:r>
              <a:r>
                <a:rPr lang="en-US" sz="1200" dirty="0">
                  <a:solidFill>
                    <a:schemeClr val="bg1"/>
                  </a:solidFill>
                </a:rPr>
                <a:t>); </a:t>
              </a:r>
              <a:r>
                <a:rPr lang="en-US" sz="1200" dirty="0"/>
                <a:t>// Output: [1, 2, 5, 5, 6, 9]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E5BFE3-9E8C-4BDD-885C-70BFF7D9F899}"/>
                </a:ext>
              </a:extLst>
            </p:cNvPr>
            <p:cNvSpPr txBox="1"/>
            <p:nvPr/>
          </p:nvSpPr>
          <p:spPr>
            <a:xfrm>
              <a:off x="999364" y="4134780"/>
              <a:ext cx="3707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Here's a simple example: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8F1BBF-CB0C-46A6-BBB7-7525FA42473B}"/>
                </a:ext>
              </a:extLst>
            </p:cNvPr>
            <p:cNvSpPr txBox="1"/>
            <p:nvPr/>
          </p:nvSpPr>
          <p:spPr>
            <a:xfrm>
              <a:off x="989205" y="1017870"/>
              <a:ext cx="37074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Introduction to Sorting Algorithms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23047" y="19798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800" dirty="0"/>
              <a:t>Merge Sort - Overview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28606-8196-0571-CC0D-4E3C563E5D75}"/>
              </a:ext>
            </a:extLst>
          </p:cNvPr>
          <p:cNvSpPr txBox="1"/>
          <p:nvPr/>
        </p:nvSpPr>
        <p:spPr>
          <a:xfrm>
            <a:off x="2915920" y="1335985"/>
            <a:ext cx="636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EC16-ED08-2DCE-AE54-B36B077B7493}"/>
              </a:ext>
            </a:extLst>
          </p:cNvPr>
          <p:cNvSpPr txBox="1"/>
          <p:nvPr/>
        </p:nvSpPr>
        <p:spPr>
          <a:xfrm>
            <a:off x="4379789" y="1926719"/>
            <a:ext cx="636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Merge Sort is a Divide and Conquer algorithm that divides the array into halves, sorts them, and then merges them.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2E9FEA-ED24-E067-9079-36C3D3B0CEEB}"/>
              </a:ext>
            </a:extLst>
          </p:cNvPr>
          <p:cNvSpPr txBox="1"/>
          <p:nvPr/>
        </p:nvSpPr>
        <p:spPr>
          <a:xfrm>
            <a:off x="4379789" y="2908665"/>
            <a:ext cx="636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Inventor:</a:t>
            </a:r>
            <a:r>
              <a:rPr lang="de-DE" dirty="0"/>
              <a:t> John von Neumann in 1945.</a:t>
            </a:r>
            <a:endParaRPr lang="en-IN" dirty="0"/>
          </a:p>
        </p:txBody>
      </p:sp>
      <p:pic>
        <p:nvPicPr>
          <p:cNvPr id="2050" name="Picture 2" descr="John von neumann hi-res stock ...">
            <a:extLst>
              <a:ext uri="{FF2B5EF4-FFF2-40B4-BE49-F238E27FC236}">
                <a16:creationId xmlns:a16="http://schemas.microsoft.com/office/drawing/2014/main" id="{94CF02FA-8AC6-50A2-2FDC-AC4AA4ACB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14" y="3255739"/>
            <a:ext cx="2394823" cy="3302159"/>
          </a:xfrm>
          <a:prstGeom prst="rect">
            <a:avLst/>
          </a:prstGeom>
          <a:noFill/>
          <a:effectLst>
            <a:outerShdw blurRad="381000" dist="50800" dir="5400000" algn="ctr" rotWithShape="0">
              <a:srgbClr val="000000">
                <a:alpha val="9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BD7FA2E-5148-CABF-4657-76D0FB19C89A}"/>
              </a:ext>
            </a:extLst>
          </p:cNvPr>
          <p:cNvSpPr txBox="1"/>
          <p:nvPr/>
        </p:nvSpPr>
        <p:spPr>
          <a:xfrm>
            <a:off x="348924" y="199587"/>
            <a:ext cx="11075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Source Sans 3"/>
              </a:rPr>
              <a:t>     Merge Sort Data Structure and Algorithms Tutorials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EF6A9F-D1FA-5115-0EF3-4B01EC70DE3B}"/>
              </a:ext>
            </a:extLst>
          </p:cNvPr>
          <p:cNvSpPr txBox="1"/>
          <p:nvPr/>
        </p:nvSpPr>
        <p:spPr>
          <a:xfrm>
            <a:off x="945188" y="1989001"/>
            <a:ext cx="849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Here’s a step-by-step explanation of how merge sort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012F1-B1EB-BEBB-C0EF-86332DD2C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4"/>
          <a:stretch/>
        </p:blipFill>
        <p:spPr>
          <a:xfrm>
            <a:off x="4690039" y="3636214"/>
            <a:ext cx="6734175" cy="3069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DB3CB-52C7-58A4-CB08-873B91D74135}"/>
              </a:ext>
            </a:extLst>
          </p:cNvPr>
          <p:cNvSpPr txBox="1"/>
          <p:nvPr/>
        </p:nvSpPr>
        <p:spPr>
          <a:xfrm>
            <a:off x="904507" y="1380826"/>
            <a:ext cx="89737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erge sort is a popular sorting algorithm known for its efficiency and stability. It follows the divide-and-conquer approach to sort a given array of elements.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BA642-A2B3-0CA5-38CC-242EA3B06F6D}"/>
              </a:ext>
            </a:extLst>
          </p:cNvPr>
          <p:cNvSpPr txBox="1"/>
          <p:nvPr/>
        </p:nvSpPr>
        <p:spPr>
          <a:xfrm>
            <a:off x="968338" y="2708575"/>
            <a:ext cx="9274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Divide</a:t>
            </a:r>
            <a:r>
              <a:rPr lang="en-IN" sz="1600" dirty="0"/>
              <a:t>: Divide the list or array recursively into two halves until it can no more be divided.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95BE6A-1EB5-F1AD-DF88-365841BB5D54}"/>
              </a:ext>
            </a:extLst>
          </p:cNvPr>
          <p:cNvSpPr txBox="1"/>
          <p:nvPr/>
        </p:nvSpPr>
        <p:spPr>
          <a:xfrm>
            <a:off x="968338" y="2992691"/>
            <a:ext cx="8637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Conquer</a:t>
            </a:r>
            <a:r>
              <a:rPr lang="en-IN" sz="1600" dirty="0"/>
              <a:t>: Each subarray is sorted individually using the merge sort algorithm.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A4B4A-DA9A-4579-1270-25E6C49C697D}"/>
              </a:ext>
            </a:extLst>
          </p:cNvPr>
          <p:cNvSpPr txBox="1"/>
          <p:nvPr/>
        </p:nvSpPr>
        <p:spPr>
          <a:xfrm>
            <a:off x="968338" y="3322973"/>
            <a:ext cx="95016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Merge</a:t>
            </a:r>
            <a:r>
              <a:rPr lang="en-IN" sz="1600" dirty="0"/>
              <a:t>: The sorted subarrays are merged back together in sorted order. </a:t>
            </a:r>
          </a:p>
          <a:p>
            <a:r>
              <a:rPr lang="en-IN" sz="1600" dirty="0"/>
              <a:t>                 The process continues until all elements from both subarrays have been merged.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583DAB04-E9C0-6A3A-C1B2-FC689C13E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F2B182-1EB6-323A-86FC-2EE3DEDFF35D}"/>
              </a:ext>
            </a:extLst>
          </p:cNvPr>
          <p:cNvSpPr/>
          <p:nvPr/>
        </p:nvSpPr>
        <p:spPr>
          <a:xfrm>
            <a:off x="-2244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1">
            <a:extLst>
              <a:ext uri="{FF2B5EF4-FFF2-40B4-BE49-F238E27FC236}">
                <a16:creationId xmlns:a16="http://schemas.microsoft.com/office/drawing/2014/main" id="{DED2008E-9336-B5C0-E060-C6EE5868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47" y="-83198"/>
            <a:ext cx="46025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Merge Sort Pseudocode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C82E5248-C415-5C2E-770A-A6047CC33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21" y="1711524"/>
            <a:ext cx="5098222" cy="406943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C7B0B63-B462-B777-39A7-9B24EB762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28" y="2505479"/>
            <a:ext cx="2811259" cy="2910797"/>
          </a:xfrm>
          <a:prstGeom prst="rect">
            <a:avLst/>
          </a:prstGeom>
        </p:spPr>
      </p:pic>
      <p:pic>
        <p:nvPicPr>
          <p:cNvPr id="1026" name="Picture 2" descr="Merge Sort Average Case">
            <a:extLst>
              <a:ext uri="{FF2B5EF4-FFF2-40B4-BE49-F238E27FC236}">
                <a16:creationId xmlns:a16="http://schemas.microsoft.com/office/drawing/2014/main" id="{2EAF18EF-3E4E-DEEB-6A55-809D8D73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43" y="2613089"/>
            <a:ext cx="2695575" cy="2695575"/>
          </a:xfrm>
          <a:prstGeom prst="rect">
            <a:avLst/>
          </a:prstGeom>
          <a:noFill/>
          <a:effectLst>
            <a:outerShdw blurRad="177800" dist="50800" dir="5400000" sx="45000" sy="45000" algn="ctr" rotWithShape="0">
              <a:schemeClr val="accent1">
                <a:alpha val="8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28320" y="170041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800" dirty="0"/>
              <a:t>Quick Sort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28606-8196-0571-CC0D-4E3C563E5D75}"/>
              </a:ext>
            </a:extLst>
          </p:cNvPr>
          <p:cNvSpPr txBox="1"/>
          <p:nvPr/>
        </p:nvSpPr>
        <p:spPr>
          <a:xfrm>
            <a:off x="3037583" y="1488401"/>
            <a:ext cx="636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EC16-ED08-2DCE-AE54-B36B077B7493}"/>
              </a:ext>
            </a:extLst>
          </p:cNvPr>
          <p:cNvSpPr txBox="1"/>
          <p:nvPr/>
        </p:nvSpPr>
        <p:spPr>
          <a:xfrm>
            <a:off x="4389120" y="2006209"/>
            <a:ext cx="636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Quick Sort is a Divide and Conquer algorithm that selects a pivot element and partitions the array around the pivot.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2E9FEA-ED24-E067-9079-36C3D3B0CEEB}"/>
              </a:ext>
            </a:extLst>
          </p:cNvPr>
          <p:cNvSpPr txBox="1"/>
          <p:nvPr/>
        </p:nvSpPr>
        <p:spPr>
          <a:xfrm>
            <a:off x="4389120" y="3000045"/>
            <a:ext cx="636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Inventor:</a:t>
            </a:r>
            <a:r>
              <a:rPr lang="de-DE" dirty="0"/>
              <a:t> </a:t>
            </a:r>
            <a:r>
              <a:rPr lang="en-IN" dirty="0"/>
              <a:t>Tony Hoare in 1959.</a:t>
            </a:r>
          </a:p>
        </p:txBody>
      </p:sp>
      <p:pic>
        <p:nvPicPr>
          <p:cNvPr id="6146" name="Picture 2" descr="Tony Hoare - Wikipedia">
            <a:extLst>
              <a:ext uri="{FF2B5EF4-FFF2-40B4-BE49-F238E27FC236}">
                <a16:creationId xmlns:a16="http://schemas.microsoft.com/office/drawing/2014/main" id="{C635602B-643A-B00D-4464-4AE70176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94" y="3447347"/>
            <a:ext cx="2773942" cy="2773942"/>
          </a:xfrm>
          <a:prstGeom prst="rect">
            <a:avLst/>
          </a:prstGeom>
          <a:noFill/>
          <a:effectLst>
            <a:outerShdw blurRad="228600" dist="50800" dir="5400000" algn="ctr" rotWithShape="0">
              <a:srgbClr val="000000">
                <a:alpha val="9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7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BD7FA2E-5148-CABF-4657-76D0FB19C89A}"/>
              </a:ext>
            </a:extLst>
          </p:cNvPr>
          <p:cNvSpPr txBox="1"/>
          <p:nvPr/>
        </p:nvSpPr>
        <p:spPr>
          <a:xfrm>
            <a:off x="934720" y="318254"/>
            <a:ext cx="10322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C0C0C0"/>
                </a:highlight>
                <a:latin typeface="Source Sans 3"/>
              </a:rPr>
              <a:t>Merge Sort – Data Structure and Algorithms Tutorials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EF6A9F-D1FA-5115-0EF3-4B01EC70DE3B}"/>
              </a:ext>
            </a:extLst>
          </p:cNvPr>
          <p:cNvSpPr txBox="1"/>
          <p:nvPr/>
        </p:nvSpPr>
        <p:spPr>
          <a:xfrm>
            <a:off x="1676400" y="1433681"/>
            <a:ext cx="909963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unito" pitchFamily="2" charset="0"/>
              </a:rPr>
              <a:t>    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0"/>
              </a:rPr>
              <a:t>T</a:t>
            </a:r>
            <a:r>
              <a: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unito" pitchFamily="2" charset="0"/>
              </a:rPr>
              <a:t>he key process in </a:t>
            </a:r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quickSort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unito" pitchFamily="2" charset="0"/>
              </a:rPr>
              <a:t> </a:t>
            </a:r>
            <a:r>
              <a: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unito" pitchFamily="2" charset="0"/>
              </a:rPr>
              <a:t>is a </a:t>
            </a:r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partition()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unito" pitchFamily="2" charset="0"/>
              </a:rPr>
              <a:t> </a:t>
            </a:r>
            <a:r>
              <a: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unito" pitchFamily="2" charset="0"/>
              </a:rPr>
              <a:t>. The target of partitions is to place the pivot (any element can be chosen to be a pivot) at its correct position in the sorted array and put all smaller elements to the left of the pivot, and all greater elements to the right of the pivot.</a:t>
            </a:r>
          </a:p>
          <a:p>
            <a:pPr algn="l" rtl="0" fontAlgn="base"/>
            <a:r>
              <a: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unito" pitchFamily="2" charset="0"/>
              </a:rPr>
              <a:t>Partition is done recursively on each side of the pivot after the pivot is placed in its correct position and this finally sorts the array.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3068554B-8EDF-51A5-0361-A8C9A319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040" y="3156079"/>
            <a:ext cx="66960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583DAB04-E9C0-6A3A-C1B2-FC689C13E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F2B182-1EB6-323A-86FC-2EE3DEDFF3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1">
            <a:extLst>
              <a:ext uri="{FF2B5EF4-FFF2-40B4-BE49-F238E27FC236}">
                <a16:creationId xmlns:a16="http://schemas.microsoft.com/office/drawing/2014/main" id="{DED2008E-9336-B5C0-E060-C6EE5868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47" y="409244"/>
            <a:ext cx="474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Quick Sort - Pseudocode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F0D70A-0130-B3FE-EF4F-D43FD9564002}"/>
              </a:ext>
            </a:extLst>
          </p:cNvPr>
          <p:cNvSpPr/>
          <p:nvPr/>
        </p:nvSpPr>
        <p:spPr>
          <a:xfrm>
            <a:off x="7214415" y="2719178"/>
            <a:ext cx="3179887" cy="2449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C29D1-7529-07A7-667C-BD26CBC35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7" y="1245439"/>
            <a:ext cx="3970364" cy="4572396"/>
          </a:xfrm>
          <a:prstGeom prst="rect">
            <a:avLst/>
          </a:prstGeom>
        </p:spPr>
      </p:pic>
      <p:pic>
        <p:nvPicPr>
          <p:cNvPr id="2050" name="Picture 2" descr="Quick Sort: A Beginner-Friendly Guide with TypeScript | by ...">
            <a:extLst>
              <a:ext uri="{FF2B5EF4-FFF2-40B4-BE49-F238E27FC236}">
                <a16:creationId xmlns:a16="http://schemas.microsoft.com/office/drawing/2014/main" id="{FA127AD1-70A1-F310-708C-720A6A61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61" y="2447211"/>
            <a:ext cx="3852765" cy="282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9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Comparison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F07910-E97D-4DEE-A363-E02078D77E34}"/>
              </a:ext>
            </a:extLst>
          </p:cNvPr>
          <p:cNvGrpSpPr/>
          <p:nvPr/>
        </p:nvGrpSpPr>
        <p:grpSpPr>
          <a:xfrm>
            <a:off x="1057097" y="2073985"/>
            <a:ext cx="2792272" cy="2854968"/>
            <a:chOff x="1666566" y="3451657"/>
            <a:chExt cx="2305154" cy="235691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3693C4-D8BC-40F0-86F2-2D84E007C0D3}"/>
                </a:ext>
              </a:extLst>
            </p:cNvPr>
            <p:cNvGrpSpPr/>
            <p:nvPr/>
          </p:nvGrpSpPr>
          <p:grpSpPr>
            <a:xfrm>
              <a:off x="1666566" y="3451657"/>
              <a:ext cx="2305154" cy="2356912"/>
              <a:chOff x="7305457" y="4789169"/>
              <a:chExt cx="1462959" cy="1495809"/>
            </a:xfrm>
          </p:grpSpPr>
          <p:sp>
            <p:nvSpPr>
              <p:cNvPr id="9" name="Freeform: Shape 9">
                <a:extLst>
                  <a:ext uri="{FF2B5EF4-FFF2-40B4-BE49-F238E27FC236}">
                    <a16:creationId xmlns:a16="http://schemas.microsoft.com/office/drawing/2014/main" id="{8FBD3E12-E255-4D82-A713-21847FB65594}"/>
                  </a:ext>
                </a:extLst>
              </p:cNvPr>
              <p:cNvSpPr/>
              <p:nvPr/>
            </p:nvSpPr>
            <p:spPr>
              <a:xfrm>
                <a:off x="7305457" y="4791681"/>
                <a:ext cx="724682" cy="1111913"/>
              </a:xfrm>
              <a:custGeom>
                <a:avLst/>
                <a:gdLst>
                  <a:gd name="connsiteX0" fmla="*/ 722212 w 724682"/>
                  <a:gd name="connsiteY0" fmla="*/ 2251 h 1111913"/>
                  <a:gd name="connsiteX1" fmla="*/ 720307 w 724682"/>
                  <a:gd name="connsiteY1" fmla="*/ 259426 h 1111913"/>
                  <a:gd name="connsiteX2" fmla="*/ 670778 w 724682"/>
                  <a:gd name="connsiteY2" fmla="*/ 586134 h 1111913"/>
                  <a:gd name="connsiteX3" fmla="*/ 576480 w 724682"/>
                  <a:gd name="connsiteY3" fmla="*/ 761394 h 1111913"/>
                  <a:gd name="connsiteX4" fmla="*/ 98325 w 724682"/>
                  <a:gd name="connsiteY4" fmla="*/ 1111914 h 1111913"/>
                  <a:gd name="connsiteX5" fmla="*/ 89752 w 724682"/>
                  <a:gd name="connsiteY5" fmla="*/ 385156 h 1111913"/>
                  <a:gd name="connsiteX6" fmla="*/ 722212 w 724682"/>
                  <a:gd name="connsiteY6" fmla="*/ 2251 h 111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4682" h="1111913">
                    <a:moveTo>
                      <a:pt x="722212" y="2251"/>
                    </a:moveTo>
                    <a:cubicBezTo>
                      <a:pt x="722212" y="88929"/>
                      <a:pt x="728880" y="174654"/>
                      <a:pt x="720307" y="259426"/>
                    </a:cubicBezTo>
                    <a:cubicBezTo>
                      <a:pt x="709830" y="368964"/>
                      <a:pt x="691732" y="478501"/>
                      <a:pt x="670778" y="586134"/>
                    </a:cubicBezTo>
                    <a:cubicBezTo>
                      <a:pt x="658395" y="652808"/>
                      <a:pt x="623153" y="711864"/>
                      <a:pt x="576480" y="761394"/>
                    </a:cubicBezTo>
                    <a:cubicBezTo>
                      <a:pt x="440272" y="907126"/>
                      <a:pt x="273585" y="1010949"/>
                      <a:pt x="98325" y="1111914"/>
                    </a:cubicBezTo>
                    <a:cubicBezTo>
                      <a:pt x="-27405" y="868074"/>
                      <a:pt x="-35025" y="627091"/>
                      <a:pt x="89752" y="385156"/>
                    </a:cubicBezTo>
                    <a:cubicBezTo>
                      <a:pt x="214530" y="146079"/>
                      <a:pt x="493612" y="-21561"/>
                      <a:pt x="722212" y="225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10">
                <a:extLst>
                  <a:ext uri="{FF2B5EF4-FFF2-40B4-BE49-F238E27FC236}">
                    <a16:creationId xmlns:a16="http://schemas.microsoft.com/office/drawing/2014/main" id="{45309884-C6CD-4C94-80AA-A813C820CCDD}"/>
                  </a:ext>
                </a:extLst>
              </p:cNvPr>
              <p:cNvSpPr/>
              <p:nvPr/>
            </p:nvSpPr>
            <p:spPr>
              <a:xfrm>
                <a:off x="7409497" y="5656582"/>
                <a:ext cx="1257300" cy="628396"/>
              </a:xfrm>
              <a:custGeom>
                <a:avLst/>
                <a:gdLst>
                  <a:gd name="connsiteX0" fmla="*/ 1257300 w 1257300"/>
                  <a:gd name="connsiteY0" fmla="*/ 259395 h 628396"/>
                  <a:gd name="connsiteX1" fmla="*/ 606742 w 1257300"/>
                  <a:gd name="connsiteY1" fmla="*/ 628013 h 628396"/>
                  <a:gd name="connsiteX2" fmla="*/ 0 w 1257300"/>
                  <a:gd name="connsiteY2" fmla="*/ 259395 h 628396"/>
                  <a:gd name="connsiteX3" fmla="*/ 57150 w 1257300"/>
                  <a:gd name="connsiteY3" fmla="*/ 223200 h 628396"/>
                  <a:gd name="connsiteX4" fmla="*/ 461963 w 1257300"/>
                  <a:gd name="connsiteY4" fmla="*/ 28891 h 628396"/>
                  <a:gd name="connsiteX5" fmla="*/ 776288 w 1257300"/>
                  <a:gd name="connsiteY5" fmla="*/ 24128 h 628396"/>
                  <a:gd name="connsiteX6" fmla="*/ 1257300 w 1257300"/>
                  <a:gd name="connsiteY6" fmla="*/ 259395 h 62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7300" h="628396">
                    <a:moveTo>
                      <a:pt x="1257300" y="259395"/>
                    </a:moveTo>
                    <a:cubicBezTo>
                      <a:pt x="1103947" y="501330"/>
                      <a:pt x="892492" y="636585"/>
                      <a:pt x="606742" y="628013"/>
                    </a:cubicBezTo>
                    <a:cubicBezTo>
                      <a:pt x="340042" y="620393"/>
                      <a:pt x="141922" y="487995"/>
                      <a:pt x="0" y="259395"/>
                    </a:cubicBezTo>
                    <a:cubicBezTo>
                      <a:pt x="20955" y="246060"/>
                      <a:pt x="39052" y="234630"/>
                      <a:pt x="57150" y="223200"/>
                    </a:cubicBezTo>
                    <a:cubicBezTo>
                      <a:pt x="186690" y="146048"/>
                      <a:pt x="319088" y="77468"/>
                      <a:pt x="461963" y="28891"/>
                    </a:cubicBezTo>
                    <a:cubicBezTo>
                      <a:pt x="566738" y="-7305"/>
                      <a:pt x="670560" y="-10162"/>
                      <a:pt x="776288" y="24128"/>
                    </a:cubicBezTo>
                    <a:cubicBezTo>
                      <a:pt x="946785" y="78420"/>
                      <a:pt x="1101090" y="163193"/>
                      <a:pt x="1257300" y="2593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1">
                <a:extLst>
                  <a:ext uri="{FF2B5EF4-FFF2-40B4-BE49-F238E27FC236}">
                    <a16:creationId xmlns:a16="http://schemas.microsoft.com/office/drawing/2014/main" id="{00A647C7-5B48-4989-AE3F-DD1227CD298E}"/>
                  </a:ext>
                </a:extLst>
              </p:cNvPr>
              <p:cNvSpPr/>
              <p:nvPr/>
            </p:nvSpPr>
            <p:spPr>
              <a:xfrm>
                <a:off x="8042910" y="4789169"/>
                <a:ext cx="725506" cy="1112519"/>
              </a:xfrm>
              <a:custGeom>
                <a:avLst/>
                <a:gdLst>
                  <a:gd name="connsiteX0" fmla="*/ 624840 w 725506"/>
                  <a:gd name="connsiteY0" fmla="*/ 1112520 h 1112519"/>
                  <a:gd name="connsiteX1" fmla="*/ 195263 w 725506"/>
                  <a:gd name="connsiteY1" fmla="*/ 812482 h 1112519"/>
                  <a:gd name="connsiteX2" fmla="*/ 23813 w 725506"/>
                  <a:gd name="connsiteY2" fmla="*/ 445770 h 1112519"/>
                  <a:gd name="connsiteX3" fmla="*/ 0 w 725506"/>
                  <a:gd name="connsiteY3" fmla="*/ 21908 h 1112519"/>
                  <a:gd name="connsiteX4" fmla="*/ 2857 w 725506"/>
                  <a:gd name="connsiteY4" fmla="*/ 0 h 1112519"/>
                  <a:gd name="connsiteX5" fmla="*/ 620077 w 725506"/>
                  <a:gd name="connsiteY5" fmla="*/ 358140 h 1112519"/>
                  <a:gd name="connsiteX6" fmla="*/ 624840 w 725506"/>
                  <a:gd name="connsiteY6" fmla="*/ 1112520 h 111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5506" h="1112519">
                    <a:moveTo>
                      <a:pt x="624840" y="1112520"/>
                    </a:moveTo>
                    <a:cubicBezTo>
                      <a:pt x="471488" y="1024890"/>
                      <a:pt x="325755" y="929640"/>
                      <a:pt x="195263" y="812482"/>
                    </a:cubicBezTo>
                    <a:cubicBezTo>
                      <a:pt x="85725" y="713423"/>
                      <a:pt x="38100" y="586740"/>
                      <a:pt x="23813" y="445770"/>
                    </a:cubicBezTo>
                    <a:cubicBezTo>
                      <a:pt x="10477" y="304800"/>
                      <a:pt x="7620" y="162878"/>
                      <a:pt x="0" y="21908"/>
                    </a:cubicBezTo>
                    <a:cubicBezTo>
                      <a:pt x="0" y="16193"/>
                      <a:pt x="952" y="10478"/>
                      <a:pt x="2857" y="0"/>
                    </a:cubicBezTo>
                    <a:cubicBezTo>
                      <a:pt x="273367" y="10478"/>
                      <a:pt x="480060" y="128588"/>
                      <a:pt x="620077" y="358140"/>
                    </a:cubicBezTo>
                    <a:cubicBezTo>
                      <a:pt x="773430" y="611505"/>
                      <a:pt x="745807" y="920115"/>
                      <a:pt x="624840" y="11125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Parallelogram 15">
              <a:extLst>
                <a:ext uri="{FF2B5EF4-FFF2-40B4-BE49-F238E27FC236}">
                  <a16:creationId xmlns:a16="http://schemas.microsoft.com/office/drawing/2014/main" id="{B6154502-670F-4D0C-AF85-6A43144E9816}"/>
                </a:ext>
              </a:extLst>
            </p:cNvPr>
            <p:cNvSpPr/>
            <p:nvPr/>
          </p:nvSpPr>
          <p:spPr>
            <a:xfrm flipH="1">
              <a:off x="2657095" y="5149539"/>
              <a:ext cx="327911" cy="327911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0233997-89AA-4A55-9403-1EF6D515FCFE}"/>
                </a:ext>
              </a:extLst>
            </p:cNvPr>
            <p:cNvSpPr/>
            <p:nvPr/>
          </p:nvSpPr>
          <p:spPr>
            <a:xfrm>
              <a:off x="2078895" y="4056231"/>
              <a:ext cx="317208" cy="322502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A6F1083E-A859-4535-856F-C5EE349FE155}"/>
                </a:ext>
              </a:extLst>
            </p:cNvPr>
            <p:cNvSpPr/>
            <p:nvPr/>
          </p:nvSpPr>
          <p:spPr>
            <a:xfrm rot="2700000">
              <a:off x="3339589" y="4011737"/>
              <a:ext cx="243793" cy="43707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9047B919-C035-4CC9-9716-A22484935CBA}"/>
              </a:ext>
            </a:extLst>
          </p:cNvPr>
          <p:cNvGrpSpPr/>
          <p:nvPr/>
        </p:nvGrpSpPr>
        <p:grpSpPr>
          <a:xfrm>
            <a:off x="4955358" y="1899566"/>
            <a:ext cx="6521421" cy="727060"/>
            <a:chOff x="611559" y="2708920"/>
            <a:chExt cx="3400194" cy="727060"/>
          </a:xfrm>
        </p:grpSpPr>
        <p:sp>
          <p:nvSpPr>
            <p:cNvPr id="22" name="Rounded Rectangle 58">
              <a:extLst>
                <a:ext uri="{FF2B5EF4-FFF2-40B4-BE49-F238E27FC236}">
                  <a16:creationId xmlns:a16="http://schemas.microsoft.com/office/drawing/2014/main" id="{D63DD559-D1BB-4876-92A0-F6AA648D61E4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DD48B2-68EF-491A-840C-39FA45B3929A}"/>
                </a:ext>
              </a:extLst>
            </p:cNvPr>
            <p:cNvSpPr txBox="1"/>
            <p:nvPr/>
          </p:nvSpPr>
          <p:spPr>
            <a:xfrm>
              <a:off x="1390916" y="3158981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Merge Sort is stable; Quick Sort is not.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8E28FD-16E3-4FC0-B729-9E7F93F2CD63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</a:rPr>
                <a:t>Stability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7">
            <a:extLst>
              <a:ext uri="{FF2B5EF4-FFF2-40B4-BE49-F238E27FC236}">
                <a16:creationId xmlns:a16="http://schemas.microsoft.com/office/drawing/2014/main" id="{1BD4BC69-C1DA-438A-8D9C-53C920673BB6}"/>
              </a:ext>
            </a:extLst>
          </p:cNvPr>
          <p:cNvGrpSpPr/>
          <p:nvPr/>
        </p:nvGrpSpPr>
        <p:grpSpPr>
          <a:xfrm>
            <a:off x="4943783" y="2973025"/>
            <a:ext cx="6521421" cy="727060"/>
            <a:chOff x="611559" y="2708920"/>
            <a:chExt cx="3400194" cy="727060"/>
          </a:xfrm>
        </p:grpSpPr>
        <p:sp>
          <p:nvSpPr>
            <p:cNvPr id="26" name="Rounded Rectangle 64">
              <a:extLst>
                <a:ext uri="{FF2B5EF4-FFF2-40B4-BE49-F238E27FC236}">
                  <a16:creationId xmlns:a16="http://schemas.microsoft.com/office/drawing/2014/main" id="{9D916B74-0121-433F-B4B4-431124AD05FE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0F14F0-75EF-4BDB-8FAB-94758DC8F757}"/>
                </a:ext>
              </a:extLst>
            </p:cNvPr>
            <p:cNvSpPr txBox="1"/>
            <p:nvPr/>
          </p:nvSpPr>
          <p:spPr>
            <a:xfrm>
              <a:off x="1390916" y="3158981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Merge Sort uses O(n) extra space; Quick Sort uses O(log n) space.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C506DA-687A-45C4-B803-A094025B8DCC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Space Complexity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id="{49DBC1B5-9FB1-4DDC-B8FA-31A2388D39E3}"/>
              </a:ext>
            </a:extLst>
          </p:cNvPr>
          <p:cNvGrpSpPr/>
          <p:nvPr/>
        </p:nvGrpSpPr>
        <p:grpSpPr>
          <a:xfrm>
            <a:off x="4943783" y="4058059"/>
            <a:ext cx="6521421" cy="911726"/>
            <a:chOff x="611559" y="2708920"/>
            <a:chExt cx="3400194" cy="911726"/>
          </a:xfrm>
        </p:grpSpPr>
        <p:sp>
          <p:nvSpPr>
            <p:cNvPr id="30" name="Rounded Rectangle 68">
              <a:extLst>
                <a:ext uri="{FF2B5EF4-FFF2-40B4-BE49-F238E27FC236}">
                  <a16:creationId xmlns:a16="http://schemas.microsoft.com/office/drawing/2014/main" id="{115F6331-249B-4EEB-8700-EA3535756DB6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F1CE50-7A54-400A-A695-B842AE453646}"/>
                </a:ext>
              </a:extLst>
            </p:cNvPr>
            <p:cNvSpPr txBox="1"/>
            <p:nvPr/>
          </p:nvSpPr>
          <p:spPr>
            <a:xfrm>
              <a:off x="1390916" y="3158981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Quick Sort is generally faster but Merge Sort has consistent performance.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09C64B-BD36-4A52-A747-5716C597790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</a:rPr>
                <a:t>Performance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422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Nunito</vt:lpstr>
      <vt:lpstr>Source Sans 3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Panchal Yasg</cp:lastModifiedBy>
  <cp:revision>88</cp:revision>
  <dcterms:created xsi:type="dcterms:W3CDTF">2020-01-20T05:08:25Z</dcterms:created>
  <dcterms:modified xsi:type="dcterms:W3CDTF">2024-08-06T10:35:42Z</dcterms:modified>
</cp:coreProperties>
</file>