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648d40b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648d40b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648d40b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648d40b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648d40b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648d40b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648d40b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648d40b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62bb6bf0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62bb6bf0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62bb6bf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62bb6bf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62bb6bf0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62bb6bf0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e97ba12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e97ba12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97ba12c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97ba12c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e97ba12c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e97ba12c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62bb6bf01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62bb6bf01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a713a1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a713a1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62bb6bf0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62bb6bf0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 for Rust Ported Codebases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No: G5 </a:t>
            </a:r>
            <a:br>
              <a:rPr lang="en"/>
            </a:br>
            <a:r>
              <a:rPr lang="en"/>
              <a:t>Siddhant Kulkarni 2021A7PS2606G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Bhat 2021A7PS2071G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Bhisikar 2021A7PS0483G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Nirmal Govindaraj 2021A7PS0441G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Code and Verification Result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Code and Verification Result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Milestone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Verification for hybrid C/C++ and Rust codebases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with the other team to verify a large</a:t>
            </a:r>
            <a:r>
              <a:rPr lang="en"/>
              <a:t> hybrid </a:t>
            </a:r>
            <a:r>
              <a:rPr lang="en"/>
              <a:t>codebase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Comparatively assess memory safety of C/C++ and Rust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</a:t>
            </a:r>
            <a:r>
              <a:rPr lang="en"/>
              <a:t>time complexity/ state explosion leads to prolonged execution on large codebases, impeding scalability.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Incompleteness of the solution: no formal verification method can guarantee the absence of all bugs.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verifiers lack the ability to detect critical issues like data races, mutating immutable data and usage of uninitialized memory.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 to the source code is essential for successful verification; opaque code is not compatible with the process of symbolic execution.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729450" y="2160650"/>
            <a:ext cx="7688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Objective: Memory Safety Verification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Methods: </a:t>
            </a:r>
            <a:r>
              <a:rPr lang="en"/>
              <a:t>Model Checking and S</a:t>
            </a:r>
            <a:r>
              <a:rPr lang="en"/>
              <a:t>ymbolic Execution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Target: Verification of a Hybrid C/C++ Codebase Ported to Rust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Utilize Formal Verifiers for Rust and C/C++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Formulate Assertions for Code Properties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Compare Memory Safety in C/C++ and Rust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symbolic execution works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525" y="2031175"/>
            <a:ext cx="388273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paths checked by symbolic execution -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0" y="2078875"/>
            <a:ext cx="6645099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paths checked by symbolic execution - II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051" y="2078873"/>
            <a:ext cx="688988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Verifiers Used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Rust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Tool: Kani Rust Verifier, a specialized model checker for Rust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Purpose: Memory safety verification for unsafe blocks in Rust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C/C++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Tool: KLEE Symbolic Execution Engine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Purpose: Find Memory-Related Bugs. Comparison with Rust Verification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Since KLEE is LLVM based, we can use it for Rust as well and hence a hybrid codebase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Checking vs. Symbolic Execution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Checking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Purpose: Verifies system properties.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Abstraction: Higher-level finite-state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Space: Explores entire state space.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Expressiveness: Focuses on temporal and system-level properties.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Automation: Highly automated but may face state explosion.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Symbolic Execution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Purpose: Analyzes program behavior.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Abstraction: Source or binary code.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Space: Explores program execution paths.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Expressiveness: Code-level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Automation: Semi-automated, user-guided analysis.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1: Linked List Code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Implemented Linked List in Rust and C++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Used Verifiers to Detect Null Pointer Exceptions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Results and Lessons Learned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