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fd911c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fd911c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9fd911c4d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9fd911c4d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9fd911c4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9fd911c4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9fd911c4d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9fd911c4d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9fd911c4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9fd911c4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9fd911c4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9fd911c4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9fd911c4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9fd911c4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9fd911c4d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9fd911c4d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9fd911c4d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9fd911c4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9fd911c4d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9fd911c4d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for Rust Ported Codebases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No: G5 </a:t>
            </a:r>
            <a:br>
              <a:rPr lang="en"/>
            </a:br>
            <a:r>
              <a:rPr lang="en"/>
              <a:t>Siddhant Kulkarni 2021A7PS2606G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Bhat 2021A7PS2071G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Bhisikar 2021A7PS0483G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Nirmal Govindaraj 2021A7PS0441G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729450" y="2160650"/>
            <a:ext cx="7688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Objective: Memory Safety Verification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Methods: Model Checking and Symbolic Execution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Target: Verification of a Hybrid C/C++ Codebase Ported to 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Verification with KLEE Symbolic Executi</a:t>
            </a:r>
            <a:r>
              <a:rPr lang="en"/>
              <a:t>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Interlaced Extern C/C++ and Rust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Malloc Function in Global Data Space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Verifiers Used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Rust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Tool: Kani Rust Verifier, a specialized model checker for Rust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Purpose: Memory safety verification for unsafe blocks in Rust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C/C++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Tool: KLEE Symbolic Execution Engine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Purpose: Find Memory-Related Bugs. Comparison with Rust Verification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Since KLEE is LLVM based, we can use it for Rust as well and hence a hybrid codebase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using Rust and </a:t>
            </a:r>
            <a:r>
              <a:rPr lang="en"/>
              <a:t>Extern C/C++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Implemented Linked List in Rust with extern C/C++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Used Verifiers to Detect Null Pointer Exceptions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Results and Lessons Learned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Interlaced Extern C/C++ and Rust Code Verification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malloc() Implementation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Development of Global Data Malloc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Usability Similar to Heap Allocation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Motivation and Use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malloc() Implementation and Verification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Addressing Interlaced Code Complexity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Fine-Tuning Global Data Malloc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Overcoming Verification Hurdles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